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 id="2147483784" r:id="rId2"/>
  </p:sldMasterIdLst>
  <p:notesMasterIdLst>
    <p:notesMasterId r:id="rId317"/>
  </p:notesMasterIdLst>
  <p:handoutMasterIdLst>
    <p:handoutMasterId r:id="rId318"/>
  </p:handoutMasterIdLst>
  <p:sldIdLst>
    <p:sldId id="518" r:id="rId3"/>
    <p:sldId id="390" r:id="rId4"/>
    <p:sldId id="519" r:id="rId5"/>
    <p:sldId id="522" r:id="rId6"/>
    <p:sldId id="521" r:id="rId7"/>
    <p:sldId id="391" r:id="rId8"/>
    <p:sldId id="509" r:id="rId9"/>
    <p:sldId id="510" r:id="rId10"/>
    <p:sldId id="511" r:id="rId11"/>
    <p:sldId id="547" r:id="rId12"/>
    <p:sldId id="548" r:id="rId13"/>
    <p:sldId id="389" r:id="rId14"/>
    <p:sldId id="293" r:id="rId15"/>
    <p:sldId id="264" r:id="rId16"/>
    <p:sldId id="294" r:id="rId17"/>
    <p:sldId id="295" r:id="rId18"/>
    <p:sldId id="438" r:id="rId19"/>
    <p:sldId id="296" r:id="rId20"/>
    <p:sldId id="527" r:id="rId21"/>
    <p:sldId id="297" r:id="rId22"/>
    <p:sldId id="265" r:id="rId23"/>
    <p:sldId id="298" r:id="rId24"/>
    <p:sldId id="299" r:id="rId25"/>
    <p:sldId id="356" r:id="rId26"/>
    <p:sldId id="266" r:id="rId27"/>
    <p:sldId id="300" r:id="rId28"/>
    <p:sldId id="301" r:id="rId29"/>
    <p:sldId id="302" r:id="rId30"/>
    <p:sldId id="514" r:id="rId31"/>
    <p:sldId id="305" r:id="rId32"/>
    <p:sldId id="303" r:id="rId33"/>
    <p:sldId id="394" r:id="rId34"/>
    <p:sldId id="306" r:id="rId35"/>
    <p:sldId id="307" r:id="rId36"/>
    <p:sldId id="308" r:id="rId37"/>
    <p:sldId id="256" r:id="rId38"/>
    <p:sldId id="304" r:id="rId39"/>
    <p:sldId id="326" r:id="rId40"/>
    <p:sldId id="329" r:id="rId41"/>
    <p:sldId id="327" r:id="rId42"/>
    <p:sldId id="328" r:id="rId43"/>
    <p:sldId id="587" r:id="rId44"/>
    <p:sldId id="588" r:id="rId45"/>
    <p:sldId id="257" r:id="rId46"/>
    <p:sldId id="330" r:id="rId47"/>
    <p:sldId id="515" r:id="rId48"/>
    <p:sldId id="331" r:id="rId49"/>
    <p:sldId id="332" r:id="rId50"/>
    <p:sldId id="338" r:id="rId51"/>
    <p:sldId id="339" r:id="rId52"/>
    <p:sldId id="275" r:id="rId53"/>
    <p:sldId id="340" r:id="rId54"/>
    <p:sldId id="333" r:id="rId55"/>
    <p:sldId id="334" r:id="rId56"/>
    <p:sldId id="335" r:id="rId57"/>
    <p:sldId id="258" r:id="rId58"/>
    <p:sldId id="336" r:id="rId59"/>
    <p:sldId id="337" r:id="rId60"/>
    <p:sldId id="284" r:id="rId61"/>
    <p:sldId id="544" r:id="rId62"/>
    <p:sldId id="259" r:id="rId63"/>
    <p:sldId id="283" r:id="rId64"/>
    <p:sldId id="374" r:id="rId65"/>
    <p:sldId id="516" r:id="rId66"/>
    <p:sldId id="439" r:id="rId67"/>
    <p:sldId id="375" r:id="rId68"/>
    <p:sldId id="376" r:id="rId69"/>
    <p:sldId id="277" r:id="rId70"/>
    <p:sldId id="440" r:id="rId71"/>
    <p:sldId id="593" r:id="rId72"/>
    <p:sldId id="594" r:id="rId73"/>
    <p:sldId id="589" r:id="rId74"/>
    <p:sldId id="590" r:id="rId75"/>
    <p:sldId id="591" r:id="rId76"/>
    <p:sldId id="324" r:id="rId77"/>
    <p:sldId id="271" r:id="rId78"/>
    <p:sldId id="507" r:id="rId79"/>
    <p:sldId id="269" r:id="rId80"/>
    <p:sldId id="320" r:id="rId81"/>
    <p:sldId id="341" r:id="rId82"/>
    <p:sldId id="523" r:id="rId83"/>
    <p:sldId id="321" r:id="rId84"/>
    <p:sldId id="592" r:id="rId85"/>
    <p:sldId id="508" r:id="rId86"/>
    <p:sldId id="322" r:id="rId87"/>
    <p:sldId id="602" r:id="rId88"/>
    <p:sldId id="601" r:id="rId89"/>
    <p:sldId id="598" r:id="rId90"/>
    <p:sldId id="600" r:id="rId91"/>
    <p:sldId id="603" r:id="rId92"/>
    <p:sldId id="270" r:id="rId93"/>
    <p:sldId id="441" r:id="rId94"/>
    <p:sldId id="553" r:id="rId95"/>
    <p:sldId id="554" r:id="rId96"/>
    <p:sldId id="310" r:id="rId97"/>
    <p:sldId id="311" r:id="rId98"/>
    <p:sldId id="528" r:id="rId99"/>
    <p:sldId id="312" r:id="rId100"/>
    <p:sldId id="342" r:id="rId101"/>
    <p:sldId id="313" r:id="rId102"/>
    <p:sldId id="314" r:id="rId103"/>
    <p:sldId id="281" r:id="rId104"/>
    <p:sldId id="282" r:id="rId105"/>
    <p:sldId id="315" r:id="rId106"/>
    <p:sldId id="316" r:id="rId107"/>
    <p:sldId id="317" r:id="rId108"/>
    <p:sldId id="555" r:id="rId109"/>
    <p:sldId id="377" r:id="rId110"/>
    <p:sldId id="525" r:id="rId111"/>
    <p:sldId id="378" r:id="rId112"/>
    <p:sldId id="604" r:id="rId113"/>
    <p:sldId id="605" r:id="rId114"/>
    <p:sldId id="379" r:id="rId115"/>
    <p:sldId id="380" r:id="rId116"/>
    <p:sldId id="381" r:id="rId117"/>
    <p:sldId id="382" r:id="rId118"/>
    <p:sldId id="383" r:id="rId119"/>
    <p:sldId id="541" r:id="rId120"/>
    <p:sldId id="384" r:id="rId121"/>
    <p:sldId id="540" r:id="rId122"/>
    <p:sldId id="388" r:id="rId123"/>
    <p:sldId id="557" r:id="rId124"/>
    <p:sldId id="558" r:id="rId125"/>
    <p:sldId id="286" r:id="rId126"/>
    <p:sldId id="260" r:id="rId127"/>
    <p:sldId id="287" r:id="rId128"/>
    <p:sldId id="343" r:id="rId129"/>
    <p:sldId id="290" r:id="rId130"/>
    <p:sldId id="288" r:id="rId131"/>
    <p:sldId id="289" r:id="rId132"/>
    <p:sldId id="291" r:id="rId133"/>
    <p:sldId id="344" r:id="rId134"/>
    <p:sldId id="345" r:id="rId135"/>
    <p:sldId id="292" r:id="rId136"/>
    <p:sldId id="347" r:id="rId137"/>
    <p:sldId id="346" r:id="rId138"/>
    <p:sldId id="261" r:id="rId139"/>
    <p:sldId id="559" r:id="rId140"/>
    <p:sldId id="560" r:id="rId141"/>
    <p:sldId id="392" r:id="rId142"/>
    <p:sldId id="393" r:id="rId143"/>
    <p:sldId id="395" r:id="rId144"/>
    <p:sldId id="262" r:id="rId145"/>
    <p:sldId id="425" r:id="rId146"/>
    <p:sldId id="426" r:id="rId147"/>
    <p:sldId id="442" r:id="rId148"/>
    <p:sldId id="428" r:id="rId149"/>
    <p:sldId id="429" r:id="rId150"/>
    <p:sldId id="443" r:id="rId151"/>
    <p:sldId id="493" r:id="rId152"/>
    <p:sldId id="494" r:id="rId153"/>
    <p:sldId id="561" r:id="rId154"/>
    <p:sldId id="611" r:id="rId155"/>
    <p:sldId id="444" r:id="rId156"/>
    <p:sldId id="612" r:id="rId157"/>
    <p:sldId id="492" r:id="rId158"/>
    <p:sldId id="613" r:id="rId159"/>
    <p:sldId id="445" r:id="rId160"/>
    <p:sldId id="614" r:id="rId161"/>
    <p:sldId id="446" r:id="rId162"/>
    <p:sldId id="449" r:id="rId163"/>
    <p:sldId id="453" r:id="rId164"/>
    <p:sldId id="495" r:id="rId165"/>
    <p:sldId id="454" r:id="rId166"/>
    <p:sldId id="455" r:id="rId167"/>
    <p:sldId id="447" r:id="rId168"/>
    <p:sldId id="448" r:id="rId169"/>
    <p:sldId id="563" r:id="rId170"/>
    <p:sldId id="450" r:id="rId171"/>
    <p:sldId id="606" r:id="rId172"/>
    <p:sldId id="496" r:id="rId173"/>
    <p:sldId id="451" r:id="rId174"/>
    <p:sldId id="607" r:id="rId175"/>
    <p:sldId id="452" r:id="rId176"/>
    <p:sldId id="610" r:id="rId177"/>
    <p:sldId id="565" r:id="rId178"/>
    <p:sldId id="431" r:id="rId179"/>
    <p:sldId id="608" r:id="rId180"/>
    <p:sldId id="263" r:id="rId181"/>
    <p:sldId id="432" r:id="rId182"/>
    <p:sldId id="471" r:id="rId183"/>
    <p:sldId id="479" r:id="rId184"/>
    <p:sldId id="480" r:id="rId185"/>
    <p:sldId id="497" r:id="rId186"/>
    <p:sldId id="481" r:id="rId187"/>
    <p:sldId id="482" r:id="rId188"/>
    <p:sldId id="434" r:id="rId189"/>
    <p:sldId id="483" r:id="rId190"/>
    <p:sldId id="486" r:id="rId191"/>
    <p:sldId id="484" r:id="rId192"/>
    <p:sldId id="488" r:id="rId193"/>
    <p:sldId id="485" r:id="rId194"/>
    <p:sldId id="487" r:id="rId195"/>
    <p:sldId id="435" r:id="rId196"/>
    <p:sldId id="437" r:id="rId197"/>
    <p:sldId id="436" r:id="rId198"/>
    <p:sldId id="498" r:id="rId199"/>
    <p:sldId id="470" r:id="rId200"/>
    <p:sldId id="499" r:id="rId201"/>
    <p:sldId id="567" r:id="rId202"/>
    <p:sldId id="568" r:id="rId203"/>
    <p:sldId id="464" r:id="rId204"/>
    <p:sldId id="456" r:id="rId205"/>
    <p:sldId id="538" r:id="rId206"/>
    <p:sldId id="457" r:id="rId207"/>
    <p:sldId id="500" r:id="rId208"/>
    <p:sldId id="458" r:id="rId209"/>
    <p:sldId id="459" r:id="rId210"/>
    <p:sldId id="460" r:id="rId211"/>
    <p:sldId id="461" r:id="rId212"/>
    <p:sldId id="462" r:id="rId213"/>
    <p:sldId id="463" r:id="rId214"/>
    <p:sldId id="569" r:id="rId215"/>
    <p:sldId id="570" r:id="rId216"/>
    <p:sldId id="465" r:id="rId217"/>
    <p:sldId id="501" r:id="rId218"/>
    <p:sldId id="466" r:id="rId219"/>
    <p:sldId id="469" r:id="rId220"/>
    <p:sldId id="467" r:id="rId221"/>
    <p:sldId id="502" r:id="rId222"/>
    <p:sldId id="468" r:id="rId223"/>
    <p:sldId id="571" r:id="rId224"/>
    <p:sldId id="572" r:id="rId225"/>
    <p:sldId id="396" r:id="rId226"/>
    <p:sldId id="503" r:id="rId227"/>
    <p:sldId id="397" r:id="rId228"/>
    <p:sldId id="537" r:id="rId229"/>
    <p:sldId id="398" r:id="rId230"/>
    <p:sldId id="400" r:id="rId231"/>
    <p:sldId id="399" r:id="rId232"/>
    <p:sldId id="536" r:id="rId233"/>
    <p:sldId id="573" r:id="rId234"/>
    <p:sldId id="574" r:id="rId235"/>
    <p:sldId id="472" r:id="rId236"/>
    <p:sldId id="473" r:id="rId237"/>
    <p:sldId id="474" r:id="rId238"/>
    <p:sldId id="535" r:id="rId239"/>
    <p:sldId id="475" r:id="rId240"/>
    <p:sldId id="478" r:id="rId241"/>
    <p:sldId id="476" r:id="rId242"/>
    <p:sldId id="477" r:id="rId243"/>
    <p:sldId id="534" r:id="rId244"/>
    <p:sldId id="491" r:id="rId245"/>
    <p:sldId id="575" r:id="rId246"/>
    <p:sldId id="576" r:id="rId247"/>
    <p:sldId id="401" r:id="rId248"/>
    <p:sldId id="504" r:id="rId249"/>
    <p:sldId id="402" r:id="rId250"/>
    <p:sldId id="403" r:id="rId251"/>
    <p:sldId id="404" r:id="rId252"/>
    <p:sldId id="405" r:id="rId253"/>
    <p:sldId id="406" r:id="rId254"/>
    <p:sldId id="407" r:id="rId255"/>
    <p:sldId id="408" r:id="rId256"/>
    <p:sldId id="409" r:id="rId257"/>
    <p:sldId id="410" r:id="rId258"/>
    <p:sldId id="577" r:id="rId259"/>
    <p:sldId id="578" r:id="rId260"/>
    <p:sldId id="411" r:id="rId261"/>
    <p:sldId id="533" r:id="rId262"/>
    <p:sldId id="412" r:id="rId263"/>
    <p:sldId id="505" r:id="rId264"/>
    <p:sldId id="413" r:id="rId265"/>
    <p:sldId id="414" r:id="rId266"/>
    <p:sldId id="415" r:id="rId267"/>
    <p:sldId id="368" r:id="rId268"/>
    <p:sldId id="369" r:id="rId269"/>
    <p:sldId id="370" r:id="rId270"/>
    <p:sldId id="545" r:id="rId271"/>
    <p:sldId id="371" r:id="rId272"/>
    <p:sldId id="372" r:id="rId273"/>
    <p:sldId id="373" r:id="rId274"/>
    <p:sldId id="279" r:id="rId275"/>
    <p:sldId id="579" r:id="rId276"/>
    <p:sldId id="580" r:id="rId277"/>
    <p:sldId id="348" r:id="rId278"/>
    <p:sldId id="506" r:id="rId279"/>
    <p:sldId id="350" r:id="rId280"/>
    <p:sldId id="349" r:id="rId281"/>
    <p:sldId id="276" r:id="rId282"/>
    <p:sldId id="351" r:id="rId283"/>
    <p:sldId id="352" r:id="rId284"/>
    <p:sldId id="581" r:id="rId285"/>
    <p:sldId id="582" r:id="rId286"/>
    <p:sldId id="355" r:id="rId287"/>
    <p:sldId id="546" r:id="rId288"/>
    <p:sldId id="353" r:id="rId289"/>
    <p:sldId id="357" r:id="rId290"/>
    <p:sldId id="354" r:id="rId291"/>
    <p:sldId id="417" r:id="rId292"/>
    <p:sldId id="418" r:id="rId293"/>
    <p:sldId id="532" r:id="rId294"/>
    <p:sldId id="420" r:id="rId295"/>
    <p:sldId id="419" r:id="rId296"/>
    <p:sldId id="359" r:id="rId297"/>
    <p:sldId id="360" r:id="rId298"/>
    <p:sldId id="490" r:id="rId299"/>
    <p:sldId id="583" r:id="rId300"/>
    <p:sldId id="584" r:id="rId301"/>
    <p:sldId id="362" r:id="rId302"/>
    <p:sldId id="513" r:id="rId303"/>
    <p:sldId id="363" r:id="rId304"/>
    <p:sldId id="278" r:id="rId305"/>
    <p:sldId id="364" r:id="rId306"/>
    <p:sldId id="366" r:id="rId307"/>
    <p:sldId id="365" r:id="rId308"/>
    <p:sldId id="585" r:id="rId309"/>
    <p:sldId id="586" r:id="rId310"/>
    <p:sldId id="512" r:id="rId311"/>
    <p:sldId id="367" r:id="rId312"/>
    <p:sldId id="361" r:id="rId313"/>
    <p:sldId id="421" r:id="rId314"/>
    <p:sldId id="424" r:id="rId315"/>
    <p:sldId id="423" r:id="rId316"/>
  </p:sldIdLst>
  <p:sldSz cx="9144000" cy="6858000" type="screen4x3"/>
  <p:notesSz cx="6858000" cy="9144000"/>
  <p:defaultTextStyle>
    <a:defPPr>
      <a:defRPr lang="fa-IR"/>
    </a:defPPr>
    <a:lvl1pPr algn="ctr" rtl="0" fontAlgn="base">
      <a:spcBef>
        <a:spcPct val="0"/>
      </a:spcBef>
      <a:spcAft>
        <a:spcPct val="0"/>
      </a:spcAft>
      <a:defRPr sz="2200" kern="1200">
        <a:solidFill>
          <a:schemeClr val="tx1"/>
        </a:solidFill>
        <a:latin typeface="Comic Sans MS" pitchFamily="66" charset="0"/>
        <a:ea typeface="+mn-ea"/>
        <a:cs typeface="Arial" charset="0"/>
      </a:defRPr>
    </a:lvl1pPr>
    <a:lvl2pPr marL="457200" algn="ctr" rtl="0" fontAlgn="base">
      <a:spcBef>
        <a:spcPct val="0"/>
      </a:spcBef>
      <a:spcAft>
        <a:spcPct val="0"/>
      </a:spcAft>
      <a:defRPr sz="2200" kern="1200">
        <a:solidFill>
          <a:schemeClr val="tx1"/>
        </a:solidFill>
        <a:latin typeface="Comic Sans MS" pitchFamily="66" charset="0"/>
        <a:ea typeface="+mn-ea"/>
        <a:cs typeface="Arial" charset="0"/>
      </a:defRPr>
    </a:lvl2pPr>
    <a:lvl3pPr marL="914400" algn="ctr" rtl="0" fontAlgn="base">
      <a:spcBef>
        <a:spcPct val="0"/>
      </a:spcBef>
      <a:spcAft>
        <a:spcPct val="0"/>
      </a:spcAft>
      <a:defRPr sz="2200" kern="1200">
        <a:solidFill>
          <a:schemeClr val="tx1"/>
        </a:solidFill>
        <a:latin typeface="Comic Sans MS" pitchFamily="66" charset="0"/>
        <a:ea typeface="+mn-ea"/>
        <a:cs typeface="Arial" charset="0"/>
      </a:defRPr>
    </a:lvl3pPr>
    <a:lvl4pPr marL="1371600" algn="ctr" rtl="0" fontAlgn="base">
      <a:spcBef>
        <a:spcPct val="0"/>
      </a:spcBef>
      <a:spcAft>
        <a:spcPct val="0"/>
      </a:spcAft>
      <a:defRPr sz="2200" kern="1200">
        <a:solidFill>
          <a:schemeClr val="tx1"/>
        </a:solidFill>
        <a:latin typeface="Comic Sans MS" pitchFamily="66" charset="0"/>
        <a:ea typeface="+mn-ea"/>
        <a:cs typeface="Arial" charset="0"/>
      </a:defRPr>
    </a:lvl4pPr>
    <a:lvl5pPr marL="1828800" algn="ctr" rtl="0" fontAlgn="base">
      <a:spcBef>
        <a:spcPct val="0"/>
      </a:spcBef>
      <a:spcAft>
        <a:spcPct val="0"/>
      </a:spcAft>
      <a:defRPr sz="2200" kern="1200">
        <a:solidFill>
          <a:schemeClr val="tx1"/>
        </a:solidFill>
        <a:latin typeface="Comic Sans MS" pitchFamily="66" charset="0"/>
        <a:ea typeface="+mn-ea"/>
        <a:cs typeface="Arial" charset="0"/>
      </a:defRPr>
    </a:lvl5pPr>
    <a:lvl6pPr marL="2286000" algn="l" defTabSz="914400" rtl="0" eaLnBrk="1" latinLnBrk="0" hangingPunct="1">
      <a:defRPr sz="2200" kern="1200">
        <a:solidFill>
          <a:schemeClr val="tx1"/>
        </a:solidFill>
        <a:latin typeface="Comic Sans MS" pitchFamily="66" charset="0"/>
        <a:ea typeface="+mn-ea"/>
        <a:cs typeface="Arial" charset="0"/>
      </a:defRPr>
    </a:lvl6pPr>
    <a:lvl7pPr marL="2743200" algn="l" defTabSz="914400" rtl="0" eaLnBrk="1" latinLnBrk="0" hangingPunct="1">
      <a:defRPr sz="2200" kern="1200">
        <a:solidFill>
          <a:schemeClr val="tx1"/>
        </a:solidFill>
        <a:latin typeface="Comic Sans MS" pitchFamily="66" charset="0"/>
        <a:ea typeface="+mn-ea"/>
        <a:cs typeface="Arial" charset="0"/>
      </a:defRPr>
    </a:lvl7pPr>
    <a:lvl8pPr marL="3200400" algn="l" defTabSz="914400" rtl="0" eaLnBrk="1" latinLnBrk="0" hangingPunct="1">
      <a:defRPr sz="2200" kern="1200">
        <a:solidFill>
          <a:schemeClr val="tx1"/>
        </a:solidFill>
        <a:latin typeface="Comic Sans MS" pitchFamily="66" charset="0"/>
        <a:ea typeface="+mn-ea"/>
        <a:cs typeface="Arial" charset="0"/>
      </a:defRPr>
    </a:lvl8pPr>
    <a:lvl9pPr marL="3657600" algn="l" defTabSz="914400" rtl="0" eaLnBrk="1" latinLnBrk="0" hangingPunct="1">
      <a:defRPr sz="2200" kern="1200">
        <a:solidFill>
          <a:schemeClr val="tx1"/>
        </a:solidFill>
        <a:latin typeface="Comic Sans MS" pitchFamily="66"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99CCFF"/>
    <a:srgbClr val="FFCCFF"/>
    <a:srgbClr val="66FF66"/>
    <a:srgbClr val="CCFFCC"/>
    <a:srgbClr val="FF0000"/>
    <a:srgbClr val="FF505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90" autoAdjust="0"/>
    <p:restoredTop sz="95520" autoAdjust="0"/>
  </p:normalViewPr>
  <p:slideViewPr>
    <p:cSldViewPr>
      <p:cViewPr varScale="1">
        <p:scale>
          <a:sx n="82" d="100"/>
          <a:sy n="82" d="100"/>
        </p:scale>
        <p:origin x="1296"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3" d="100"/>
          <a:sy n="33" d="100"/>
        </p:scale>
        <p:origin x="-16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99" Type="http://schemas.openxmlformats.org/officeDocument/2006/relationships/slide" Target="slides/slide297.xml"/><Relationship Id="rId303" Type="http://schemas.openxmlformats.org/officeDocument/2006/relationships/slide" Target="slides/slide301.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70" Type="http://schemas.openxmlformats.org/officeDocument/2006/relationships/slide" Target="slides/slide168.xml"/><Relationship Id="rId191" Type="http://schemas.openxmlformats.org/officeDocument/2006/relationships/slide" Target="slides/slide189.xml"/><Relationship Id="rId205" Type="http://schemas.openxmlformats.org/officeDocument/2006/relationships/slide" Target="slides/slide203.xml"/><Relationship Id="rId226" Type="http://schemas.openxmlformats.org/officeDocument/2006/relationships/slide" Target="slides/slide224.xml"/><Relationship Id="rId247" Type="http://schemas.openxmlformats.org/officeDocument/2006/relationships/slide" Target="slides/slide245.xml"/><Relationship Id="rId107" Type="http://schemas.openxmlformats.org/officeDocument/2006/relationships/slide" Target="slides/slide105.xml"/><Relationship Id="rId268" Type="http://schemas.openxmlformats.org/officeDocument/2006/relationships/slide" Target="slides/slide266.xml"/><Relationship Id="rId289" Type="http://schemas.openxmlformats.org/officeDocument/2006/relationships/slide" Target="slides/slide287.xml"/><Relationship Id="rId11" Type="http://schemas.openxmlformats.org/officeDocument/2006/relationships/slide" Target="slides/slide9.xml"/><Relationship Id="rId32" Type="http://schemas.openxmlformats.org/officeDocument/2006/relationships/slide" Target="slides/slide30.xml"/><Relationship Id="rId53" Type="http://schemas.openxmlformats.org/officeDocument/2006/relationships/slide" Target="slides/slide51.xml"/><Relationship Id="rId74" Type="http://schemas.openxmlformats.org/officeDocument/2006/relationships/slide" Target="slides/slide72.xml"/><Relationship Id="rId128" Type="http://schemas.openxmlformats.org/officeDocument/2006/relationships/slide" Target="slides/slide126.xml"/><Relationship Id="rId149" Type="http://schemas.openxmlformats.org/officeDocument/2006/relationships/slide" Target="slides/slide147.xml"/><Relationship Id="rId314" Type="http://schemas.openxmlformats.org/officeDocument/2006/relationships/slide" Target="slides/slide312.xml"/><Relationship Id="rId5" Type="http://schemas.openxmlformats.org/officeDocument/2006/relationships/slide" Target="slides/slide3.xml"/><Relationship Id="rId95" Type="http://schemas.openxmlformats.org/officeDocument/2006/relationships/slide" Target="slides/slide93.xml"/><Relationship Id="rId160" Type="http://schemas.openxmlformats.org/officeDocument/2006/relationships/slide" Target="slides/slide158.xml"/><Relationship Id="rId181" Type="http://schemas.openxmlformats.org/officeDocument/2006/relationships/slide" Target="slides/slide179.xml"/><Relationship Id="rId216" Type="http://schemas.openxmlformats.org/officeDocument/2006/relationships/slide" Target="slides/slide214.xml"/><Relationship Id="rId237" Type="http://schemas.openxmlformats.org/officeDocument/2006/relationships/slide" Target="slides/slide235.xml"/><Relationship Id="rId258" Type="http://schemas.openxmlformats.org/officeDocument/2006/relationships/slide" Target="slides/slide256.xml"/><Relationship Id="rId279" Type="http://schemas.openxmlformats.org/officeDocument/2006/relationships/slide" Target="slides/slide277.xml"/><Relationship Id="rId22" Type="http://schemas.openxmlformats.org/officeDocument/2006/relationships/slide" Target="slides/slide20.xml"/><Relationship Id="rId43" Type="http://schemas.openxmlformats.org/officeDocument/2006/relationships/slide" Target="slides/slide41.xml"/><Relationship Id="rId64" Type="http://schemas.openxmlformats.org/officeDocument/2006/relationships/slide" Target="slides/slide62.xml"/><Relationship Id="rId118" Type="http://schemas.openxmlformats.org/officeDocument/2006/relationships/slide" Target="slides/slide116.xml"/><Relationship Id="rId139" Type="http://schemas.openxmlformats.org/officeDocument/2006/relationships/slide" Target="slides/slide137.xml"/><Relationship Id="rId290" Type="http://schemas.openxmlformats.org/officeDocument/2006/relationships/slide" Target="slides/slide288.xml"/><Relationship Id="rId304" Type="http://schemas.openxmlformats.org/officeDocument/2006/relationships/slide" Target="slides/slide302.xml"/><Relationship Id="rId85" Type="http://schemas.openxmlformats.org/officeDocument/2006/relationships/slide" Target="slides/slide83.xml"/><Relationship Id="rId150" Type="http://schemas.openxmlformats.org/officeDocument/2006/relationships/slide" Target="slides/slide148.xml"/><Relationship Id="rId171" Type="http://schemas.openxmlformats.org/officeDocument/2006/relationships/slide" Target="slides/slide169.xml"/><Relationship Id="rId192" Type="http://schemas.openxmlformats.org/officeDocument/2006/relationships/slide" Target="slides/slide190.xml"/><Relationship Id="rId206" Type="http://schemas.openxmlformats.org/officeDocument/2006/relationships/slide" Target="slides/slide204.xml"/><Relationship Id="rId227" Type="http://schemas.openxmlformats.org/officeDocument/2006/relationships/slide" Target="slides/slide225.xml"/><Relationship Id="rId248" Type="http://schemas.openxmlformats.org/officeDocument/2006/relationships/slide" Target="slides/slide246.xml"/><Relationship Id="rId269" Type="http://schemas.openxmlformats.org/officeDocument/2006/relationships/slide" Target="slides/slide267.xml"/><Relationship Id="rId12" Type="http://schemas.openxmlformats.org/officeDocument/2006/relationships/slide" Target="slides/slide10.xml"/><Relationship Id="rId33" Type="http://schemas.openxmlformats.org/officeDocument/2006/relationships/slide" Target="slides/slide31.xml"/><Relationship Id="rId108" Type="http://schemas.openxmlformats.org/officeDocument/2006/relationships/slide" Target="slides/slide106.xml"/><Relationship Id="rId129" Type="http://schemas.openxmlformats.org/officeDocument/2006/relationships/slide" Target="slides/slide127.xml"/><Relationship Id="rId280" Type="http://schemas.openxmlformats.org/officeDocument/2006/relationships/slide" Target="slides/slide278.xml"/><Relationship Id="rId315" Type="http://schemas.openxmlformats.org/officeDocument/2006/relationships/slide" Target="slides/slide313.xml"/><Relationship Id="rId54" Type="http://schemas.openxmlformats.org/officeDocument/2006/relationships/slide" Target="slides/slide52.xml"/><Relationship Id="rId75" Type="http://schemas.openxmlformats.org/officeDocument/2006/relationships/slide" Target="slides/slide73.xml"/><Relationship Id="rId96" Type="http://schemas.openxmlformats.org/officeDocument/2006/relationships/slide" Target="slides/slide94.xml"/><Relationship Id="rId140" Type="http://schemas.openxmlformats.org/officeDocument/2006/relationships/slide" Target="slides/slide138.xml"/><Relationship Id="rId161" Type="http://schemas.openxmlformats.org/officeDocument/2006/relationships/slide" Target="slides/slide159.xml"/><Relationship Id="rId182" Type="http://schemas.openxmlformats.org/officeDocument/2006/relationships/slide" Target="slides/slide180.xml"/><Relationship Id="rId217" Type="http://schemas.openxmlformats.org/officeDocument/2006/relationships/slide" Target="slides/slide215.xml"/><Relationship Id="rId6" Type="http://schemas.openxmlformats.org/officeDocument/2006/relationships/slide" Target="slides/slide4.xml"/><Relationship Id="rId238" Type="http://schemas.openxmlformats.org/officeDocument/2006/relationships/slide" Target="slides/slide236.xml"/><Relationship Id="rId259" Type="http://schemas.openxmlformats.org/officeDocument/2006/relationships/slide" Target="slides/slide257.xml"/><Relationship Id="rId23" Type="http://schemas.openxmlformats.org/officeDocument/2006/relationships/slide" Target="slides/slide21.xml"/><Relationship Id="rId119" Type="http://schemas.openxmlformats.org/officeDocument/2006/relationships/slide" Target="slides/slide117.xml"/><Relationship Id="rId270" Type="http://schemas.openxmlformats.org/officeDocument/2006/relationships/slide" Target="slides/slide268.xml"/><Relationship Id="rId291" Type="http://schemas.openxmlformats.org/officeDocument/2006/relationships/slide" Target="slides/slide289.xml"/><Relationship Id="rId305" Type="http://schemas.openxmlformats.org/officeDocument/2006/relationships/slide" Target="slides/slide303.xml"/><Relationship Id="rId44" Type="http://schemas.openxmlformats.org/officeDocument/2006/relationships/slide" Target="slides/slide42.xml"/><Relationship Id="rId65" Type="http://schemas.openxmlformats.org/officeDocument/2006/relationships/slide" Target="slides/slide63.xml"/><Relationship Id="rId86" Type="http://schemas.openxmlformats.org/officeDocument/2006/relationships/slide" Target="slides/slide84.xml"/><Relationship Id="rId130" Type="http://schemas.openxmlformats.org/officeDocument/2006/relationships/slide" Target="slides/slide128.xml"/><Relationship Id="rId151" Type="http://schemas.openxmlformats.org/officeDocument/2006/relationships/slide" Target="slides/slide149.xml"/><Relationship Id="rId172" Type="http://schemas.openxmlformats.org/officeDocument/2006/relationships/slide" Target="slides/slide170.xml"/><Relationship Id="rId193" Type="http://schemas.openxmlformats.org/officeDocument/2006/relationships/slide" Target="slides/slide191.xml"/><Relationship Id="rId207" Type="http://schemas.openxmlformats.org/officeDocument/2006/relationships/slide" Target="slides/slide205.xml"/><Relationship Id="rId228" Type="http://schemas.openxmlformats.org/officeDocument/2006/relationships/slide" Target="slides/slide226.xml"/><Relationship Id="rId249" Type="http://schemas.openxmlformats.org/officeDocument/2006/relationships/slide" Target="slides/slide247.xml"/><Relationship Id="rId13" Type="http://schemas.openxmlformats.org/officeDocument/2006/relationships/slide" Target="slides/slide11.xml"/><Relationship Id="rId109" Type="http://schemas.openxmlformats.org/officeDocument/2006/relationships/slide" Target="slides/slide107.xml"/><Relationship Id="rId260" Type="http://schemas.openxmlformats.org/officeDocument/2006/relationships/slide" Target="slides/slide258.xml"/><Relationship Id="rId281" Type="http://schemas.openxmlformats.org/officeDocument/2006/relationships/slide" Target="slides/slide279.xml"/><Relationship Id="rId316" Type="http://schemas.openxmlformats.org/officeDocument/2006/relationships/slide" Target="slides/slide314.xml"/><Relationship Id="rId34" Type="http://schemas.openxmlformats.org/officeDocument/2006/relationships/slide" Target="slides/slide32.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20" Type="http://schemas.openxmlformats.org/officeDocument/2006/relationships/slide" Target="slides/slide118.xml"/><Relationship Id="rId141" Type="http://schemas.openxmlformats.org/officeDocument/2006/relationships/slide" Target="slides/slide139.xml"/><Relationship Id="rId7" Type="http://schemas.openxmlformats.org/officeDocument/2006/relationships/slide" Target="slides/slide5.xml"/><Relationship Id="rId162" Type="http://schemas.openxmlformats.org/officeDocument/2006/relationships/slide" Target="slides/slide160.xml"/><Relationship Id="rId183" Type="http://schemas.openxmlformats.org/officeDocument/2006/relationships/slide" Target="slides/slide181.xml"/><Relationship Id="rId218" Type="http://schemas.openxmlformats.org/officeDocument/2006/relationships/slide" Target="slides/slide216.xml"/><Relationship Id="rId239" Type="http://schemas.openxmlformats.org/officeDocument/2006/relationships/slide" Target="slides/slide237.xml"/><Relationship Id="rId250" Type="http://schemas.openxmlformats.org/officeDocument/2006/relationships/slide" Target="slides/slide248.xml"/><Relationship Id="rId271" Type="http://schemas.openxmlformats.org/officeDocument/2006/relationships/slide" Target="slides/slide269.xml"/><Relationship Id="rId292" Type="http://schemas.openxmlformats.org/officeDocument/2006/relationships/slide" Target="slides/slide290.xml"/><Relationship Id="rId306" Type="http://schemas.openxmlformats.org/officeDocument/2006/relationships/slide" Target="slides/slide304.xml"/><Relationship Id="rId24" Type="http://schemas.openxmlformats.org/officeDocument/2006/relationships/slide" Target="slides/slide22.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31" Type="http://schemas.openxmlformats.org/officeDocument/2006/relationships/slide" Target="slides/slide129.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slide" Target="slides/slide192.xml"/><Relationship Id="rId208" Type="http://schemas.openxmlformats.org/officeDocument/2006/relationships/slide" Target="slides/slide206.xml"/><Relationship Id="rId229" Type="http://schemas.openxmlformats.org/officeDocument/2006/relationships/slide" Target="slides/slide227.xml"/><Relationship Id="rId19" Type="http://schemas.openxmlformats.org/officeDocument/2006/relationships/slide" Target="slides/slide17.xml"/><Relationship Id="rId224" Type="http://schemas.openxmlformats.org/officeDocument/2006/relationships/slide" Target="slides/slide222.xml"/><Relationship Id="rId240" Type="http://schemas.openxmlformats.org/officeDocument/2006/relationships/slide" Target="slides/slide238.xml"/><Relationship Id="rId245" Type="http://schemas.openxmlformats.org/officeDocument/2006/relationships/slide" Target="slides/slide243.xml"/><Relationship Id="rId261" Type="http://schemas.openxmlformats.org/officeDocument/2006/relationships/slide" Target="slides/slide259.xml"/><Relationship Id="rId266" Type="http://schemas.openxmlformats.org/officeDocument/2006/relationships/slide" Target="slides/slide264.xml"/><Relationship Id="rId287" Type="http://schemas.openxmlformats.org/officeDocument/2006/relationships/slide" Target="slides/slide285.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282" Type="http://schemas.openxmlformats.org/officeDocument/2006/relationships/slide" Target="slides/slide280.xml"/><Relationship Id="rId312" Type="http://schemas.openxmlformats.org/officeDocument/2006/relationships/slide" Target="slides/slide310.xml"/><Relationship Id="rId31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219" Type="http://schemas.openxmlformats.org/officeDocument/2006/relationships/slide" Target="slides/slide217.xml"/><Relationship Id="rId3" Type="http://schemas.openxmlformats.org/officeDocument/2006/relationships/slide" Target="slides/slide1.xml"/><Relationship Id="rId214" Type="http://schemas.openxmlformats.org/officeDocument/2006/relationships/slide" Target="slides/slide212.xml"/><Relationship Id="rId230" Type="http://schemas.openxmlformats.org/officeDocument/2006/relationships/slide" Target="slides/slide228.xml"/><Relationship Id="rId235" Type="http://schemas.openxmlformats.org/officeDocument/2006/relationships/slide" Target="slides/slide233.xml"/><Relationship Id="rId251" Type="http://schemas.openxmlformats.org/officeDocument/2006/relationships/slide" Target="slides/slide249.xml"/><Relationship Id="rId256" Type="http://schemas.openxmlformats.org/officeDocument/2006/relationships/slide" Target="slides/slide254.xml"/><Relationship Id="rId277" Type="http://schemas.openxmlformats.org/officeDocument/2006/relationships/slide" Target="slides/slide275.xml"/><Relationship Id="rId298" Type="http://schemas.openxmlformats.org/officeDocument/2006/relationships/slide" Target="slides/slide296.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72" Type="http://schemas.openxmlformats.org/officeDocument/2006/relationships/slide" Target="slides/slide270.xml"/><Relationship Id="rId293" Type="http://schemas.openxmlformats.org/officeDocument/2006/relationships/slide" Target="slides/slide291.xml"/><Relationship Id="rId302" Type="http://schemas.openxmlformats.org/officeDocument/2006/relationships/slide" Target="slides/slide300.xml"/><Relationship Id="rId307" Type="http://schemas.openxmlformats.org/officeDocument/2006/relationships/slide" Target="slides/slide30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slide" Target="slides/slide193.xml"/><Relationship Id="rId209" Type="http://schemas.openxmlformats.org/officeDocument/2006/relationships/slide" Target="slides/slide207.xml"/><Relationship Id="rId190" Type="http://schemas.openxmlformats.org/officeDocument/2006/relationships/slide" Target="slides/slide188.xml"/><Relationship Id="rId204" Type="http://schemas.openxmlformats.org/officeDocument/2006/relationships/slide" Target="slides/slide202.xml"/><Relationship Id="rId220" Type="http://schemas.openxmlformats.org/officeDocument/2006/relationships/slide" Target="slides/slide218.xml"/><Relationship Id="rId225" Type="http://schemas.openxmlformats.org/officeDocument/2006/relationships/slide" Target="slides/slide223.xml"/><Relationship Id="rId241" Type="http://schemas.openxmlformats.org/officeDocument/2006/relationships/slide" Target="slides/slide239.xml"/><Relationship Id="rId246" Type="http://schemas.openxmlformats.org/officeDocument/2006/relationships/slide" Target="slides/slide244.xml"/><Relationship Id="rId267" Type="http://schemas.openxmlformats.org/officeDocument/2006/relationships/slide" Target="slides/slide265.xml"/><Relationship Id="rId288" Type="http://schemas.openxmlformats.org/officeDocument/2006/relationships/slide" Target="slides/slide286.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262" Type="http://schemas.openxmlformats.org/officeDocument/2006/relationships/slide" Target="slides/slide260.xml"/><Relationship Id="rId283" Type="http://schemas.openxmlformats.org/officeDocument/2006/relationships/slide" Target="slides/slide281.xml"/><Relationship Id="rId313" Type="http://schemas.openxmlformats.org/officeDocument/2006/relationships/slide" Target="slides/slide311.xml"/><Relationship Id="rId318" Type="http://schemas.openxmlformats.org/officeDocument/2006/relationships/handoutMaster" Target="handoutMasters/handoutMaster1.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10" Type="http://schemas.openxmlformats.org/officeDocument/2006/relationships/slide" Target="slides/slide208.xml"/><Relationship Id="rId215" Type="http://schemas.openxmlformats.org/officeDocument/2006/relationships/slide" Target="slides/slide213.xml"/><Relationship Id="rId236" Type="http://schemas.openxmlformats.org/officeDocument/2006/relationships/slide" Target="slides/slide234.xml"/><Relationship Id="rId257" Type="http://schemas.openxmlformats.org/officeDocument/2006/relationships/slide" Target="slides/slide255.xml"/><Relationship Id="rId278" Type="http://schemas.openxmlformats.org/officeDocument/2006/relationships/slide" Target="slides/slide276.xml"/><Relationship Id="rId26" Type="http://schemas.openxmlformats.org/officeDocument/2006/relationships/slide" Target="slides/slide24.xml"/><Relationship Id="rId231" Type="http://schemas.openxmlformats.org/officeDocument/2006/relationships/slide" Target="slides/slide229.xml"/><Relationship Id="rId252" Type="http://schemas.openxmlformats.org/officeDocument/2006/relationships/slide" Target="slides/slide250.xml"/><Relationship Id="rId273" Type="http://schemas.openxmlformats.org/officeDocument/2006/relationships/slide" Target="slides/slide271.xml"/><Relationship Id="rId294" Type="http://schemas.openxmlformats.org/officeDocument/2006/relationships/slide" Target="slides/slide292.xml"/><Relationship Id="rId308" Type="http://schemas.openxmlformats.org/officeDocument/2006/relationships/slide" Target="slides/slide306.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75" Type="http://schemas.openxmlformats.org/officeDocument/2006/relationships/slide" Target="slides/slide173.xml"/><Relationship Id="rId196" Type="http://schemas.openxmlformats.org/officeDocument/2006/relationships/slide" Target="slides/slide194.xml"/><Relationship Id="rId200" Type="http://schemas.openxmlformats.org/officeDocument/2006/relationships/slide" Target="slides/slide198.xml"/><Relationship Id="rId16" Type="http://schemas.openxmlformats.org/officeDocument/2006/relationships/slide" Target="slides/slide14.xml"/><Relationship Id="rId221" Type="http://schemas.openxmlformats.org/officeDocument/2006/relationships/slide" Target="slides/slide219.xml"/><Relationship Id="rId242" Type="http://schemas.openxmlformats.org/officeDocument/2006/relationships/slide" Target="slides/slide240.xml"/><Relationship Id="rId263" Type="http://schemas.openxmlformats.org/officeDocument/2006/relationships/slide" Target="slides/slide261.xml"/><Relationship Id="rId284" Type="http://schemas.openxmlformats.org/officeDocument/2006/relationships/slide" Target="slides/slide282.xml"/><Relationship Id="rId319" Type="http://schemas.openxmlformats.org/officeDocument/2006/relationships/presProps" Target="presProps.xml"/><Relationship Id="rId37" Type="http://schemas.openxmlformats.org/officeDocument/2006/relationships/slide" Target="slides/slide35.xml"/><Relationship Id="rId58" Type="http://schemas.openxmlformats.org/officeDocument/2006/relationships/slide" Target="slides/slide56.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44" Type="http://schemas.openxmlformats.org/officeDocument/2006/relationships/slide" Target="slides/slide142.xml"/><Relationship Id="rId90" Type="http://schemas.openxmlformats.org/officeDocument/2006/relationships/slide" Target="slides/slide88.xml"/><Relationship Id="rId165" Type="http://schemas.openxmlformats.org/officeDocument/2006/relationships/slide" Target="slides/slide163.xml"/><Relationship Id="rId186" Type="http://schemas.openxmlformats.org/officeDocument/2006/relationships/slide" Target="slides/slide184.xml"/><Relationship Id="rId211" Type="http://schemas.openxmlformats.org/officeDocument/2006/relationships/slide" Target="slides/slide209.xml"/><Relationship Id="rId232" Type="http://schemas.openxmlformats.org/officeDocument/2006/relationships/slide" Target="slides/slide230.xml"/><Relationship Id="rId253" Type="http://schemas.openxmlformats.org/officeDocument/2006/relationships/slide" Target="slides/slide251.xml"/><Relationship Id="rId274" Type="http://schemas.openxmlformats.org/officeDocument/2006/relationships/slide" Target="slides/slide272.xml"/><Relationship Id="rId295" Type="http://schemas.openxmlformats.org/officeDocument/2006/relationships/slide" Target="slides/slide293.xml"/><Relationship Id="rId309" Type="http://schemas.openxmlformats.org/officeDocument/2006/relationships/slide" Target="slides/slide307.xml"/><Relationship Id="rId27" Type="http://schemas.openxmlformats.org/officeDocument/2006/relationships/slide" Target="slides/slide25.xml"/><Relationship Id="rId48" Type="http://schemas.openxmlformats.org/officeDocument/2006/relationships/slide" Target="slides/slide46.xml"/><Relationship Id="rId69" Type="http://schemas.openxmlformats.org/officeDocument/2006/relationships/slide" Target="slides/slide67.xml"/><Relationship Id="rId113" Type="http://schemas.openxmlformats.org/officeDocument/2006/relationships/slide" Target="slides/slide111.xml"/><Relationship Id="rId134" Type="http://schemas.openxmlformats.org/officeDocument/2006/relationships/slide" Target="slides/slide132.xml"/><Relationship Id="rId320" Type="http://schemas.openxmlformats.org/officeDocument/2006/relationships/viewProps" Target="viewProps.xml"/><Relationship Id="rId80" Type="http://schemas.openxmlformats.org/officeDocument/2006/relationships/slide" Target="slides/slide78.xml"/><Relationship Id="rId155" Type="http://schemas.openxmlformats.org/officeDocument/2006/relationships/slide" Target="slides/slide153.xml"/><Relationship Id="rId176" Type="http://schemas.openxmlformats.org/officeDocument/2006/relationships/slide" Target="slides/slide174.xml"/><Relationship Id="rId197" Type="http://schemas.openxmlformats.org/officeDocument/2006/relationships/slide" Target="slides/slide195.xml"/><Relationship Id="rId201" Type="http://schemas.openxmlformats.org/officeDocument/2006/relationships/slide" Target="slides/slide199.xml"/><Relationship Id="rId222" Type="http://schemas.openxmlformats.org/officeDocument/2006/relationships/slide" Target="slides/slide220.xml"/><Relationship Id="rId243" Type="http://schemas.openxmlformats.org/officeDocument/2006/relationships/slide" Target="slides/slide241.xml"/><Relationship Id="rId264" Type="http://schemas.openxmlformats.org/officeDocument/2006/relationships/slide" Target="slides/slide262.xml"/><Relationship Id="rId285" Type="http://schemas.openxmlformats.org/officeDocument/2006/relationships/slide" Target="slides/slide283.xml"/><Relationship Id="rId17" Type="http://schemas.openxmlformats.org/officeDocument/2006/relationships/slide" Target="slides/slide15.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24" Type="http://schemas.openxmlformats.org/officeDocument/2006/relationships/slide" Target="slides/slide122.xml"/><Relationship Id="rId310" Type="http://schemas.openxmlformats.org/officeDocument/2006/relationships/slide" Target="slides/slide308.xml"/><Relationship Id="rId70" Type="http://schemas.openxmlformats.org/officeDocument/2006/relationships/slide" Target="slides/slide68.xml"/><Relationship Id="rId91" Type="http://schemas.openxmlformats.org/officeDocument/2006/relationships/slide" Target="slides/slide89.xml"/><Relationship Id="rId145" Type="http://schemas.openxmlformats.org/officeDocument/2006/relationships/slide" Target="slides/slide143.xml"/><Relationship Id="rId166" Type="http://schemas.openxmlformats.org/officeDocument/2006/relationships/slide" Target="slides/slide164.xml"/><Relationship Id="rId187" Type="http://schemas.openxmlformats.org/officeDocument/2006/relationships/slide" Target="slides/slide185.xml"/><Relationship Id="rId1" Type="http://schemas.openxmlformats.org/officeDocument/2006/relationships/slideMaster" Target="slideMasters/slideMaster1.xml"/><Relationship Id="rId212" Type="http://schemas.openxmlformats.org/officeDocument/2006/relationships/slide" Target="slides/slide210.xml"/><Relationship Id="rId233" Type="http://schemas.openxmlformats.org/officeDocument/2006/relationships/slide" Target="slides/slide231.xml"/><Relationship Id="rId254" Type="http://schemas.openxmlformats.org/officeDocument/2006/relationships/slide" Target="slides/slide252.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275" Type="http://schemas.openxmlformats.org/officeDocument/2006/relationships/slide" Target="slides/slide273.xml"/><Relationship Id="rId296" Type="http://schemas.openxmlformats.org/officeDocument/2006/relationships/slide" Target="slides/slide294.xml"/><Relationship Id="rId300" Type="http://schemas.openxmlformats.org/officeDocument/2006/relationships/slide" Target="slides/slide298.xml"/><Relationship Id="rId60" Type="http://schemas.openxmlformats.org/officeDocument/2006/relationships/slide" Target="slides/slide58.xml"/><Relationship Id="rId81" Type="http://schemas.openxmlformats.org/officeDocument/2006/relationships/slide" Target="slides/slide79.xml"/><Relationship Id="rId135" Type="http://schemas.openxmlformats.org/officeDocument/2006/relationships/slide" Target="slides/slide133.xml"/><Relationship Id="rId156" Type="http://schemas.openxmlformats.org/officeDocument/2006/relationships/slide" Target="slides/slide154.xml"/><Relationship Id="rId177" Type="http://schemas.openxmlformats.org/officeDocument/2006/relationships/slide" Target="slides/slide175.xml"/><Relationship Id="rId198" Type="http://schemas.openxmlformats.org/officeDocument/2006/relationships/slide" Target="slides/slide196.xml"/><Relationship Id="rId321" Type="http://schemas.openxmlformats.org/officeDocument/2006/relationships/theme" Target="theme/theme1.xml"/><Relationship Id="rId202" Type="http://schemas.openxmlformats.org/officeDocument/2006/relationships/slide" Target="slides/slide200.xml"/><Relationship Id="rId223" Type="http://schemas.openxmlformats.org/officeDocument/2006/relationships/slide" Target="slides/slide221.xml"/><Relationship Id="rId244" Type="http://schemas.openxmlformats.org/officeDocument/2006/relationships/slide" Target="slides/slide242.xml"/><Relationship Id="rId18" Type="http://schemas.openxmlformats.org/officeDocument/2006/relationships/slide" Target="slides/slide16.xml"/><Relationship Id="rId39" Type="http://schemas.openxmlformats.org/officeDocument/2006/relationships/slide" Target="slides/slide37.xml"/><Relationship Id="rId265" Type="http://schemas.openxmlformats.org/officeDocument/2006/relationships/slide" Target="slides/slide263.xml"/><Relationship Id="rId286" Type="http://schemas.openxmlformats.org/officeDocument/2006/relationships/slide" Target="slides/slide284.xml"/><Relationship Id="rId50" Type="http://schemas.openxmlformats.org/officeDocument/2006/relationships/slide" Target="slides/slide48.xml"/><Relationship Id="rId104" Type="http://schemas.openxmlformats.org/officeDocument/2006/relationships/slide" Target="slides/slide102.xml"/><Relationship Id="rId125" Type="http://schemas.openxmlformats.org/officeDocument/2006/relationships/slide" Target="slides/slide123.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311" Type="http://schemas.openxmlformats.org/officeDocument/2006/relationships/slide" Target="slides/slide309.xml"/><Relationship Id="rId71" Type="http://schemas.openxmlformats.org/officeDocument/2006/relationships/slide" Target="slides/slide69.xml"/><Relationship Id="rId92" Type="http://schemas.openxmlformats.org/officeDocument/2006/relationships/slide" Target="slides/slide90.xml"/><Relationship Id="rId213" Type="http://schemas.openxmlformats.org/officeDocument/2006/relationships/slide" Target="slides/slide211.xml"/><Relationship Id="rId234" Type="http://schemas.openxmlformats.org/officeDocument/2006/relationships/slide" Target="slides/slide232.xml"/><Relationship Id="rId2" Type="http://schemas.openxmlformats.org/officeDocument/2006/relationships/slideMaster" Target="slideMasters/slideMaster2.xml"/><Relationship Id="rId29" Type="http://schemas.openxmlformats.org/officeDocument/2006/relationships/slide" Target="slides/slide27.xml"/><Relationship Id="rId255" Type="http://schemas.openxmlformats.org/officeDocument/2006/relationships/slide" Target="slides/slide253.xml"/><Relationship Id="rId276" Type="http://schemas.openxmlformats.org/officeDocument/2006/relationships/slide" Target="slides/slide274.xml"/><Relationship Id="rId297" Type="http://schemas.openxmlformats.org/officeDocument/2006/relationships/slide" Target="slides/slide295.xml"/><Relationship Id="rId40" Type="http://schemas.openxmlformats.org/officeDocument/2006/relationships/slide" Target="slides/slide38.xml"/><Relationship Id="rId115" Type="http://schemas.openxmlformats.org/officeDocument/2006/relationships/slide" Target="slides/slide113.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301" Type="http://schemas.openxmlformats.org/officeDocument/2006/relationships/slide" Target="slides/slide299.xml"/><Relationship Id="rId322" Type="http://schemas.openxmlformats.org/officeDocument/2006/relationships/tableStyles" Target="tableStyles.xml"/><Relationship Id="rId61" Type="http://schemas.openxmlformats.org/officeDocument/2006/relationships/slide" Target="slides/slide59.xml"/><Relationship Id="rId82" Type="http://schemas.openxmlformats.org/officeDocument/2006/relationships/slide" Target="slides/slide80.xml"/><Relationship Id="rId199" Type="http://schemas.openxmlformats.org/officeDocument/2006/relationships/slide" Target="slides/slide197.xml"/><Relationship Id="rId203" Type="http://schemas.openxmlformats.org/officeDocument/2006/relationships/slide" Target="slides/slide20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B798DD-AE32-4D05-9063-DAAB5B4D9828}" type="doc">
      <dgm:prSet loTypeId="urn:microsoft.com/office/officeart/2005/8/layout/radial1" loCatId="relationship" qsTypeId="urn:microsoft.com/office/officeart/2005/8/quickstyle/simple1" qsCatId="simple" csTypeId="urn:microsoft.com/office/officeart/2005/8/colors/accent1_2" csCatId="accent1"/>
      <dgm:spPr/>
    </dgm:pt>
    <dgm:pt modelId="{5B194018-3C38-4512-A887-916D52A3E3A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جامعه شناسي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E8663FE7-422D-4ACF-AFC0-E586EA3A7B98}" type="parTrans" cxnId="{F63FB64D-9ABA-4A31-A560-4A8D61E31422}">
      <dgm:prSet/>
      <dgm:spPr/>
    </dgm:pt>
    <dgm:pt modelId="{688ACC53-5DDA-4558-A314-4D957FEAE43C}" type="sibTrans" cxnId="{F63FB64D-9ABA-4A31-A560-4A8D61E31422}">
      <dgm:prSet/>
      <dgm:spPr/>
    </dgm:pt>
    <dgm:pt modelId="{1E6AE6D1-D4C1-40B6-B14D-2E5709C1522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مشاهده منتظم</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33EB65B6-301B-4742-ADE8-9BC0B8E7D69B}" type="parTrans" cxnId="{C95E977B-B8B6-42CB-9D52-97250D6C8028}">
      <dgm:prSet/>
      <dgm:spPr/>
      <dgm:t>
        <a:bodyPr/>
        <a:lstStyle/>
        <a:p>
          <a:pPr rtl="1"/>
          <a:endParaRPr lang="fa-IR"/>
        </a:p>
      </dgm:t>
    </dgm:pt>
    <dgm:pt modelId="{96A94926-AC88-40BC-B81E-67C2259FB467}" type="sibTrans" cxnId="{C95E977B-B8B6-42CB-9D52-97250D6C8028}">
      <dgm:prSet/>
      <dgm:spPr/>
    </dgm:pt>
    <dgm:pt modelId="{933CAE4C-DAA6-43DA-AFA6-40EFB4113B8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طبقه بندي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A1227BC8-D7AA-4FC5-9EFB-AE37DC0A64FC}" type="parTrans" cxnId="{01D7E43C-1FC0-4085-BA04-9BC476053211}">
      <dgm:prSet/>
      <dgm:spPr/>
      <dgm:t>
        <a:bodyPr/>
        <a:lstStyle/>
        <a:p>
          <a:pPr rtl="1"/>
          <a:endParaRPr lang="fa-IR"/>
        </a:p>
      </dgm:t>
    </dgm:pt>
    <dgm:pt modelId="{29D3AEC3-ECCD-440B-ADD8-4A8710A7189D}" type="sibTrans" cxnId="{01D7E43C-1FC0-4085-BA04-9BC476053211}">
      <dgm:prSet/>
      <dgm:spPr/>
    </dgm:pt>
    <dgm:pt modelId="{563EDFFD-2BAD-41AE-8B47-DCF314B0F03E}" type="pres">
      <dgm:prSet presAssocID="{CDB798DD-AE32-4D05-9063-DAAB5B4D9828}" presName="cycle" presStyleCnt="0">
        <dgm:presLayoutVars>
          <dgm:chMax val="1"/>
          <dgm:dir/>
          <dgm:animLvl val="ctr"/>
          <dgm:resizeHandles val="exact"/>
        </dgm:presLayoutVars>
      </dgm:prSet>
      <dgm:spPr/>
    </dgm:pt>
    <dgm:pt modelId="{7CD02780-6B36-4E49-9E12-94F385D037EC}" type="pres">
      <dgm:prSet presAssocID="{5B194018-3C38-4512-A887-916D52A3E3AF}" presName="centerShape" presStyleLbl="node0" presStyleIdx="0" presStyleCnt="1"/>
      <dgm:spPr/>
    </dgm:pt>
    <dgm:pt modelId="{6230BA55-D09A-4742-AB7E-8AA6CA6F9094}" type="pres">
      <dgm:prSet presAssocID="{33EB65B6-301B-4742-ADE8-9BC0B8E7D69B}" presName="Name9" presStyleLbl="parChTrans1D2" presStyleIdx="0" presStyleCnt="2"/>
      <dgm:spPr/>
    </dgm:pt>
    <dgm:pt modelId="{DAE35A64-E5C9-44DB-A4C8-72D5E19C2FB8}" type="pres">
      <dgm:prSet presAssocID="{33EB65B6-301B-4742-ADE8-9BC0B8E7D69B}" presName="connTx" presStyleLbl="parChTrans1D2" presStyleIdx="0" presStyleCnt="2"/>
      <dgm:spPr/>
    </dgm:pt>
    <dgm:pt modelId="{91A64F94-EE19-4B7C-98CB-7EB613CF31A3}" type="pres">
      <dgm:prSet presAssocID="{1E6AE6D1-D4C1-40B6-B14D-2E5709C15223}" presName="node" presStyleLbl="node1" presStyleIdx="0" presStyleCnt="2">
        <dgm:presLayoutVars>
          <dgm:bulletEnabled val="1"/>
        </dgm:presLayoutVars>
      </dgm:prSet>
      <dgm:spPr/>
    </dgm:pt>
    <dgm:pt modelId="{4A16A4AB-97A4-4414-A1DB-21AC0B18D76A}" type="pres">
      <dgm:prSet presAssocID="{A1227BC8-D7AA-4FC5-9EFB-AE37DC0A64FC}" presName="Name9" presStyleLbl="parChTrans1D2" presStyleIdx="1" presStyleCnt="2"/>
      <dgm:spPr/>
    </dgm:pt>
    <dgm:pt modelId="{95C47415-418A-470C-82DF-A3F97715505D}" type="pres">
      <dgm:prSet presAssocID="{A1227BC8-D7AA-4FC5-9EFB-AE37DC0A64FC}" presName="connTx" presStyleLbl="parChTrans1D2" presStyleIdx="1" presStyleCnt="2"/>
      <dgm:spPr/>
    </dgm:pt>
    <dgm:pt modelId="{D079D84D-0EA4-46C5-BC21-BF10897CF2A2}" type="pres">
      <dgm:prSet presAssocID="{933CAE4C-DAA6-43DA-AFA6-40EFB4113B84}" presName="node" presStyleLbl="node1" presStyleIdx="1" presStyleCnt="2">
        <dgm:presLayoutVars>
          <dgm:bulletEnabled val="1"/>
        </dgm:presLayoutVars>
      </dgm:prSet>
      <dgm:spPr/>
    </dgm:pt>
  </dgm:ptLst>
  <dgm:cxnLst>
    <dgm:cxn modelId="{5BC74829-E947-418B-8082-1E46646DB738}" type="presOf" srcId="{1E6AE6D1-D4C1-40B6-B14D-2E5709C15223}" destId="{91A64F94-EE19-4B7C-98CB-7EB613CF31A3}" srcOrd="0" destOrd="0" presId="urn:microsoft.com/office/officeart/2005/8/layout/radial1"/>
    <dgm:cxn modelId="{01D7E43C-1FC0-4085-BA04-9BC476053211}" srcId="{5B194018-3C38-4512-A887-916D52A3E3AF}" destId="{933CAE4C-DAA6-43DA-AFA6-40EFB4113B84}" srcOrd="1" destOrd="0" parTransId="{A1227BC8-D7AA-4FC5-9EFB-AE37DC0A64FC}" sibTransId="{29D3AEC3-ECCD-440B-ADD8-4A8710A7189D}"/>
    <dgm:cxn modelId="{F63FB64D-9ABA-4A31-A560-4A8D61E31422}" srcId="{CDB798DD-AE32-4D05-9063-DAAB5B4D9828}" destId="{5B194018-3C38-4512-A887-916D52A3E3AF}" srcOrd="0" destOrd="0" parTransId="{E8663FE7-422D-4ACF-AFC0-E586EA3A7B98}" sibTransId="{688ACC53-5DDA-4558-A314-4D957FEAE43C}"/>
    <dgm:cxn modelId="{D8859672-6D95-4491-B724-7E37BD14290E}" type="presOf" srcId="{33EB65B6-301B-4742-ADE8-9BC0B8E7D69B}" destId="{DAE35A64-E5C9-44DB-A4C8-72D5E19C2FB8}" srcOrd="1" destOrd="0" presId="urn:microsoft.com/office/officeart/2005/8/layout/radial1"/>
    <dgm:cxn modelId="{30E41F53-9AF8-4D13-8B3A-AFF52CACF136}" type="presOf" srcId="{CDB798DD-AE32-4D05-9063-DAAB5B4D9828}" destId="{563EDFFD-2BAD-41AE-8B47-DCF314B0F03E}" srcOrd="0" destOrd="0" presId="urn:microsoft.com/office/officeart/2005/8/layout/radial1"/>
    <dgm:cxn modelId="{C95E977B-B8B6-42CB-9D52-97250D6C8028}" srcId="{5B194018-3C38-4512-A887-916D52A3E3AF}" destId="{1E6AE6D1-D4C1-40B6-B14D-2E5709C15223}" srcOrd="0" destOrd="0" parTransId="{33EB65B6-301B-4742-ADE8-9BC0B8E7D69B}" sibTransId="{96A94926-AC88-40BC-B81E-67C2259FB467}"/>
    <dgm:cxn modelId="{F24A9A83-BB06-4792-A85D-0A1C9BF456D1}" type="presOf" srcId="{33EB65B6-301B-4742-ADE8-9BC0B8E7D69B}" destId="{6230BA55-D09A-4742-AB7E-8AA6CA6F9094}" srcOrd="0" destOrd="0" presId="urn:microsoft.com/office/officeart/2005/8/layout/radial1"/>
    <dgm:cxn modelId="{0C9BD289-AF27-4942-BA4C-0D54CFA7986E}" type="presOf" srcId="{A1227BC8-D7AA-4FC5-9EFB-AE37DC0A64FC}" destId="{4A16A4AB-97A4-4414-A1DB-21AC0B18D76A}" srcOrd="0" destOrd="0" presId="urn:microsoft.com/office/officeart/2005/8/layout/radial1"/>
    <dgm:cxn modelId="{D4B69297-266E-4A33-AA49-A3EA64B4CAC3}" type="presOf" srcId="{5B194018-3C38-4512-A887-916D52A3E3AF}" destId="{7CD02780-6B36-4E49-9E12-94F385D037EC}" srcOrd="0" destOrd="0" presId="urn:microsoft.com/office/officeart/2005/8/layout/radial1"/>
    <dgm:cxn modelId="{298783D1-184E-457F-9C3D-8C10C3956EC5}" type="presOf" srcId="{A1227BC8-D7AA-4FC5-9EFB-AE37DC0A64FC}" destId="{95C47415-418A-470C-82DF-A3F97715505D}" srcOrd="1" destOrd="0" presId="urn:microsoft.com/office/officeart/2005/8/layout/radial1"/>
    <dgm:cxn modelId="{E89F06FD-BDB2-4633-9170-5DAC5C4A5048}" type="presOf" srcId="{933CAE4C-DAA6-43DA-AFA6-40EFB4113B84}" destId="{D079D84D-0EA4-46C5-BC21-BF10897CF2A2}" srcOrd="0" destOrd="0" presId="urn:microsoft.com/office/officeart/2005/8/layout/radial1"/>
    <dgm:cxn modelId="{1E5311B2-01F1-4967-8867-900DB3E55AC0}" type="presParOf" srcId="{563EDFFD-2BAD-41AE-8B47-DCF314B0F03E}" destId="{7CD02780-6B36-4E49-9E12-94F385D037EC}" srcOrd="0" destOrd="0" presId="urn:microsoft.com/office/officeart/2005/8/layout/radial1"/>
    <dgm:cxn modelId="{0404CAF3-7B68-46C5-9CAD-EF66A8A05873}" type="presParOf" srcId="{563EDFFD-2BAD-41AE-8B47-DCF314B0F03E}" destId="{6230BA55-D09A-4742-AB7E-8AA6CA6F9094}" srcOrd="1" destOrd="0" presId="urn:microsoft.com/office/officeart/2005/8/layout/radial1"/>
    <dgm:cxn modelId="{7BBD41E1-C679-43A9-9C05-CF8F93E4D4CD}" type="presParOf" srcId="{6230BA55-D09A-4742-AB7E-8AA6CA6F9094}" destId="{DAE35A64-E5C9-44DB-A4C8-72D5E19C2FB8}" srcOrd="0" destOrd="0" presId="urn:microsoft.com/office/officeart/2005/8/layout/radial1"/>
    <dgm:cxn modelId="{D9F1E171-1E9B-49C0-9E07-B4A698C37517}" type="presParOf" srcId="{563EDFFD-2BAD-41AE-8B47-DCF314B0F03E}" destId="{91A64F94-EE19-4B7C-98CB-7EB613CF31A3}" srcOrd="2" destOrd="0" presId="urn:microsoft.com/office/officeart/2005/8/layout/radial1"/>
    <dgm:cxn modelId="{0316273C-EE85-413C-A87F-634B6587468F}" type="presParOf" srcId="{563EDFFD-2BAD-41AE-8B47-DCF314B0F03E}" destId="{4A16A4AB-97A4-4414-A1DB-21AC0B18D76A}" srcOrd="3" destOrd="0" presId="urn:microsoft.com/office/officeart/2005/8/layout/radial1"/>
    <dgm:cxn modelId="{C8786020-20FD-4FF2-B864-319072FCDAA4}" type="presParOf" srcId="{4A16A4AB-97A4-4414-A1DB-21AC0B18D76A}" destId="{95C47415-418A-470C-82DF-A3F97715505D}" srcOrd="0" destOrd="0" presId="urn:microsoft.com/office/officeart/2005/8/layout/radial1"/>
    <dgm:cxn modelId="{98195028-1DD2-4E13-8ED4-B7F15956ED36}" type="presParOf" srcId="{563EDFFD-2BAD-41AE-8B47-DCF314B0F03E}" destId="{D079D84D-0EA4-46C5-BC21-BF10897CF2A2}" srcOrd="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2665AE8-B270-4D2C-BB4A-C2CFC94E6631}" type="doc">
      <dgm:prSet loTypeId="urn:microsoft.com/office/officeart/2005/8/layout/orgChart1" loCatId="hierarchy" qsTypeId="urn:microsoft.com/office/officeart/2005/8/quickstyle/simple1" qsCatId="simple" csTypeId="urn:microsoft.com/office/officeart/2005/8/colors/accent1_2" csCatId="accent1"/>
      <dgm:spPr/>
    </dgm:pt>
    <dgm:pt modelId="{64D12885-16C9-4750-A8FF-EB7DC9FB7DB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2"/>
              </a:solidFill>
              <a:effectLst/>
              <a:latin typeface="Arial" pitchFamily="34" charset="0"/>
              <a:cs typeface="Lotus" pitchFamily="2" charset="-78"/>
            </a:rPr>
            <a:t>تب</a:t>
          </a:r>
          <a:r>
            <a:rPr kumimoji="0" lang="fa-IR" altLang="fa-IR" b="1" i="0" u="none" strike="noStrike" cap="none" normalizeH="0" baseline="0">
              <a:ln>
                <a:noFill/>
              </a:ln>
              <a:solidFill>
                <a:schemeClr val="tx2"/>
              </a:solidFill>
              <a:effectLst/>
              <a:latin typeface="Arial" pitchFamily="34" charset="0"/>
              <a:cs typeface="Lotus" pitchFamily="2" charset="-78"/>
            </a:rPr>
            <a:t>يي</a:t>
          </a:r>
          <a:r>
            <a:rPr kumimoji="0" lang="ar-SA" altLang="fa-IR" b="1" i="0" u="none" strike="noStrike" cap="none" normalizeH="0" baseline="0">
              <a:ln>
                <a:noFill/>
              </a:ln>
              <a:solidFill>
                <a:schemeClr val="tx2"/>
              </a:solidFill>
              <a:effectLst/>
              <a:latin typeface="Arial" pitchFamily="34" charset="0"/>
              <a:cs typeface="Lotus" pitchFamily="2" charset="-78"/>
            </a:rPr>
            <a:t>ن‌های انحراف</a:t>
          </a:r>
          <a:endParaRPr kumimoji="0" lang="en-US" altLang="fa-IR" b="1" i="0" u="none" strike="noStrike" cap="none" normalizeH="0" baseline="0">
            <a:ln>
              <a:noFill/>
            </a:ln>
            <a:solidFill>
              <a:schemeClr val="tx2"/>
            </a:solidFill>
            <a:effectLst/>
            <a:latin typeface="Arial" pitchFamily="34" charset="0"/>
            <a:cs typeface="Lotus" pitchFamily="2" charset="-78"/>
          </a:endParaRPr>
        </a:p>
      </dgm:t>
    </dgm:pt>
    <dgm:pt modelId="{B289320D-955F-41AD-B671-AE1F2928F5DB}" type="parTrans" cxnId="{9E5A81BD-3D03-4FE6-8630-3FC528B0B823}">
      <dgm:prSet/>
      <dgm:spPr/>
    </dgm:pt>
    <dgm:pt modelId="{11B32A80-F0E0-4E6B-9DCE-EF59A14EAAFC}" type="sibTrans" cxnId="{9E5A81BD-3D03-4FE6-8630-3FC528B0B823}">
      <dgm:prSet/>
      <dgm:spPr/>
    </dgm:pt>
    <dgm:pt modelId="{CF8CE6E9-5826-4049-B657-11B6F89F343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جامعه شناختی</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11D27360-3498-4021-8D02-B6B0E81FFC83}" type="parTrans" cxnId="{0BC2AF71-2640-4986-B407-FA60741662B2}">
      <dgm:prSet/>
      <dgm:spPr/>
    </dgm:pt>
    <dgm:pt modelId="{286B00F8-61C5-4E9A-B782-C9E1978AEAF3}" type="sibTrans" cxnId="{0BC2AF71-2640-4986-B407-FA60741662B2}">
      <dgm:prSet/>
      <dgm:spPr/>
    </dgm:pt>
    <dgm:pt modelId="{FE565F4B-402C-4262-8730-F5BAEE3CA7D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اجتماعی شدن ناقص</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24576E1A-0DDA-489B-ABFA-635FBC79DDD0}" type="parTrans" cxnId="{2E42BF6B-AA65-40E4-83E6-C059B94082FF}">
      <dgm:prSet/>
      <dgm:spPr/>
    </dgm:pt>
    <dgm:pt modelId="{14E04D6A-2CE0-4C65-85F2-CB90B2BF2608}" type="sibTrans" cxnId="{2E42BF6B-AA65-40E4-83E6-C059B94082FF}">
      <dgm:prSet/>
      <dgm:spPr/>
    </dgm:pt>
    <dgm:pt modelId="{D6AC916C-E79A-4C9A-9935-E0FE0450C432}" type="pres">
      <dgm:prSet presAssocID="{62665AE8-B270-4D2C-BB4A-C2CFC94E6631}" presName="hierChild1" presStyleCnt="0">
        <dgm:presLayoutVars>
          <dgm:orgChart val="1"/>
          <dgm:chPref val="1"/>
          <dgm:dir/>
          <dgm:animOne val="branch"/>
          <dgm:animLvl val="lvl"/>
          <dgm:resizeHandles/>
        </dgm:presLayoutVars>
      </dgm:prSet>
      <dgm:spPr/>
    </dgm:pt>
    <dgm:pt modelId="{7934AC21-C1BC-4EE3-BDC5-5E91B00957E0}" type="pres">
      <dgm:prSet presAssocID="{64D12885-16C9-4750-A8FF-EB7DC9FB7DB4}" presName="hierRoot1" presStyleCnt="0">
        <dgm:presLayoutVars>
          <dgm:hierBranch val="l"/>
        </dgm:presLayoutVars>
      </dgm:prSet>
      <dgm:spPr/>
    </dgm:pt>
    <dgm:pt modelId="{AF5E1704-3AAD-43BC-898F-800063B356ED}" type="pres">
      <dgm:prSet presAssocID="{64D12885-16C9-4750-A8FF-EB7DC9FB7DB4}" presName="rootComposite1" presStyleCnt="0"/>
      <dgm:spPr/>
    </dgm:pt>
    <dgm:pt modelId="{DC48ECE4-B4B3-4B50-83D9-B5D76E4F2847}" type="pres">
      <dgm:prSet presAssocID="{64D12885-16C9-4750-A8FF-EB7DC9FB7DB4}" presName="rootText1" presStyleLbl="node0" presStyleIdx="0" presStyleCnt="1">
        <dgm:presLayoutVars>
          <dgm:chPref val="3"/>
        </dgm:presLayoutVars>
      </dgm:prSet>
      <dgm:spPr/>
    </dgm:pt>
    <dgm:pt modelId="{983603A8-BE11-456B-B4D1-A69D1516EE11}" type="pres">
      <dgm:prSet presAssocID="{64D12885-16C9-4750-A8FF-EB7DC9FB7DB4}" presName="rootConnector1" presStyleLbl="node1" presStyleIdx="0" presStyleCnt="0"/>
      <dgm:spPr/>
    </dgm:pt>
    <dgm:pt modelId="{EDE36BDE-B878-4544-B14C-BB4DB4323673}" type="pres">
      <dgm:prSet presAssocID="{64D12885-16C9-4750-A8FF-EB7DC9FB7DB4}" presName="hierChild2" presStyleCnt="0"/>
      <dgm:spPr/>
    </dgm:pt>
    <dgm:pt modelId="{71B71BFA-5DF2-4E05-9463-0CAC257DF5D4}" type="pres">
      <dgm:prSet presAssocID="{11D27360-3498-4021-8D02-B6B0E81FFC83}" presName="Name50" presStyleLbl="parChTrans1D2" presStyleIdx="0" presStyleCnt="1"/>
      <dgm:spPr/>
    </dgm:pt>
    <dgm:pt modelId="{DCF6B4AF-DA14-43E5-B3CF-174112D80937}" type="pres">
      <dgm:prSet presAssocID="{CF8CE6E9-5826-4049-B657-11B6F89F3435}" presName="hierRoot2" presStyleCnt="0">
        <dgm:presLayoutVars>
          <dgm:hierBranch val="l"/>
        </dgm:presLayoutVars>
      </dgm:prSet>
      <dgm:spPr/>
    </dgm:pt>
    <dgm:pt modelId="{3A8F9D2D-F51C-4180-BF76-CCFC46CE8098}" type="pres">
      <dgm:prSet presAssocID="{CF8CE6E9-5826-4049-B657-11B6F89F3435}" presName="rootComposite" presStyleCnt="0"/>
      <dgm:spPr/>
    </dgm:pt>
    <dgm:pt modelId="{E71E9223-30CB-4049-99F5-EA038401EC41}" type="pres">
      <dgm:prSet presAssocID="{CF8CE6E9-5826-4049-B657-11B6F89F3435}" presName="rootText" presStyleLbl="node2" presStyleIdx="0" presStyleCnt="1">
        <dgm:presLayoutVars>
          <dgm:chPref val="3"/>
        </dgm:presLayoutVars>
      </dgm:prSet>
      <dgm:spPr/>
    </dgm:pt>
    <dgm:pt modelId="{FF78D549-C813-4EE9-AEF8-D5EADDE28D89}" type="pres">
      <dgm:prSet presAssocID="{CF8CE6E9-5826-4049-B657-11B6F89F3435}" presName="rootConnector" presStyleLbl="node2" presStyleIdx="0" presStyleCnt="1"/>
      <dgm:spPr/>
    </dgm:pt>
    <dgm:pt modelId="{D4763DC6-5B58-45AF-BCC1-42E91BEB1C28}" type="pres">
      <dgm:prSet presAssocID="{CF8CE6E9-5826-4049-B657-11B6F89F3435}" presName="hierChild4" presStyleCnt="0"/>
      <dgm:spPr/>
    </dgm:pt>
    <dgm:pt modelId="{49F3D892-9319-4396-9B2C-A27225DBBB14}" type="pres">
      <dgm:prSet presAssocID="{24576E1A-0DDA-489B-ABFA-635FBC79DDD0}" presName="Name50" presStyleLbl="parChTrans1D3" presStyleIdx="0" presStyleCnt="1"/>
      <dgm:spPr/>
    </dgm:pt>
    <dgm:pt modelId="{4FE25027-3ADF-45B2-8A4A-4329EEBBEEFF}" type="pres">
      <dgm:prSet presAssocID="{FE565F4B-402C-4262-8730-F5BAEE3CA7D0}" presName="hierRoot2" presStyleCnt="0">
        <dgm:presLayoutVars>
          <dgm:hierBranch/>
        </dgm:presLayoutVars>
      </dgm:prSet>
      <dgm:spPr/>
    </dgm:pt>
    <dgm:pt modelId="{C011C953-6A07-42D8-BC14-78D00B6E8348}" type="pres">
      <dgm:prSet presAssocID="{FE565F4B-402C-4262-8730-F5BAEE3CA7D0}" presName="rootComposite" presStyleCnt="0"/>
      <dgm:spPr/>
    </dgm:pt>
    <dgm:pt modelId="{8A91248E-B1A8-4FDB-8334-CA8C3D4F85DC}" type="pres">
      <dgm:prSet presAssocID="{FE565F4B-402C-4262-8730-F5BAEE3CA7D0}" presName="rootText" presStyleLbl="node3" presStyleIdx="0" presStyleCnt="1">
        <dgm:presLayoutVars>
          <dgm:chPref val="3"/>
        </dgm:presLayoutVars>
      </dgm:prSet>
      <dgm:spPr/>
    </dgm:pt>
    <dgm:pt modelId="{8101F112-375E-40E7-937C-81128A7ACCEA}" type="pres">
      <dgm:prSet presAssocID="{FE565F4B-402C-4262-8730-F5BAEE3CA7D0}" presName="rootConnector" presStyleLbl="node3" presStyleIdx="0" presStyleCnt="1"/>
      <dgm:spPr/>
    </dgm:pt>
    <dgm:pt modelId="{50F371D7-5A46-4C43-A682-B83D3E84B435}" type="pres">
      <dgm:prSet presAssocID="{FE565F4B-402C-4262-8730-F5BAEE3CA7D0}" presName="hierChild4" presStyleCnt="0"/>
      <dgm:spPr/>
    </dgm:pt>
    <dgm:pt modelId="{A549EE6F-BC5D-43CE-ABE2-2F48E9C5947E}" type="pres">
      <dgm:prSet presAssocID="{FE565F4B-402C-4262-8730-F5BAEE3CA7D0}" presName="hierChild5" presStyleCnt="0"/>
      <dgm:spPr/>
    </dgm:pt>
    <dgm:pt modelId="{97FAA081-BA46-4C8B-8D3A-50A1D84DCB3C}" type="pres">
      <dgm:prSet presAssocID="{CF8CE6E9-5826-4049-B657-11B6F89F3435}" presName="hierChild5" presStyleCnt="0"/>
      <dgm:spPr/>
    </dgm:pt>
    <dgm:pt modelId="{0B40E098-99B4-45FE-81B4-D0C69C25987F}" type="pres">
      <dgm:prSet presAssocID="{64D12885-16C9-4750-A8FF-EB7DC9FB7DB4}" presName="hierChild3" presStyleCnt="0"/>
      <dgm:spPr/>
    </dgm:pt>
  </dgm:ptLst>
  <dgm:cxnLst>
    <dgm:cxn modelId="{862F6C19-3039-41A7-90CA-16F86A49A2BE}" type="presOf" srcId="{11D27360-3498-4021-8D02-B6B0E81FFC83}" destId="{71B71BFA-5DF2-4E05-9463-0CAC257DF5D4}" srcOrd="0" destOrd="0" presId="urn:microsoft.com/office/officeart/2005/8/layout/orgChart1"/>
    <dgm:cxn modelId="{5272065B-EADD-433A-BC41-23051A034D84}" type="presOf" srcId="{24576E1A-0DDA-489B-ABFA-635FBC79DDD0}" destId="{49F3D892-9319-4396-9B2C-A27225DBBB14}" srcOrd="0" destOrd="0" presId="urn:microsoft.com/office/officeart/2005/8/layout/orgChart1"/>
    <dgm:cxn modelId="{A9F0626A-30BE-4B4C-842A-B1505995DC92}" type="presOf" srcId="{CF8CE6E9-5826-4049-B657-11B6F89F3435}" destId="{FF78D549-C813-4EE9-AEF8-D5EADDE28D89}" srcOrd="1" destOrd="0" presId="urn:microsoft.com/office/officeart/2005/8/layout/orgChart1"/>
    <dgm:cxn modelId="{2E42BF6B-AA65-40E4-83E6-C059B94082FF}" srcId="{CF8CE6E9-5826-4049-B657-11B6F89F3435}" destId="{FE565F4B-402C-4262-8730-F5BAEE3CA7D0}" srcOrd="0" destOrd="0" parTransId="{24576E1A-0DDA-489B-ABFA-635FBC79DDD0}" sibTransId="{14E04D6A-2CE0-4C65-85F2-CB90B2BF2608}"/>
    <dgm:cxn modelId="{0BC2AF71-2640-4986-B407-FA60741662B2}" srcId="{64D12885-16C9-4750-A8FF-EB7DC9FB7DB4}" destId="{CF8CE6E9-5826-4049-B657-11B6F89F3435}" srcOrd="0" destOrd="0" parTransId="{11D27360-3498-4021-8D02-B6B0E81FFC83}" sibTransId="{286B00F8-61C5-4E9A-B782-C9E1978AEAF3}"/>
    <dgm:cxn modelId="{12779F7A-0F56-4751-BAA7-4F0D68905CA3}" type="presOf" srcId="{64D12885-16C9-4750-A8FF-EB7DC9FB7DB4}" destId="{983603A8-BE11-456B-B4D1-A69D1516EE11}" srcOrd="1" destOrd="0" presId="urn:microsoft.com/office/officeart/2005/8/layout/orgChart1"/>
    <dgm:cxn modelId="{4B02D387-F5D1-4A22-9BD0-D59496D72DCC}" type="presOf" srcId="{CF8CE6E9-5826-4049-B657-11B6F89F3435}" destId="{E71E9223-30CB-4049-99F5-EA038401EC41}" srcOrd="0" destOrd="0" presId="urn:microsoft.com/office/officeart/2005/8/layout/orgChart1"/>
    <dgm:cxn modelId="{9DD7B390-BD3B-45DA-91EF-E5A236E336C8}" type="presOf" srcId="{62665AE8-B270-4D2C-BB4A-C2CFC94E6631}" destId="{D6AC916C-E79A-4C9A-9935-E0FE0450C432}" srcOrd="0" destOrd="0" presId="urn:microsoft.com/office/officeart/2005/8/layout/orgChart1"/>
    <dgm:cxn modelId="{C62E73B1-4285-4196-B01C-B53F52404B76}" type="presOf" srcId="{64D12885-16C9-4750-A8FF-EB7DC9FB7DB4}" destId="{DC48ECE4-B4B3-4B50-83D9-B5D76E4F2847}" srcOrd="0" destOrd="0" presId="urn:microsoft.com/office/officeart/2005/8/layout/orgChart1"/>
    <dgm:cxn modelId="{9E5A81BD-3D03-4FE6-8630-3FC528B0B823}" srcId="{62665AE8-B270-4D2C-BB4A-C2CFC94E6631}" destId="{64D12885-16C9-4750-A8FF-EB7DC9FB7DB4}" srcOrd="0" destOrd="0" parTransId="{B289320D-955F-41AD-B671-AE1F2928F5DB}" sibTransId="{11B32A80-F0E0-4E6B-9DCE-EF59A14EAAFC}"/>
    <dgm:cxn modelId="{4347D9F5-9477-4A93-9B9E-65E362CD2099}" type="presOf" srcId="{FE565F4B-402C-4262-8730-F5BAEE3CA7D0}" destId="{8101F112-375E-40E7-937C-81128A7ACCEA}" srcOrd="1" destOrd="0" presId="urn:microsoft.com/office/officeart/2005/8/layout/orgChart1"/>
    <dgm:cxn modelId="{55A1E9FE-77B3-4B9F-825F-4D34CE6AB712}" type="presOf" srcId="{FE565F4B-402C-4262-8730-F5BAEE3CA7D0}" destId="{8A91248E-B1A8-4FDB-8334-CA8C3D4F85DC}" srcOrd="0" destOrd="0" presId="urn:microsoft.com/office/officeart/2005/8/layout/orgChart1"/>
    <dgm:cxn modelId="{88542F10-1F30-4B63-A4B7-08A194EF27E9}" type="presParOf" srcId="{D6AC916C-E79A-4C9A-9935-E0FE0450C432}" destId="{7934AC21-C1BC-4EE3-BDC5-5E91B00957E0}" srcOrd="0" destOrd="0" presId="urn:microsoft.com/office/officeart/2005/8/layout/orgChart1"/>
    <dgm:cxn modelId="{923A9EA6-5772-4A57-806E-512BEDA1C26C}" type="presParOf" srcId="{7934AC21-C1BC-4EE3-BDC5-5E91B00957E0}" destId="{AF5E1704-3AAD-43BC-898F-800063B356ED}" srcOrd="0" destOrd="0" presId="urn:microsoft.com/office/officeart/2005/8/layout/orgChart1"/>
    <dgm:cxn modelId="{9A50FAD2-906E-4E7E-9666-B487CD45659C}" type="presParOf" srcId="{AF5E1704-3AAD-43BC-898F-800063B356ED}" destId="{DC48ECE4-B4B3-4B50-83D9-B5D76E4F2847}" srcOrd="0" destOrd="0" presId="urn:microsoft.com/office/officeart/2005/8/layout/orgChart1"/>
    <dgm:cxn modelId="{C795C27D-DD70-4BC2-A83C-AE48F76D2F46}" type="presParOf" srcId="{AF5E1704-3AAD-43BC-898F-800063B356ED}" destId="{983603A8-BE11-456B-B4D1-A69D1516EE11}" srcOrd="1" destOrd="0" presId="urn:microsoft.com/office/officeart/2005/8/layout/orgChart1"/>
    <dgm:cxn modelId="{38617366-01BB-4D54-B320-F2D2F238BD48}" type="presParOf" srcId="{7934AC21-C1BC-4EE3-BDC5-5E91B00957E0}" destId="{EDE36BDE-B878-4544-B14C-BB4DB4323673}" srcOrd="1" destOrd="0" presId="urn:microsoft.com/office/officeart/2005/8/layout/orgChart1"/>
    <dgm:cxn modelId="{AB2CB030-83DB-45D0-95E3-E3784215952E}" type="presParOf" srcId="{EDE36BDE-B878-4544-B14C-BB4DB4323673}" destId="{71B71BFA-5DF2-4E05-9463-0CAC257DF5D4}" srcOrd="0" destOrd="0" presId="urn:microsoft.com/office/officeart/2005/8/layout/orgChart1"/>
    <dgm:cxn modelId="{B1DBCE02-A88B-4632-96CF-8C3479F7FB21}" type="presParOf" srcId="{EDE36BDE-B878-4544-B14C-BB4DB4323673}" destId="{DCF6B4AF-DA14-43E5-B3CF-174112D80937}" srcOrd="1" destOrd="0" presId="urn:microsoft.com/office/officeart/2005/8/layout/orgChart1"/>
    <dgm:cxn modelId="{9F790E7F-8348-47D3-BBA5-143AD189449F}" type="presParOf" srcId="{DCF6B4AF-DA14-43E5-B3CF-174112D80937}" destId="{3A8F9D2D-F51C-4180-BF76-CCFC46CE8098}" srcOrd="0" destOrd="0" presId="urn:microsoft.com/office/officeart/2005/8/layout/orgChart1"/>
    <dgm:cxn modelId="{66B21DF8-C6E4-4A5C-8C69-0AA7CCF08003}" type="presParOf" srcId="{3A8F9D2D-F51C-4180-BF76-CCFC46CE8098}" destId="{E71E9223-30CB-4049-99F5-EA038401EC41}" srcOrd="0" destOrd="0" presId="urn:microsoft.com/office/officeart/2005/8/layout/orgChart1"/>
    <dgm:cxn modelId="{1495D7CE-D6E1-4962-B4A5-31AABF2A1E63}" type="presParOf" srcId="{3A8F9D2D-F51C-4180-BF76-CCFC46CE8098}" destId="{FF78D549-C813-4EE9-AEF8-D5EADDE28D89}" srcOrd="1" destOrd="0" presId="urn:microsoft.com/office/officeart/2005/8/layout/orgChart1"/>
    <dgm:cxn modelId="{7587D1E1-4B6C-43BB-9F5B-25CB3B8B9253}" type="presParOf" srcId="{DCF6B4AF-DA14-43E5-B3CF-174112D80937}" destId="{D4763DC6-5B58-45AF-BCC1-42E91BEB1C28}" srcOrd="1" destOrd="0" presId="urn:microsoft.com/office/officeart/2005/8/layout/orgChart1"/>
    <dgm:cxn modelId="{7D5155AE-C6E8-4043-99EA-46477C5647A3}" type="presParOf" srcId="{D4763DC6-5B58-45AF-BCC1-42E91BEB1C28}" destId="{49F3D892-9319-4396-9B2C-A27225DBBB14}" srcOrd="0" destOrd="0" presId="urn:microsoft.com/office/officeart/2005/8/layout/orgChart1"/>
    <dgm:cxn modelId="{22B957F9-2A9C-414C-A2F8-3D7DFA7AFDCC}" type="presParOf" srcId="{D4763DC6-5B58-45AF-BCC1-42E91BEB1C28}" destId="{4FE25027-3ADF-45B2-8A4A-4329EEBBEEFF}" srcOrd="1" destOrd="0" presId="urn:microsoft.com/office/officeart/2005/8/layout/orgChart1"/>
    <dgm:cxn modelId="{9C3055E9-D109-4F59-BA1F-AC19C9B6D12A}" type="presParOf" srcId="{4FE25027-3ADF-45B2-8A4A-4329EEBBEEFF}" destId="{C011C953-6A07-42D8-BC14-78D00B6E8348}" srcOrd="0" destOrd="0" presId="urn:microsoft.com/office/officeart/2005/8/layout/orgChart1"/>
    <dgm:cxn modelId="{99F3D0E3-4BA6-45B0-B891-569CE14F1020}" type="presParOf" srcId="{C011C953-6A07-42D8-BC14-78D00B6E8348}" destId="{8A91248E-B1A8-4FDB-8334-CA8C3D4F85DC}" srcOrd="0" destOrd="0" presId="urn:microsoft.com/office/officeart/2005/8/layout/orgChart1"/>
    <dgm:cxn modelId="{36E43391-DC44-40E4-AFC4-235BD38B69AC}" type="presParOf" srcId="{C011C953-6A07-42D8-BC14-78D00B6E8348}" destId="{8101F112-375E-40E7-937C-81128A7ACCEA}" srcOrd="1" destOrd="0" presId="urn:microsoft.com/office/officeart/2005/8/layout/orgChart1"/>
    <dgm:cxn modelId="{2DFD1233-5221-4CAD-A357-7B003A206CDD}" type="presParOf" srcId="{4FE25027-3ADF-45B2-8A4A-4329EEBBEEFF}" destId="{50F371D7-5A46-4C43-A682-B83D3E84B435}" srcOrd="1" destOrd="0" presId="urn:microsoft.com/office/officeart/2005/8/layout/orgChart1"/>
    <dgm:cxn modelId="{DBA66D71-2722-4147-BFF9-77682C7BD597}" type="presParOf" srcId="{4FE25027-3ADF-45B2-8A4A-4329EEBBEEFF}" destId="{A549EE6F-BC5D-43CE-ABE2-2F48E9C5947E}" srcOrd="2" destOrd="0" presId="urn:microsoft.com/office/officeart/2005/8/layout/orgChart1"/>
    <dgm:cxn modelId="{B8817AC3-FFE9-4691-A917-F881C3F3465B}" type="presParOf" srcId="{DCF6B4AF-DA14-43E5-B3CF-174112D80937}" destId="{97FAA081-BA46-4C8B-8D3A-50A1D84DCB3C}" srcOrd="2" destOrd="0" presId="urn:microsoft.com/office/officeart/2005/8/layout/orgChart1"/>
    <dgm:cxn modelId="{44C85066-25DC-4C63-B8CD-46E0D636BCED}" type="presParOf" srcId="{7934AC21-C1BC-4EE3-BDC5-5E91B00957E0}" destId="{0B40E098-99B4-45FE-81B4-D0C69C25987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CB74EE9-3742-4FC7-BE31-FEEFE1ABDB4F}" type="doc">
      <dgm:prSet loTypeId="urn:microsoft.com/office/officeart/2005/8/layout/orgChart1" loCatId="hierarchy" qsTypeId="urn:microsoft.com/office/officeart/2005/8/quickstyle/simple1" qsCatId="simple" csTypeId="urn:microsoft.com/office/officeart/2005/8/colors/accent1_2" csCatId="accent1"/>
      <dgm:spPr/>
    </dgm:pt>
    <dgm:pt modelId="{91083BD9-C853-482D-955B-401706045F77}">
      <dgm:prSet/>
      <dgm:spPr/>
      <dgm: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bg2"/>
              </a:solidFill>
              <a:effectLst>
                <a:outerShdw blurRad="38100" dist="38100" dir="2700000" algn="tl">
                  <a:srgbClr val="000000"/>
                </a:outerShdw>
              </a:effectLst>
              <a:latin typeface="Arial" pitchFamily="34" charset="0"/>
              <a:cs typeface="Lotus" pitchFamily="2" charset="-78"/>
            </a:rPr>
            <a:t>انواع انحراف</a:t>
          </a:r>
          <a:endParaRPr kumimoji="0" lang="en-US" altLang="fa-IR" b="1" i="0" u="none" strike="noStrike" cap="none" normalizeH="0" baseline="0">
            <a:ln>
              <a:noFill/>
            </a:ln>
            <a:solidFill>
              <a:schemeClr val="bg2"/>
            </a:solidFill>
            <a:effectLst>
              <a:outerShdw blurRad="38100" dist="38100" dir="2700000" algn="tl">
                <a:srgbClr val="000000"/>
              </a:outerShdw>
            </a:effectLst>
            <a:latin typeface="Arial" pitchFamily="34" charset="0"/>
            <a:cs typeface="Lotus" pitchFamily="2" charset="-78"/>
          </a:endParaRPr>
        </a:p>
      </dgm:t>
    </dgm:pt>
    <dgm:pt modelId="{499F4471-3340-47D5-A242-B87F862D46AA}" type="parTrans" cxnId="{7DE23C2E-73D6-4FFD-9ECE-5AD219C4FF71}">
      <dgm:prSet/>
      <dgm:spPr/>
    </dgm:pt>
    <dgm:pt modelId="{F44A8387-40CD-4448-9413-082F8F1CB290}" type="sibTrans" cxnId="{7DE23C2E-73D6-4FFD-9ECE-5AD219C4FF71}">
      <dgm:prSet/>
      <dgm:spPr/>
    </dgm:pt>
    <dgm:pt modelId="{BD6108E0-CF6E-472F-B6B5-158FA29A744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rgbClr val="FF00FF"/>
              </a:solidFill>
              <a:effectLst/>
              <a:latin typeface="Arial" pitchFamily="34" charset="0"/>
              <a:cs typeface="Lotus" pitchFamily="2" charset="-78"/>
            </a:rPr>
            <a:t>نوآوری</a:t>
          </a:r>
          <a:endParaRPr kumimoji="0" lang="en-US" altLang="fa-IR" b="1" i="0" u="none" strike="noStrike" cap="none" normalizeH="0" baseline="0">
            <a:ln>
              <a:noFill/>
            </a:ln>
            <a:solidFill>
              <a:srgbClr val="FF00FF"/>
            </a:solidFill>
            <a:effectLst/>
            <a:latin typeface="Arial" pitchFamily="34" charset="0"/>
            <a:cs typeface="Lotus" pitchFamily="2" charset="-78"/>
          </a:endParaRPr>
        </a:p>
      </dgm:t>
    </dgm:pt>
    <dgm:pt modelId="{3CD83BD8-10D2-409C-A4D4-727488569A96}" type="parTrans" cxnId="{1DA34BAA-EB59-43F5-8FB1-D6C3F8A0CFB0}">
      <dgm:prSet/>
      <dgm:spPr/>
    </dgm:pt>
    <dgm:pt modelId="{E276065E-8B5E-4A2C-AEC7-66519DDE6A11}" type="sibTrans" cxnId="{1DA34BAA-EB59-43F5-8FB1-D6C3F8A0CFB0}">
      <dgm:prSet/>
      <dgm:spPr/>
    </dgm:pt>
    <dgm:pt modelId="{4E6BD622-F4F7-4BFD-BB4B-D39CF6E2FE9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rgbClr val="FF00FF"/>
              </a:solidFill>
              <a:effectLst/>
              <a:latin typeface="Comic Sans MS" pitchFamily="66" charset="0"/>
              <a:cs typeface="Lotus" pitchFamily="2" charset="-78"/>
            </a:rPr>
            <a:t>مناسک پرستی</a:t>
          </a:r>
          <a:endParaRPr kumimoji="0" lang="en-US" altLang="fa-IR" b="1" i="0" u="none" strike="noStrike" cap="none" normalizeH="0" baseline="0">
            <a:ln>
              <a:noFill/>
            </a:ln>
            <a:solidFill>
              <a:srgbClr val="FF00FF"/>
            </a:solidFill>
            <a:effectLst/>
            <a:latin typeface="Comic Sans MS" pitchFamily="66" charset="0"/>
            <a:cs typeface="Lotus" pitchFamily="2" charset="-78"/>
          </a:endParaRPr>
        </a:p>
      </dgm:t>
    </dgm:pt>
    <dgm:pt modelId="{3AD6ABB1-DF3E-4261-94A9-3F9C8EFE3C57}" type="parTrans" cxnId="{45BAC49C-3A28-4203-917F-400688087748}">
      <dgm:prSet/>
      <dgm:spPr/>
    </dgm:pt>
    <dgm:pt modelId="{5BAEDF55-B9D1-49C3-8A88-F788B45615AA}" type="sibTrans" cxnId="{45BAC49C-3A28-4203-917F-400688087748}">
      <dgm:prSet/>
      <dgm:spPr/>
    </dgm:pt>
    <dgm:pt modelId="{C6A9763F-E43A-40FF-BBD2-3832A0412EF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Arial" pitchFamily="34" charset="0"/>
            </a:rPr>
            <a:t> </a:t>
          </a:r>
          <a:r>
            <a:rPr kumimoji="0" lang="ar-SA" altLang="fa-IR" b="1" i="0" u="none" strike="noStrike" cap="none" normalizeH="0" baseline="0">
              <a:ln>
                <a:noFill/>
              </a:ln>
              <a:solidFill>
                <a:srgbClr val="FF00FF"/>
              </a:solidFill>
              <a:effectLst/>
              <a:latin typeface="Comic Sans MS" pitchFamily="66" charset="0"/>
              <a:cs typeface="Lotus" pitchFamily="2" charset="-78"/>
            </a:rPr>
            <a:t>شورش</a:t>
          </a:r>
          <a:endParaRPr kumimoji="0" lang="en-US" altLang="fa-IR" b="1" i="0" u="none" strike="noStrike" cap="none" normalizeH="0" baseline="0">
            <a:ln>
              <a:noFill/>
            </a:ln>
            <a:solidFill>
              <a:srgbClr val="FF00FF"/>
            </a:solidFill>
            <a:effectLst/>
            <a:latin typeface="Comic Sans MS" pitchFamily="66" charset="0"/>
            <a:cs typeface="Lotus" pitchFamily="2" charset="-78"/>
          </a:endParaRPr>
        </a:p>
      </dgm:t>
    </dgm:pt>
    <dgm:pt modelId="{6C8D9829-AD29-4789-9D92-C3C82F8DB9F8}" type="parTrans" cxnId="{3704EFED-F8E0-4CAA-969E-8BCF6AD07F44}">
      <dgm:prSet/>
      <dgm:spPr/>
    </dgm:pt>
    <dgm:pt modelId="{9E61DBE6-59AB-4AA2-B29E-2C442860DE68}" type="sibTrans" cxnId="{3704EFED-F8E0-4CAA-969E-8BCF6AD07F44}">
      <dgm:prSet/>
      <dgm:spPr/>
    </dgm:pt>
    <dgm:pt modelId="{31F640F8-8344-427E-9452-EE695DE8A8A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rgbClr val="FF00FF"/>
              </a:solidFill>
              <a:effectLst/>
              <a:latin typeface="Comic Sans MS" pitchFamily="66" charset="0"/>
              <a:cs typeface="Lotus" pitchFamily="2" charset="-78"/>
            </a:rPr>
            <a:t> واپس‌زنی</a:t>
          </a:r>
          <a:endParaRPr kumimoji="0" lang="en-US" altLang="fa-IR" b="1" i="0" u="none" strike="noStrike" cap="none" normalizeH="0" baseline="0">
            <a:ln>
              <a:noFill/>
            </a:ln>
            <a:solidFill>
              <a:srgbClr val="FF00FF"/>
            </a:solidFill>
            <a:effectLst/>
            <a:latin typeface="Comic Sans MS" pitchFamily="66" charset="0"/>
            <a:cs typeface="Lotus" pitchFamily="2" charset="-78"/>
          </a:endParaRPr>
        </a:p>
      </dgm:t>
    </dgm:pt>
    <dgm:pt modelId="{55131CD0-F518-4A29-ADF8-B24904D971FE}" type="parTrans" cxnId="{EF775A78-9FF9-4FC6-9545-9CE3AC06DB3C}">
      <dgm:prSet/>
      <dgm:spPr/>
    </dgm:pt>
    <dgm:pt modelId="{58E44FF0-5951-4D52-A852-D7FD4A72EBD4}" type="sibTrans" cxnId="{EF775A78-9FF9-4FC6-9545-9CE3AC06DB3C}">
      <dgm:prSet/>
      <dgm:spPr/>
    </dgm:pt>
    <dgm:pt modelId="{53029EFC-BD05-4801-9405-6216855BD90E}" type="pres">
      <dgm:prSet presAssocID="{ACB74EE9-3742-4FC7-BE31-FEEFE1ABDB4F}" presName="hierChild1" presStyleCnt="0">
        <dgm:presLayoutVars>
          <dgm:orgChart val="1"/>
          <dgm:chPref val="1"/>
          <dgm:dir/>
          <dgm:animOne val="branch"/>
          <dgm:animLvl val="lvl"/>
          <dgm:resizeHandles/>
        </dgm:presLayoutVars>
      </dgm:prSet>
      <dgm:spPr/>
    </dgm:pt>
    <dgm:pt modelId="{2EF0275E-497E-400A-9F37-C803418F683E}" type="pres">
      <dgm:prSet presAssocID="{91083BD9-C853-482D-955B-401706045F77}" presName="hierRoot1" presStyleCnt="0">
        <dgm:presLayoutVars>
          <dgm:hierBranch val="l"/>
        </dgm:presLayoutVars>
      </dgm:prSet>
      <dgm:spPr/>
    </dgm:pt>
    <dgm:pt modelId="{12961E14-6A6B-4D16-8085-1D36ED5DA2C3}" type="pres">
      <dgm:prSet presAssocID="{91083BD9-C853-482D-955B-401706045F77}" presName="rootComposite1" presStyleCnt="0"/>
      <dgm:spPr/>
    </dgm:pt>
    <dgm:pt modelId="{437DFEE8-E26A-4F33-B49D-F425C5D43D80}" type="pres">
      <dgm:prSet presAssocID="{91083BD9-C853-482D-955B-401706045F77}" presName="rootText1" presStyleLbl="node0" presStyleIdx="0" presStyleCnt="1">
        <dgm:presLayoutVars>
          <dgm:chPref val="3"/>
        </dgm:presLayoutVars>
      </dgm:prSet>
      <dgm:spPr/>
    </dgm:pt>
    <dgm:pt modelId="{08454FF7-18F8-43AC-9A94-D555EFA1F10D}" type="pres">
      <dgm:prSet presAssocID="{91083BD9-C853-482D-955B-401706045F77}" presName="rootConnector1" presStyleLbl="node1" presStyleIdx="0" presStyleCnt="0"/>
      <dgm:spPr/>
    </dgm:pt>
    <dgm:pt modelId="{A122C9AF-7A1B-4AB1-A1A0-10344C5553AD}" type="pres">
      <dgm:prSet presAssocID="{91083BD9-C853-482D-955B-401706045F77}" presName="hierChild2" presStyleCnt="0"/>
      <dgm:spPr/>
    </dgm:pt>
    <dgm:pt modelId="{16EC1D76-E012-4F37-A33D-D9C6CB941A5D}" type="pres">
      <dgm:prSet presAssocID="{3CD83BD8-10D2-409C-A4D4-727488569A96}" presName="Name50" presStyleLbl="parChTrans1D2" presStyleIdx="0" presStyleCnt="3"/>
      <dgm:spPr/>
    </dgm:pt>
    <dgm:pt modelId="{EECD2AB3-7B8E-404E-A239-B9AB7BF93C28}" type="pres">
      <dgm:prSet presAssocID="{BD6108E0-CF6E-472F-B6B5-158FA29A7442}" presName="hierRoot2" presStyleCnt="0">
        <dgm:presLayoutVars>
          <dgm:hierBranch/>
        </dgm:presLayoutVars>
      </dgm:prSet>
      <dgm:spPr/>
    </dgm:pt>
    <dgm:pt modelId="{6C05ECB9-2D84-4C69-A074-AB8BA685A869}" type="pres">
      <dgm:prSet presAssocID="{BD6108E0-CF6E-472F-B6B5-158FA29A7442}" presName="rootComposite" presStyleCnt="0"/>
      <dgm:spPr/>
    </dgm:pt>
    <dgm:pt modelId="{05DF60BD-CD22-47C2-851C-D6BDECE5B289}" type="pres">
      <dgm:prSet presAssocID="{BD6108E0-CF6E-472F-B6B5-158FA29A7442}" presName="rootText" presStyleLbl="node2" presStyleIdx="0" presStyleCnt="3">
        <dgm:presLayoutVars>
          <dgm:chPref val="3"/>
        </dgm:presLayoutVars>
      </dgm:prSet>
      <dgm:spPr/>
    </dgm:pt>
    <dgm:pt modelId="{207FB2FD-2D10-4F20-8120-4439412C86F0}" type="pres">
      <dgm:prSet presAssocID="{BD6108E0-CF6E-472F-B6B5-158FA29A7442}" presName="rootConnector" presStyleLbl="node2" presStyleIdx="0" presStyleCnt="3"/>
      <dgm:spPr/>
    </dgm:pt>
    <dgm:pt modelId="{7A8247CD-A5D2-48DB-B3AB-1BB81EF1147A}" type="pres">
      <dgm:prSet presAssocID="{BD6108E0-CF6E-472F-B6B5-158FA29A7442}" presName="hierChild4" presStyleCnt="0"/>
      <dgm:spPr/>
    </dgm:pt>
    <dgm:pt modelId="{696FAAF9-8240-4F1E-81A2-111E3A9D439A}" type="pres">
      <dgm:prSet presAssocID="{BD6108E0-CF6E-472F-B6B5-158FA29A7442}" presName="hierChild5" presStyleCnt="0"/>
      <dgm:spPr/>
    </dgm:pt>
    <dgm:pt modelId="{8AF9EAF5-848C-4C8B-8402-FA0ED7D3CE3A}" type="pres">
      <dgm:prSet presAssocID="{3AD6ABB1-DF3E-4261-94A9-3F9C8EFE3C57}" presName="Name50" presStyleLbl="parChTrans1D2" presStyleIdx="1" presStyleCnt="3"/>
      <dgm:spPr/>
    </dgm:pt>
    <dgm:pt modelId="{981C3592-1A24-4744-A4DB-E039CA486E68}" type="pres">
      <dgm:prSet presAssocID="{4E6BD622-F4F7-4BFD-BB4B-D39CF6E2FE9A}" presName="hierRoot2" presStyleCnt="0">
        <dgm:presLayoutVars>
          <dgm:hierBranch/>
        </dgm:presLayoutVars>
      </dgm:prSet>
      <dgm:spPr/>
    </dgm:pt>
    <dgm:pt modelId="{C63FCD6F-7785-424C-BC20-51291C11DB16}" type="pres">
      <dgm:prSet presAssocID="{4E6BD622-F4F7-4BFD-BB4B-D39CF6E2FE9A}" presName="rootComposite" presStyleCnt="0"/>
      <dgm:spPr/>
    </dgm:pt>
    <dgm:pt modelId="{8A9DF976-072E-423A-852E-11285DD65506}" type="pres">
      <dgm:prSet presAssocID="{4E6BD622-F4F7-4BFD-BB4B-D39CF6E2FE9A}" presName="rootText" presStyleLbl="node2" presStyleIdx="1" presStyleCnt="3">
        <dgm:presLayoutVars>
          <dgm:chPref val="3"/>
        </dgm:presLayoutVars>
      </dgm:prSet>
      <dgm:spPr/>
    </dgm:pt>
    <dgm:pt modelId="{1B46FA1A-5820-4D83-9CCF-4E1C58AA3D7B}" type="pres">
      <dgm:prSet presAssocID="{4E6BD622-F4F7-4BFD-BB4B-D39CF6E2FE9A}" presName="rootConnector" presStyleLbl="node2" presStyleIdx="1" presStyleCnt="3"/>
      <dgm:spPr/>
    </dgm:pt>
    <dgm:pt modelId="{A1BF790F-5512-49B1-8EE6-DB6C2F9DAC4B}" type="pres">
      <dgm:prSet presAssocID="{4E6BD622-F4F7-4BFD-BB4B-D39CF6E2FE9A}" presName="hierChild4" presStyleCnt="0"/>
      <dgm:spPr/>
    </dgm:pt>
    <dgm:pt modelId="{95FC4AFC-B19E-47DD-A777-773D36B844AB}" type="pres">
      <dgm:prSet presAssocID="{6C8D9829-AD29-4789-9D92-C3C82F8DB9F8}" presName="Name35" presStyleLbl="parChTrans1D3" presStyleIdx="0" presStyleCnt="1"/>
      <dgm:spPr/>
    </dgm:pt>
    <dgm:pt modelId="{7174B23D-AB19-49F6-970C-FEB859CA16AB}" type="pres">
      <dgm:prSet presAssocID="{C6A9763F-E43A-40FF-BBD2-3832A0412EFA}" presName="hierRoot2" presStyleCnt="0">
        <dgm:presLayoutVars>
          <dgm:hierBranch val="r"/>
        </dgm:presLayoutVars>
      </dgm:prSet>
      <dgm:spPr/>
    </dgm:pt>
    <dgm:pt modelId="{BFE12D2A-EC85-46DE-8EA1-B4020E511B5E}" type="pres">
      <dgm:prSet presAssocID="{C6A9763F-E43A-40FF-BBD2-3832A0412EFA}" presName="rootComposite" presStyleCnt="0"/>
      <dgm:spPr/>
    </dgm:pt>
    <dgm:pt modelId="{A4306A05-3CD0-4AA3-BFC3-64DA96DA0182}" type="pres">
      <dgm:prSet presAssocID="{C6A9763F-E43A-40FF-BBD2-3832A0412EFA}" presName="rootText" presStyleLbl="node3" presStyleIdx="0" presStyleCnt="1">
        <dgm:presLayoutVars>
          <dgm:chPref val="3"/>
        </dgm:presLayoutVars>
      </dgm:prSet>
      <dgm:spPr/>
    </dgm:pt>
    <dgm:pt modelId="{2D219BF5-65C0-4D47-AB5D-AF7E2EC5C6AE}" type="pres">
      <dgm:prSet presAssocID="{C6A9763F-E43A-40FF-BBD2-3832A0412EFA}" presName="rootConnector" presStyleLbl="node3" presStyleIdx="0" presStyleCnt="1"/>
      <dgm:spPr/>
    </dgm:pt>
    <dgm:pt modelId="{4EA341F3-DA30-4FCD-9B40-BAADF9C99716}" type="pres">
      <dgm:prSet presAssocID="{C6A9763F-E43A-40FF-BBD2-3832A0412EFA}" presName="hierChild4" presStyleCnt="0"/>
      <dgm:spPr/>
    </dgm:pt>
    <dgm:pt modelId="{8056834A-D40C-4607-B054-3F5FCF03F82A}" type="pres">
      <dgm:prSet presAssocID="{C6A9763F-E43A-40FF-BBD2-3832A0412EFA}" presName="hierChild5" presStyleCnt="0"/>
      <dgm:spPr/>
    </dgm:pt>
    <dgm:pt modelId="{A35DFEF1-3F89-42F9-8477-3E7FD6629AF7}" type="pres">
      <dgm:prSet presAssocID="{4E6BD622-F4F7-4BFD-BB4B-D39CF6E2FE9A}" presName="hierChild5" presStyleCnt="0"/>
      <dgm:spPr/>
    </dgm:pt>
    <dgm:pt modelId="{494F8239-57E9-4487-875F-C74E35E760C1}" type="pres">
      <dgm:prSet presAssocID="{55131CD0-F518-4A29-ADF8-B24904D971FE}" presName="Name50" presStyleLbl="parChTrans1D2" presStyleIdx="2" presStyleCnt="3"/>
      <dgm:spPr/>
    </dgm:pt>
    <dgm:pt modelId="{018ED043-A367-4074-8E34-158D5DF0BEC7}" type="pres">
      <dgm:prSet presAssocID="{31F640F8-8344-427E-9452-EE695DE8A8A5}" presName="hierRoot2" presStyleCnt="0">
        <dgm:presLayoutVars>
          <dgm:hierBranch/>
        </dgm:presLayoutVars>
      </dgm:prSet>
      <dgm:spPr/>
    </dgm:pt>
    <dgm:pt modelId="{896D6BAF-1E4F-4B6E-9FAF-CAB6DCEA5299}" type="pres">
      <dgm:prSet presAssocID="{31F640F8-8344-427E-9452-EE695DE8A8A5}" presName="rootComposite" presStyleCnt="0"/>
      <dgm:spPr/>
    </dgm:pt>
    <dgm:pt modelId="{D552AE88-4F27-403E-8A4E-0400807D1B89}" type="pres">
      <dgm:prSet presAssocID="{31F640F8-8344-427E-9452-EE695DE8A8A5}" presName="rootText" presStyleLbl="node2" presStyleIdx="2" presStyleCnt="3">
        <dgm:presLayoutVars>
          <dgm:chPref val="3"/>
        </dgm:presLayoutVars>
      </dgm:prSet>
      <dgm:spPr/>
    </dgm:pt>
    <dgm:pt modelId="{18E8882F-3DD3-4F6A-A350-3DEE7AB20DF2}" type="pres">
      <dgm:prSet presAssocID="{31F640F8-8344-427E-9452-EE695DE8A8A5}" presName="rootConnector" presStyleLbl="node2" presStyleIdx="2" presStyleCnt="3"/>
      <dgm:spPr/>
    </dgm:pt>
    <dgm:pt modelId="{EEB5C069-F83C-4666-A621-A5EA9513D2A4}" type="pres">
      <dgm:prSet presAssocID="{31F640F8-8344-427E-9452-EE695DE8A8A5}" presName="hierChild4" presStyleCnt="0"/>
      <dgm:spPr/>
    </dgm:pt>
    <dgm:pt modelId="{98066FCB-C1CE-4968-94FC-F5E4CBC1691E}" type="pres">
      <dgm:prSet presAssocID="{31F640F8-8344-427E-9452-EE695DE8A8A5}" presName="hierChild5" presStyleCnt="0"/>
      <dgm:spPr/>
    </dgm:pt>
    <dgm:pt modelId="{D2FE1D10-1A91-4519-B3E0-23A5A59A169D}" type="pres">
      <dgm:prSet presAssocID="{91083BD9-C853-482D-955B-401706045F77}" presName="hierChild3" presStyleCnt="0"/>
      <dgm:spPr/>
    </dgm:pt>
  </dgm:ptLst>
  <dgm:cxnLst>
    <dgm:cxn modelId="{FE23D50F-3B17-428A-8169-261925759CE9}" type="presOf" srcId="{91083BD9-C853-482D-955B-401706045F77}" destId="{08454FF7-18F8-43AC-9A94-D555EFA1F10D}" srcOrd="1" destOrd="0" presId="urn:microsoft.com/office/officeart/2005/8/layout/orgChart1"/>
    <dgm:cxn modelId="{BF7CA010-28DD-42CA-B338-4F68F0522322}" type="presOf" srcId="{31F640F8-8344-427E-9452-EE695DE8A8A5}" destId="{D552AE88-4F27-403E-8A4E-0400807D1B89}" srcOrd="0" destOrd="0" presId="urn:microsoft.com/office/officeart/2005/8/layout/orgChart1"/>
    <dgm:cxn modelId="{7DE23C2E-73D6-4FFD-9ECE-5AD219C4FF71}" srcId="{ACB74EE9-3742-4FC7-BE31-FEEFE1ABDB4F}" destId="{91083BD9-C853-482D-955B-401706045F77}" srcOrd="0" destOrd="0" parTransId="{499F4471-3340-47D5-A242-B87F862D46AA}" sibTransId="{F44A8387-40CD-4448-9413-082F8F1CB290}"/>
    <dgm:cxn modelId="{28F2865D-A679-4D02-9C44-6D0D1D4C363E}" type="presOf" srcId="{55131CD0-F518-4A29-ADF8-B24904D971FE}" destId="{494F8239-57E9-4487-875F-C74E35E760C1}" srcOrd="0" destOrd="0" presId="urn:microsoft.com/office/officeart/2005/8/layout/orgChart1"/>
    <dgm:cxn modelId="{F5AAA35F-46C7-4C94-9955-4FF81C35B6DE}" type="presOf" srcId="{4E6BD622-F4F7-4BFD-BB4B-D39CF6E2FE9A}" destId="{1B46FA1A-5820-4D83-9CCF-4E1C58AA3D7B}" srcOrd="1" destOrd="0" presId="urn:microsoft.com/office/officeart/2005/8/layout/orgChart1"/>
    <dgm:cxn modelId="{16D6D854-AEC4-4B66-B709-26E5D73E43EC}" type="presOf" srcId="{BD6108E0-CF6E-472F-B6B5-158FA29A7442}" destId="{05DF60BD-CD22-47C2-851C-D6BDECE5B289}" srcOrd="0" destOrd="0" presId="urn:microsoft.com/office/officeart/2005/8/layout/orgChart1"/>
    <dgm:cxn modelId="{E5070A56-5F92-416F-8B2D-887E1F321F1D}" type="presOf" srcId="{BD6108E0-CF6E-472F-B6B5-158FA29A7442}" destId="{207FB2FD-2D10-4F20-8120-4439412C86F0}" srcOrd="1" destOrd="0" presId="urn:microsoft.com/office/officeart/2005/8/layout/orgChart1"/>
    <dgm:cxn modelId="{EF775A78-9FF9-4FC6-9545-9CE3AC06DB3C}" srcId="{91083BD9-C853-482D-955B-401706045F77}" destId="{31F640F8-8344-427E-9452-EE695DE8A8A5}" srcOrd="2" destOrd="0" parTransId="{55131CD0-F518-4A29-ADF8-B24904D971FE}" sibTransId="{58E44FF0-5951-4D52-A852-D7FD4A72EBD4}"/>
    <dgm:cxn modelId="{E466817F-191E-44C4-94B7-181AC8FB0462}" type="presOf" srcId="{31F640F8-8344-427E-9452-EE695DE8A8A5}" destId="{18E8882F-3DD3-4F6A-A350-3DEE7AB20DF2}" srcOrd="1" destOrd="0" presId="urn:microsoft.com/office/officeart/2005/8/layout/orgChart1"/>
    <dgm:cxn modelId="{F87C4580-2C3E-4B16-B0B6-967908A95FA2}" type="presOf" srcId="{4E6BD622-F4F7-4BFD-BB4B-D39CF6E2FE9A}" destId="{8A9DF976-072E-423A-852E-11285DD65506}" srcOrd="0" destOrd="0" presId="urn:microsoft.com/office/officeart/2005/8/layout/orgChart1"/>
    <dgm:cxn modelId="{16F79580-5A95-42F2-BCAD-FE825D03712C}" type="presOf" srcId="{ACB74EE9-3742-4FC7-BE31-FEEFE1ABDB4F}" destId="{53029EFC-BD05-4801-9405-6216855BD90E}" srcOrd="0" destOrd="0" presId="urn:microsoft.com/office/officeart/2005/8/layout/orgChart1"/>
    <dgm:cxn modelId="{EFF2F78C-A816-4E04-89BC-5CABF9B49D5B}" type="presOf" srcId="{3AD6ABB1-DF3E-4261-94A9-3F9C8EFE3C57}" destId="{8AF9EAF5-848C-4C8B-8402-FA0ED7D3CE3A}" srcOrd="0" destOrd="0" presId="urn:microsoft.com/office/officeart/2005/8/layout/orgChart1"/>
    <dgm:cxn modelId="{24DE099B-AE0F-48B2-AE59-F4CB1B10DC20}" type="presOf" srcId="{C6A9763F-E43A-40FF-BBD2-3832A0412EFA}" destId="{A4306A05-3CD0-4AA3-BFC3-64DA96DA0182}" srcOrd="0" destOrd="0" presId="urn:microsoft.com/office/officeart/2005/8/layout/orgChart1"/>
    <dgm:cxn modelId="{45BAC49C-3A28-4203-917F-400688087748}" srcId="{91083BD9-C853-482D-955B-401706045F77}" destId="{4E6BD622-F4F7-4BFD-BB4B-D39CF6E2FE9A}" srcOrd="1" destOrd="0" parTransId="{3AD6ABB1-DF3E-4261-94A9-3F9C8EFE3C57}" sibTransId="{5BAEDF55-B9D1-49C3-8A88-F788B45615AA}"/>
    <dgm:cxn modelId="{FAD75BA9-B5D9-443D-A8DB-9B0BDAA7C2D3}" type="presOf" srcId="{3CD83BD8-10D2-409C-A4D4-727488569A96}" destId="{16EC1D76-E012-4F37-A33D-D9C6CB941A5D}" srcOrd="0" destOrd="0" presId="urn:microsoft.com/office/officeart/2005/8/layout/orgChart1"/>
    <dgm:cxn modelId="{3C4CC0A9-7FF8-4C9C-B473-12C928B3BC66}" type="presOf" srcId="{C6A9763F-E43A-40FF-BBD2-3832A0412EFA}" destId="{2D219BF5-65C0-4D47-AB5D-AF7E2EC5C6AE}" srcOrd="1" destOrd="0" presId="urn:microsoft.com/office/officeart/2005/8/layout/orgChart1"/>
    <dgm:cxn modelId="{1DA34BAA-EB59-43F5-8FB1-D6C3F8A0CFB0}" srcId="{91083BD9-C853-482D-955B-401706045F77}" destId="{BD6108E0-CF6E-472F-B6B5-158FA29A7442}" srcOrd="0" destOrd="0" parTransId="{3CD83BD8-10D2-409C-A4D4-727488569A96}" sibTransId="{E276065E-8B5E-4A2C-AEC7-66519DDE6A11}"/>
    <dgm:cxn modelId="{5DC332B1-55FB-4707-BE31-025618C0FEC3}" type="presOf" srcId="{91083BD9-C853-482D-955B-401706045F77}" destId="{437DFEE8-E26A-4F33-B49D-F425C5D43D80}" srcOrd="0" destOrd="0" presId="urn:microsoft.com/office/officeart/2005/8/layout/orgChart1"/>
    <dgm:cxn modelId="{68BBEABF-25E3-478A-AE05-8310F54DE27A}" type="presOf" srcId="{6C8D9829-AD29-4789-9D92-C3C82F8DB9F8}" destId="{95FC4AFC-B19E-47DD-A777-773D36B844AB}" srcOrd="0" destOrd="0" presId="urn:microsoft.com/office/officeart/2005/8/layout/orgChart1"/>
    <dgm:cxn modelId="{3704EFED-F8E0-4CAA-969E-8BCF6AD07F44}" srcId="{4E6BD622-F4F7-4BFD-BB4B-D39CF6E2FE9A}" destId="{C6A9763F-E43A-40FF-BBD2-3832A0412EFA}" srcOrd="0" destOrd="0" parTransId="{6C8D9829-AD29-4789-9D92-C3C82F8DB9F8}" sibTransId="{9E61DBE6-59AB-4AA2-B29E-2C442860DE68}"/>
    <dgm:cxn modelId="{319FFACA-6EB9-4FFE-A0CF-8A6A59C60AC6}" type="presParOf" srcId="{53029EFC-BD05-4801-9405-6216855BD90E}" destId="{2EF0275E-497E-400A-9F37-C803418F683E}" srcOrd="0" destOrd="0" presId="urn:microsoft.com/office/officeart/2005/8/layout/orgChart1"/>
    <dgm:cxn modelId="{0ACC89E7-6782-49D5-9021-08248C4FF69A}" type="presParOf" srcId="{2EF0275E-497E-400A-9F37-C803418F683E}" destId="{12961E14-6A6B-4D16-8085-1D36ED5DA2C3}" srcOrd="0" destOrd="0" presId="urn:microsoft.com/office/officeart/2005/8/layout/orgChart1"/>
    <dgm:cxn modelId="{ECCBCA89-7571-495C-B328-C5B089E5F7D1}" type="presParOf" srcId="{12961E14-6A6B-4D16-8085-1D36ED5DA2C3}" destId="{437DFEE8-E26A-4F33-B49D-F425C5D43D80}" srcOrd="0" destOrd="0" presId="urn:microsoft.com/office/officeart/2005/8/layout/orgChart1"/>
    <dgm:cxn modelId="{C0C9908D-4476-4702-94CB-1AF4D15C98A9}" type="presParOf" srcId="{12961E14-6A6B-4D16-8085-1D36ED5DA2C3}" destId="{08454FF7-18F8-43AC-9A94-D555EFA1F10D}" srcOrd="1" destOrd="0" presId="urn:microsoft.com/office/officeart/2005/8/layout/orgChart1"/>
    <dgm:cxn modelId="{72D89308-132E-4E6F-B994-B475F9F64ED4}" type="presParOf" srcId="{2EF0275E-497E-400A-9F37-C803418F683E}" destId="{A122C9AF-7A1B-4AB1-A1A0-10344C5553AD}" srcOrd="1" destOrd="0" presId="urn:microsoft.com/office/officeart/2005/8/layout/orgChart1"/>
    <dgm:cxn modelId="{6AEA111B-3A70-4770-886F-622F11FF0C79}" type="presParOf" srcId="{A122C9AF-7A1B-4AB1-A1A0-10344C5553AD}" destId="{16EC1D76-E012-4F37-A33D-D9C6CB941A5D}" srcOrd="0" destOrd="0" presId="urn:microsoft.com/office/officeart/2005/8/layout/orgChart1"/>
    <dgm:cxn modelId="{4F92080F-B193-40E0-92E0-2788E677BEF4}" type="presParOf" srcId="{A122C9AF-7A1B-4AB1-A1A0-10344C5553AD}" destId="{EECD2AB3-7B8E-404E-A239-B9AB7BF93C28}" srcOrd="1" destOrd="0" presId="urn:microsoft.com/office/officeart/2005/8/layout/orgChart1"/>
    <dgm:cxn modelId="{AE6B7ADF-9346-45BD-9424-FE3B6D5C669B}" type="presParOf" srcId="{EECD2AB3-7B8E-404E-A239-B9AB7BF93C28}" destId="{6C05ECB9-2D84-4C69-A074-AB8BA685A869}" srcOrd="0" destOrd="0" presId="urn:microsoft.com/office/officeart/2005/8/layout/orgChart1"/>
    <dgm:cxn modelId="{92D9E303-533B-4455-98B4-519420E33C2A}" type="presParOf" srcId="{6C05ECB9-2D84-4C69-A074-AB8BA685A869}" destId="{05DF60BD-CD22-47C2-851C-D6BDECE5B289}" srcOrd="0" destOrd="0" presId="urn:microsoft.com/office/officeart/2005/8/layout/orgChart1"/>
    <dgm:cxn modelId="{7F3E2384-DF86-4098-A4E8-FC7287197487}" type="presParOf" srcId="{6C05ECB9-2D84-4C69-A074-AB8BA685A869}" destId="{207FB2FD-2D10-4F20-8120-4439412C86F0}" srcOrd="1" destOrd="0" presId="urn:microsoft.com/office/officeart/2005/8/layout/orgChart1"/>
    <dgm:cxn modelId="{9C54325A-E07F-4435-9EDD-003119AFE61E}" type="presParOf" srcId="{EECD2AB3-7B8E-404E-A239-B9AB7BF93C28}" destId="{7A8247CD-A5D2-48DB-B3AB-1BB81EF1147A}" srcOrd="1" destOrd="0" presId="urn:microsoft.com/office/officeart/2005/8/layout/orgChart1"/>
    <dgm:cxn modelId="{4BDD4FC7-FA8F-4308-A4DB-1CF480D8CD80}" type="presParOf" srcId="{EECD2AB3-7B8E-404E-A239-B9AB7BF93C28}" destId="{696FAAF9-8240-4F1E-81A2-111E3A9D439A}" srcOrd="2" destOrd="0" presId="urn:microsoft.com/office/officeart/2005/8/layout/orgChart1"/>
    <dgm:cxn modelId="{99250669-4A71-4750-AD9C-47D048BA75F8}" type="presParOf" srcId="{A122C9AF-7A1B-4AB1-A1A0-10344C5553AD}" destId="{8AF9EAF5-848C-4C8B-8402-FA0ED7D3CE3A}" srcOrd="2" destOrd="0" presId="urn:microsoft.com/office/officeart/2005/8/layout/orgChart1"/>
    <dgm:cxn modelId="{291EAC37-5DBB-4D5A-9735-0A8103D8F110}" type="presParOf" srcId="{A122C9AF-7A1B-4AB1-A1A0-10344C5553AD}" destId="{981C3592-1A24-4744-A4DB-E039CA486E68}" srcOrd="3" destOrd="0" presId="urn:microsoft.com/office/officeart/2005/8/layout/orgChart1"/>
    <dgm:cxn modelId="{B18CF0B8-5131-4A71-8233-1C2B7F3AC8C9}" type="presParOf" srcId="{981C3592-1A24-4744-A4DB-E039CA486E68}" destId="{C63FCD6F-7785-424C-BC20-51291C11DB16}" srcOrd="0" destOrd="0" presId="urn:microsoft.com/office/officeart/2005/8/layout/orgChart1"/>
    <dgm:cxn modelId="{01E5E84D-A5BA-4888-9A95-8BA79CEFAB85}" type="presParOf" srcId="{C63FCD6F-7785-424C-BC20-51291C11DB16}" destId="{8A9DF976-072E-423A-852E-11285DD65506}" srcOrd="0" destOrd="0" presId="urn:microsoft.com/office/officeart/2005/8/layout/orgChart1"/>
    <dgm:cxn modelId="{D556B836-3A9D-41AB-9143-C9C9816C1620}" type="presParOf" srcId="{C63FCD6F-7785-424C-BC20-51291C11DB16}" destId="{1B46FA1A-5820-4D83-9CCF-4E1C58AA3D7B}" srcOrd="1" destOrd="0" presId="urn:microsoft.com/office/officeart/2005/8/layout/orgChart1"/>
    <dgm:cxn modelId="{C84F81C6-1C36-4F61-BF9F-C514E2A0561A}" type="presParOf" srcId="{981C3592-1A24-4744-A4DB-E039CA486E68}" destId="{A1BF790F-5512-49B1-8EE6-DB6C2F9DAC4B}" srcOrd="1" destOrd="0" presId="urn:microsoft.com/office/officeart/2005/8/layout/orgChart1"/>
    <dgm:cxn modelId="{30451C57-F4E5-496B-8CBE-C4FD8785F8BE}" type="presParOf" srcId="{A1BF790F-5512-49B1-8EE6-DB6C2F9DAC4B}" destId="{95FC4AFC-B19E-47DD-A777-773D36B844AB}" srcOrd="0" destOrd="0" presId="urn:microsoft.com/office/officeart/2005/8/layout/orgChart1"/>
    <dgm:cxn modelId="{F85B5A80-63BC-4158-B61A-A6D51048F56C}" type="presParOf" srcId="{A1BF790F-5512-49B1-8EE6-DB6C2F9DAC4B}" destId="{7174B23D-AB19-49F6-970C-FEB859CA16AB}" srcOrd="1" destOrd="0" presId="urn:microsoft.com/office/officeart/2005/8/layout/orgChart1"/>
    <dgm:cxn modelId="{DC8634F6-D5A1-469C-A42B-D8D1328B2F11}" type="presParOf" srcId="{7174B23D-AB19-49F6-970C-FEB859CA16AB}" destId="{BFE12D2A-EC85-46DE-8EA1-B4020E511B5E}" srcOrd="0" destOrd="0" presId="urn:microsoft.com/office/officeart/2005/8/layout/orgChart1"/>
    <dgm:cxn modelId="{EEB24C7C-4A2A-4CAD-B22E-43CB6C7802BC}" type="presParOf" srcId="{BFE12D2A-EC85-46DE-8EA1-B4020E511B5E}" destId="{A4306A05-3CD0-4AA3-BFC3-64DA96DA0182}" srcOrd="0" destOrd="0" presId="urn:microsoft.com/office/officeart/2005/8/layout/orgChart1"/>
    <dgm:cxn modelId="{92F8AC16-B37A-4B87-8808-B15D06E31CD8}" type="presParOf" srcId="{BFE12D2A-EC85-46DE-8EA1-B4020E511B5E}" destId="{2D219BF5-65C0-4D47-AB5D-AF7E2EC5C6AE}" srcOrd="1" destOrd="0" presId="urn:microsoft.com/office/officeart/2005/8/layout/orgChart1"/>
    <dgm:cxn modelId="{E09BB120-187E-40AF-AF6B-E2E491ABDBEF}" type="presParOf" srcId="{7174B23D-AB19-49F6-970C-FEB859CA16AB}" destId="{4EA341F3-DA30-4FCD-9B40-BAADF9C99716}" srcOrd="1" destOrd="0" presId="urn:microsoft.com/office/officeart/2005/8/layout/orgChart1"/>
    <dgm:cxn modelId="{B840F084-F24E-43ED-A7BB-B2829CEEB718}" type="presParOf" srcId="{7174B23D-AB19-49F6-970C-FEB859CA16AB}" destId="{8056834A-D40C-4607-B054-3F5FCF03F82A}" srcOrd="2" destOrd="0" presId="urn:microsoft.com/office/officeart/2005/8/layout/orgChart1"/>
    <dgm:cxn modelId="{C0E88823-B9F1-4CE1-8750-B0887943C77D}" type="presParOf" srcId="{981C3592-1A24-4744-A4DB-E039CA486E68}" destId="{A35DFEF1-3F89-42F9-8477-3E7FD6629AF7}" srcOrd="2" destOrd="0" presId="urn:microsoft.com/office/officeart/2005/8/layout/orgChart1"/>
    <dgm:cxn modelId="{C89D5C2B-4A16-4440-A571-89E734DFC191}" type="presParOf" srcId="{A122C9AF-7A1B-4AB1-A1A0-10344C5553AD}" destId="{494F8239-57E9-4487-875F-C74E35E760C1}" srcOrd="4" destOrd="0" presId="urn:microsoft.com/office/officeart/2005/8/layout/orgChart1"/>
    <dgm:cxn modelId="{0A25D055-61A8-47CF-A21F-7675ADA37835}" type="presParOf" srcId="{A122C9AF-7A1B-4AB1-A1A0-10344C5553AD}" destId="{018ED043-A367-4074-8E34-158D5DF0BEC7}" srcOrd="5" destOrd="0" presId="urn:microsoft.com/office/officeart/2005/8/layout/orgChart1"/>
    <dgm:cxn modelId="{F3657F6D-5E9C-4CB0-BBAD-89DBC36518A4}" type="presParOf" srcId="{018ED043-A367-4074-8E34-158D5DF0BEC7}" destId="{896D6BAF-1E4F-4B6E-9FAF-CAB6DCEA5299}" srcOrd="0" destOrd="0" presId="urn:microsoft.com/office/officeart/2005/8/layout/orgChart1"/>
    <dgm:cxn modelId="{B2124AFA-84DC-4046-88A7-BE78FFDB3536}" type="presParOf" srcId="{896D6BAF-1E4F-4B6E-9FAF-CAB6DCEA5299}" destId="{D552AE88-4F27-403E-8A4E-0400807D1B89}" srcOrd="0" destOrd="0" presId="urn:microsoft.com/office/officeart/2005/8/layout/orgChart1"/>
    <dgm:cxn modelId="{F3838669-5FDA-41D6-90E9-BC8212CB708B}" type="presParOf" srcId="{896D6BAF-1E4F-4B6E-9FAF-CAB6DCEA5299}" destId="{18E8882F-3DD3-4F6A-A350-3DEE7AB20DF2}" srcOrd="1" destOrd="0" presId="urn:microsoft.com/office/officeart/2005/8/layout/orgChart1"/>
    <dgm:cxn modelId="{BE912254-3E55-45DC-A7DC-74A47CB47E07}" type="presParOf" srcId="{018ED043-A367-4074-8E34-158D5DF0BEC7}" destId="{EEB5C069-F83C-4666-A621-A5EA9513D2A4}" srcOrd="1" destOrd="0" presId="urn:microsoft.com/office/officeart/2005/8/layout/orgChart1"/>
    <dgm:cxn modelId="{86B7E545-62DE-4F36-AF18-76D6BAEB6C34}" type="presParOf" srcId="{018ED043-A367-4074-8E34-158D5DF0BEC7}" destId="{98066FCB-C1CE-4968-94FC-F5E4CBC1691E}" srcOrd="2" destOrd="0" presId="urn:microsoft.com/office/officeart/2005/8/layout/orgChart1"/>
    <dgm:cxn modelId="{60039DEF-6521-4BAE-BD7F-D6C24DEBC30F}" type="presParOf" srcId="{2EF0275E-497E-400A-9F37-C803418F683E}" destId="{D2FE1D10-1A91-4519-B3E0-23A5A59A169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DAA503E-892B-4E5E-87D3-E9FD270898DC}" type="doc">
      <dgm:prSet loTypeId="urn:microsoft.com/office/officeart/2005/8/layout/orgChart1" loCatId="hierarchy" qsTypeId="urn:microsoft.com/office/officeart/2005/8/quickstyle/simple1" qsCatId="simple" csTypeId="urn:microsoft.com/office/officeart/2005/8/colors/accent1_2" csCatId="accent1"/>
      <dgm:spPr/>
    </dgm:pt>
    <dgm:pt modelId="{15543A9B-DEA6-45B3-8C7A-95A030F14F3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شاخص طبقه اجتماعي </a:t>
          </a:r>
          <a:endParaRPr kumimoji="0" lang="en-US"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gm:t>
    </dgm:pt>
    <dgm:pt modelId="{D7FA9231-4062-49A9-9775-20D92B99C3B4}" type="parTrans" cxnId="{68B8B552-4657-4265-BC0D-A3BD98ABED3A}">
      <dgm:prSet/>
      <dgm:spPr/>
    </dgm:pt>
    <dgm:pt modelId="{4F8B19E6-4890-43D5-B33B-A6C72D629AF0}" type="sibTrans" cxnId="{68B8B552-4657-4265-BC0D-A3BD98ABED3A}">
      <dgm:prSet/>
      <dgm:spPr/>
    </dgm:pt>
    <dgm:pt modelId="{70C58CCF-EA44-4DE9-A8EA-64870F7CAF4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سطح تحصيلات</a:t>
          </a:r>
          <a:endParaRPr kumimoji="0" lang="en-US"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gm:t>
    </dgm:pt>
    <dgm:pt modelId="{14B1428F-C3BE-4EE0-836D-53E0ED767FF5}" type="parTrans" cxnId="{354E6582-8DB1-43EE-A9F1-9ED96688C67F}">
      <dgm:prSet/>
      <dgm:spPr/>
    </dgm:pt>
    <dgm:pt modelId="{36EBD883-FFF8-4908-9CC6-9B0E5DF0057C}" type="sibTrans" cxnId="{354E6582-8DB1-43EE-A9F1-9ED96688C67F}">
      <dgm:prSet/>
      <dgm:spPr/>
    </dgm:pt>
    <dgm:pt modelId="{0F815A7E-D867-4F25-9625-ABA3C3AA464D}">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0" i="0" u="none" strike="noStrike" cap="none" normalizeH="0" baseline="0">
              <a:ln>
                <a:noFill/>
              </a:ln>
              <a:solidFill>
                <a:schemeClr val="tx1"/>
              </a:solidFill>
              <a:effectLst/>
              <a:latin typeface="Comic Sans MS" pitchFamily="66" charset="0"/>
              <a:cs typeface="Arial" pitchFamily="34" charset="0"/>
            </a:rPr>
            <a:t> </a:t>
          </a:r>
          <a:r>
            <a:rPr kumimoji="0" lang="ar-SA"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شغل</a:t>
          </a:r>
          <a:endParaRPr kumimoji="0" lang="en-US"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gm:t>
    </dgm:pt>
    <dgm:pt modelId="{48FF6ACA-7FC2-4F91-BF67-D6732FE94D96}" type="parTrans" cxnId="{8D07CC6F-3AA7-49E8-92D1-B5FF8296F74B}">
      <dgm:prSet/>
      <dgm:spPr/>
    </dgm:pt>
    <dgm:pt modelId="{EB1676BB-2BEE-46ED-94A5-925F3961A967}" type="sibTrans" cxnId="{8D07CC6F-3AA7-49E8-92D1-B5FF8296F74B}">
      <dgm:prSet/>
      <dgm:spPr/>
    </dgm:pt>
    <dgm:pt modelId="{7F78D100-2967-41D0-9C5C-4E9D4D79E86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درآمد</a:t>
          </a:r>
          <a:endParaRPr kumimoji="0" lang="en-US" altLang="fa-IR" b="1" i="0" u="none" strike="noStrike"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gm:t>
    </dgm:pt>
    <dgm:pt modelId="{2E2B95D4-3878-448B-B908-799D82334FD9}" type="parTrans" cxnId="{75CD6A86-FD92-4860-B096-3E1E6E2A40EE}">
      <dgm:prSet/>
      <dgm:spPr/>
    </dgm:pt>
    <dgm:pt modelId="{4F19EEA2-0C90-437C-90BE-0F577AE7CD06}" type="sibTrans" cxnId="{75CD6A86-FD92-4860-B096-3E1E6E2A40EE}">
      <dgm:prSet/>
      <dgm:spPr/>
    </dgm:pt>
    <dgm:pt modelId="{141C6CEF-9245-49A5-8E1A-2005AEE08A58}" type="pres">
      <dgm:prSet presAssocID="{5DAA503E-892B-4E5E-87D3-E9FD270898DC}" presName="hierChild1" presStyleCnt="0">
        <dgm:presLayoutVars>
          <dgm:orgChart val="1"/>
          <dgm:chPref val="1"/>
          <dgm:dir/>
          <dgm:animOne val="branch"/>
          <dgm:animLvl val="lvl"/>
          <dgm:resizeHandles/>
        </dgm:presLayoutVars>
      </dgm:prSet>
      <dgm:spPr/>
    </dgm:pt>
    <dgm:pt modelId="{2AB068A4-1A7E-43EC-91E2-B10A5B6CDB61}" type="pres">
      <dgm:prSet presAssocID="{15543A9B-DEA6-45B3-8C7A-95A030F14F3C}" presName="hierRoot1" presStyleCnt="0">
        <dgm:presLayoutVars>
          <dgm:hierBranch val="l"/>
        </dgm:presLayoutVars>
      </dgm:prSet>
      <dgm:spPr/>
    </dgm:pt>
    <dgm:pt modelId="{B3563AD3-0895-499E-8798-E9A28C3FF899}" type="pres">
      <dgm:prSet presAssocID="{15543A9B-DEA6-45B3-8C7A-95A030F14F3C}" presName="rootComposite1" presStyleCnt="0"/>
      <dgm:spPr/>
    </dgm:pt>
    <dgm:pt modelId="{1DEB021F-7A96-46FE-B224-59409433E1A9}" type="pres">
      <dgm:prSet presAssocID="{15543A9B-DEA6-45B3-8C7A-95A030F14F3C}" presName="rootText1" presStyleLbl="node0" presStyleIdx="0" presStyleCnt="1">
        <dgm:presLayoutVars>
          <dgm:chPref val="3"/>
        </dgm:presLayoutVars>
      </dgm:prSet>
      <dgm:spPr/>
    </dgm:pt>
    <dgm:pt modelId="{9E6A03FC-8BFD-4AED-AFE9-015D92486882}" type="pres">
      <dgm:prSet presAssocID="{15543A9B-DEA6-45B3-8C7A-95A030F14F3C}" presName="rootConnector1" presStyleLbl="node1" presStyleIdx="0" presStyleCnt="0"/>
      <dgm:spPr/>
    </dgm:pt>
    <dgm:pt modelId="{816A1EB6-8697-48BD-A9CA-D4D9D690DFA0}" type="pres">
      <dgm:prSet presAssocID="{15543A9B-DEA6-45B3-8C7A-95A030F14F3C}" presName="hierChild2" presStyleCnt="0"/>
      <dgm:spPr/>
    </dgm:pt>
    <dgm:pt modelId="{DAAE7718-FC25-4C80-B07C-BA9C93A007AD}" type="pres">
      <dgm:prSet presAssocID="{14B1428F-C3BE-4EE0-836D-53E0ED767FF5}" presName="Name50" presStyleLbl="parChTrans1D2" presStyleIdx="0" presStyleCnt="3"/>
      <dgm:spPr/>
    </dgm:pt>
    <dgm:pt modelId="{989B9BD9-47E1-4EF4-B5EA-5E6004F2595B}" type="pres">
      <dgm:prSet presAssocID="{70C58CCF-EA44-4DE9-A8EA-64870F7CAF42}" presName="hierRoot2" presStyleCnt="0">
        <dgm:presLayoutVars>
          <dgm:hierBranch/>
        </dgm:presLayoutVars>
      </dgm:prSet>
      <dgm:spPr/>
    </dgm:pt>
    <dgm:pt modelId="{13F3F995-8B87-4306-A84B-F03F1731242A}" type="pres">
      <dgm:prSet presAssocID="{70C58CCF-EA44-4DE9-A8EA-64870F7CAF42}" presName="rootComposite" presStyleCnt="0"/>
      <dgm:spPr/>
    </dgm:pt>
    <dgm:pt modelId="{BCE08F5C-CE55-424B-819D-5F6EA4A0B0FF}" type="pres">
      <dgm:prSet presAssocID="{70C58CCF-EA44-4DE9-A8EA-64870F7CAF42}" presName="rootText" presStyleLbl="node2" presStyleIdx="0" presStyleCnt="3">
        <dgm:presLayoutVars>
          <dgm:chPref val="3"/>
        </dgm:presLayoutVars>
      </dgm:prSet>
      <dgm:spPr/>
    </dgm:pt>
    <dgm:pt modelId="{85ACAE2A-0F97-4716-87E3-A098568934CC}" type="pres">
      <dgm:prSet presAssocID="{70C58CCF-EA44-4DE9-A8EA-64870F7CAF42}" presName="rootConnector" presStyleLbl="node2" presStyleIdx="0" presStyleCnt="3"/>
      <dgm:spPr/>
    </dgm:pt>
    <dgm:pt modelId="{D85D2C2C-E9F4-4B3E-A38E-96C9B90E5B57}" type="pres">
      <dgm:prSet presAssocID="{70C58CCF-EA44-4DE9-A8EA-64870F7CAF42}" presName="hierChild4" presStyleCnt="0"/>
      <dgm:spPr/>
    </dgm:pt>
    <dgm:pt modelId="{16F5E0C2-34E9-4BEB-913D-2794C0B99108}" type="pres">
      <dgm:prSet presAssocID="{70C58CCF-EA44-4DE9-A8EA-64870F7CAF42}" presName="hierChild5" presStyleCnt="0"/>
      <dgm:spPr/>
    </dgm:pt>
    <dgm:pt modelId="{1F475629-4701-4102-9B75-15FC25E83786}" type="pres">
      <dgm:prSet presAssocID="{48FF6ACA-7FC2-4F91-BF67-D6732FE94D96}" presName="Name50" presStyleLbl="parChTrans1D2" presStyleIdx="1" presStyleCnt="3"/>
      <dgm:spPr/>
    </dgm:pt>
    <dgm:pt modelId="{46736AF5-E8E4-4E90-923F-F90DA22A2232}" type="pres">
      <dgm:prSet presAssocID="{0F815A7E-D867-4F25-9625-ABA3C3AA464D}" presName="hierRoot2" presStyleCnt="0">
        <dgm:presLayoutVars>
          <dgm:hierBranch/>
        </dgm:presLayoutVars>
      </dgm:prSet>
      <dgm:spPr/>
    </dgm:pt>
    <dgm:pt modelId="{0F17BF47-FD78-4DB7-986A-82AF1FD3C8A6}" type="pres">
      <dgm:prSet presAssocID="{0F815A7E-D867-4F25-9625-ABA3C3AA464D}" presName="rootComposite" presStyleCnt="0"/>
      <dgm:spPr/>
    </dgm:pt>
    <dgm:pt modelId="{AC91F88F-6202-4CF0-9C7B-BDED805A03A8}" type="pres">
      <dgm:prSet presAssocID="{0F815A7E-D867-4F25-9625-ABA3C3AA464D}" presName="rootText" presStyleLbl="node2" presStyleIdx="1" presStyleCnt="3">
        <dgm:presLayoutVars>
          <dgm:chPref val="3"/>
        </dgm:presLayoutVars>
      </dgm:prSet>
      <dgm:spPr/>
    </dgm:pt>
    <dgm:pt modelId="{0F23074E-5E6C-4128-B8B7-A0B6A1BAF10D}" type="pres">
      <dgm:prSet presAssocID="{0F815A7E-D867-4F25-9625-ABA3C3AA464D}" presName="rootConnector" presStyleLbl="node2" presStyleIdx="1" presStyleCnt="3"/>
      <dgm:spPr/>
    </dgm:pt>
    <dgm:pt modelId="{AB1DBF07-AAB5-4BC3-8C83-6F330BE42BC8}" type="pres">
      <dgm:prSet presAssocID="{0F815A7E-D867-4F25-9625-ABA3C3AA464D}" presName="hierChild4" presStyleCnt="0"/>
      <dgm:spPr/>
    </dgm:pt>
    <dgm:pt modelId="{E420A585-99BA-45DC-8AC5-5071723CDCFB}" type="pres">
      <dgm:prSet presAssocID="{0F815A7E-D867-4F25-9625-ABA3C3AA464D}" presName="hierChild5" presStyleCnt="0"/>
      <dgm:spPr/>
    </dgm:pt>
    <dgm:pt modelId="{BDA9A1DE-569D-4F68-9D43-F21533467229}" type="pres">
      <dgm:prSet presAssocID="{2E2B95D4-3878-448B-B908-799D82334FD9}" presName="Name50" presStyleLbl="parChTrans1D2" presStyleIdx="2" presStyleCnt="3"/>
      <dgm:spPr/>
    </dgm:pt>
    <dgm:pt modelId="{F011EB6C-5B56-46A2-988C-888C6AE5D189}" type="pres">
      <dgm:prSet presAssocID="{7F78D100-2967-41D0-9C5C-4E9D4D79E862}" presName="hierRoot2" presStyleCnt="0">
        <dgm:presLayoutVars>
          <dgm:hierBranch/>
        </dgm:presLayoutVars>
      </dgm:prSet>
      <dgm:spPr/>
    </dgm:pt>
    <dgm:pt modelId="{5141CC44-7F07-4137-AF8F-1A46971DC090}" type="pres">
      <dgm:prSet presAssocID="{7F78D100-2967-41D0-9C5C-4E9D4D79E862}" presName="rootComposite" presStyleCnt="0"/>
      <dgm:spPr/>
    </dgm:pt>
    <dgm:pt modelId="{EE8D3541-A3C6-433E-93DF-15F4DD935746}" type="pres">
      <dgm:prSet presAssocID="{7F78D100-2967-41D0-9C5C-4E9D4D79E862}" presName="rootText" presStyleLbl="node2" presStyleIdx="2" presStyleCnt="3">
        <dgm:presLayoutVars>
          <dgm:chPref val="3"/>
        </dgm:presLayoutVars>
      </dgm:prSet>
      <dgm:spPr/>
    </dgm:pt>
    <dgm:pt modelId="{1ECB977F-8301-4561-A36B-A6C10AD02A1B}" type="pres">
      <dgm:prSet presAssocID="{7F78D100-2967-41D0-9C5C-4E9D4D79E862}" presName="rootConnector" presStyleLbl="node2" presStyleIdx="2" presStyleCnt="3"/>
      <dgm:spPr/>
    </dgm:pt>
    <dgm:pt modelId="{E8D3F61C-BAD2-43E5-B293-FF288D48613C}" type="pres">
      <dgm:prSet presAssocID="{7F78D100-2967-41D0-9C5C-4E9D4D79E862}" presName="hierChild4" presStyleCnt="0"/>
      <dgm:spPr/>
    </dgm:pt>
    <dgm:pt modelId="{6C18E2C6-A55D-4DE5-B7A5-6719853DD759}" type="pres">
      <dgm:prSet presAssocID="{7F78D100-2967-41D0-9C5C-4E9D4D79E862}" presName="hierChild5" presStyleCnt="0"/>
      <dgm:spPr/>
    </dgm:pt>
    <dgm:pt modelId="{82F30137-8753-49D2-BB7D-786F13340E49}" type="pres">
      <dgm:prSet presAssocID="{15543A9B-DEA6-45B3-8C7A-95A030F14F3C}" presName="hierChild3" presStyleCnt="0"/>
      <dgm:spPr/>
    </dgm:pt>
  </dgm:ptLst>
  <dgm:cxnLst>
    <dgm:cxn modelId="{EF6B9D0A-CF73-4F3B-99F3-94ED1EBFA983}" type="presOf" srcId="{14B1428F-C3BE-4EE0-836D-53E0ED767FF5}" destId="{DAAE7718-FC25-4C80-B07C-BA9C93A007AD}" srcOrd="0" destOrd="0" presId="urn:microsoft.com/office/officeart/2005/8/layout/orgChart1"/>
    <dgm:cxn modelId="{3EDE2716-558C-4B92-A9F5-CD01C8D53454}" type="presOf" srcId="{7F78D100-2967-41D0-9C5C-4E9D4D79E862}" destId="{EE8D3541-A3C6-433E-93DF-15F4DD935746}" srcOrd="0" destOrd="0" presId="urn:microsoft.com/office/officeart/2005/8/layout/orgChart1"/>
    <dgm:cxn modelId="{6BB1FE2B-1DE5-40AE-ADA8-429E05A02D41}" type="presOf" srcId="{15543A9B-DEA6-45B3-8C7A-95A030F14F3C}" destId="{1DEB021F-7A96-46FE-B224-59409433E1A9}" srcOrd="0" destOrd="0" presId="urn:microsoft.com/office/officeart/2005/8/layout/orgChart1"/>
    <dgm:cxn modelId="{D840FB61-4C6C-4A2C-A035-BEA034E93225}" type="presOf" srcId="{2E2B95D4-3878-448B-B908-799D82334FD9}" destId="{BDA9A1DE-569D-4F68-9D43-F21533467229}" srcOrd="0" destOrd="0" presId="urn:microsoft.com/office/officeart/2005/8/layout/orgChart1"/>
    <dgm:cxn modelId="{8D07CC6F-3AA7-49E8-92D1-B5FF8296F74B}" srcId="{15543A9B-DEA6-45B3-8C7A-95A030F14F3C}" destId="{0F815A7E-D867-4F25-9625-ABA3C3AA464D}" srcOrd="1" destOrd="0" parTransId="{48FF6ACA-7FC2-4F91-BF67-D6732FE94D96}" sibTransId="{EB1676BB-2BEE-46ED-94A5-925F3961A967}"/>
    <dgm:cxn modelId="{68B8B552-4657-4265-BC0D-A3BD98ABED3A}" srcId="{5DAA503E-892B-4E5E-87D3-E9FD270898DC}" destId="{15543A9B-DEA6-45B3-8C7A-95A030F14F3C}" srcOrd="0" destOrd="0" parTransId="{D7FA9231-4062-49A9-9775-20D92B99C3B4}" sibTransId="{4F8B19E6-4890-43D5-B33B-A6C72D629AF0}"/>
    <dgm:cxn modelId="{EC9E8076-C1F8-4EB5-A087-3D9369834441}" type="presOf" srcId="{15543A9B-DEA6-45B3-8C7A-95A030F14F3C}" destId="{9E6A03FC-8BFD-4AED-AFE9-015D92486882}" srcOrd="1" destOrd="0" presId="urn:microsoft.com/office/officeart/2005/8/layout/orgChart1"/>
    <dgm:cxn modelId="{354E6582-8DB1-43EE-A9F1-9ED96688C67F}" srcId="{15543A9B-DEA6-45B3-8C7A-95A030F14F3C}" destId="{70C58CCF-EA44-4DE9-A8EA-64870F7CAF42}" srcOrd="0" destOrd="0" parTransId="{14B1428F-C3BE-4EE0-836D-53E0ED767FF5}" sibTransId="{36EBD883-FFF8-4908-9CC6-9B0E5DF0057C}"/>
    <dgm:cxn modelId="{5D8E1486-F257-4068-B7E2-059C4879B854}" type="presOf" srcId="{48FF6ACA-7FC2-4F91-BF67-D6732FE94D96}" destId="{1F475629-4701-4102-9B75-15FC25E83786}" srcOrd="0" destOrd="0" presId="urn:microsoft.com/office/officeart/2005/8/layout/orgChart1"/>
    <dgm:cxn modelId="{75CD6A86-FD92-4860-B096-3E1E6E2A40EE}" srcId="{15543A9B-DEA6-45B3-8C7A-95A030F14F3C}" destId="{7F78D100-2967-41D0-9C5C-4E9D4D79E862}" srcOrd="2" destOrd="0" parTransId="{2E2B95D4-3878-448B-B908-799D82334FD9}" sibTransId="{4F19EEA2-0C90-437C-90BE-0F577AE7CD06}"/>
    <dgm:cxn modelId="{62C72095-A772-43EF-9716-096941B92924}" type="presOf" srcId="{70C58CCF-EA44-4DE9-A8EA-64870F7CAF42}" destId="{BCE08F5C-CE55-424B-819D-5F6EA4A0B0FF}" srcOrd="0" destOrd="0" presId="urn:microsoft.com/office/officeart/2005/8/layout/orgChart1"/>
    <dgm:cxn modelId="{427914C5-DE31-4A14-A79A-8C2B67EAE333}" type="presOf" srcId="{0F815A7E-D867-4F25-9625-ABA3C3AA464D}" destId="{0F23074E-5E6C-4128-B8B7-A0B6A1BAF10D}" srcOrd="1" destOrd="0" presId="urn:microsoft.com/office/officeart/2005/8/layout/orgChart1"/>
    <dgm:cxn modelId="{3923B3DA-55F5-4A94-A2EA-2A3F7B674C5F}" type="presOf" srcId="{7F78D100-2967-41D0-9C5C-4E9D4D79E862}" destId="{1ECB977F-8301-4561-A36B-A6C10AD02A1B}" srcOrd="1" destOrd="0" presId="urn:microsoft.com/office/officeart/2005/8/layout/orgChart1"/>
    <dgm:cxn modelId="{911B05EB-2240-4CCA-8873-6A0C115D5FC2}" type="presOf" srcId="{0F815A7E-D867-4F25-9625-ABA3C3AA464D}" destId="{AC91F88F-6202-4CF0-9C7B-BDED805A03A8}" srcOrd="0" destOrd="0" presId="urn:microsoft.com/office/officeart/2005/8/layout/orgChart1"/>
    <dgm:cxn modelId="{C506F5EF-4D34-4F99-A6FE-F2436F325D94}" type="presOf" srcId="{5DAA503E-892B-4E5E-87D3-E9FD270898DC}" destId="{141C6CEF-9245-49A5-8E1A-2005AEE08A58}" srcOrd="0" destOrd="0" presId="urn:microsoft.com/office/officeart/2005/8/layout/orgChart1"/>
    <dgm:cxn modelId="{30D7B4F0-DB8F-4EDF-AD29-FDAD9D03ED37}" type="presOf" srcId="{70C58CCF-EA44-4DE9-A8EA-64870F7CAF42}" destId="{85ACAE2A-0F97-4716-87E3-A098568934CC}" srcOrd="1" destOrd="0" presId="urn:microsoft.com/office/officeart/2005/8/layout/orgChart1"/>
    <dgm:cxn modelId="{3477BEB3-8B7A-41D9-98F3-6E301A2ABCA2}" type="presParOf" srcId="{141C6CEF-9245-49A5-8E1A-2005AEE08A58}" destId="{2AB068A4-1A7E-43EC-91E2-B10A5B6CDB61}" srcOrd="0" destOrd="0" presId="urn:microsoft.com/office/officeart/2005/8/layout/orgChart1"/>
    <dgm:cxn modelId="{6789AB19-B399-4FDD-BB9E-02B868DECF31}" type="presParOf" srcId="{2AB068A4-1A7E-43EC-91E2-B10A5B6CDB61}" destId="{B3563AD3-0895-499E-8798-E9A28C3FF899}" srcOrd="0" destOrd="0" presId="urn:microsoft.com/office/officeart/2005/8/layout/orgChart1"/>
    <dgm:cxn modelId="{A05F591C-55FF-494D-9160-A0ED183F5B92}" type="presParOf" srcId="{B3563AD3-0895-499E-8798-E9A28C3FF899}" destId="{1DEB021F-7A96-46FE-B224-59409433E1A9}" srcOrd="0" destOrd="0" presId="urn:microsoft.com/office/officeart/2005/8/layout/orgChart1"/>
    <dgm:cxn modelId="{2B79A482-F692-4191-9B9C-43E10FF438B5}" type="presParOf" srcId="{B3563AD3-0895-499E-8798-E9A28C3FF899}" destId="{9E6A03FC-8BFD-4AED-AFE9-015D92486882}" srcOrd="1" destOrd="0" presId="urn:microsoft.com/office/officeart/2005/8/layout/orgChart1"/>
    <dgm:cxn modelId="{B4FE3F7E-5C04-4F4E-8A41-CEB7625B4853}" type="presParOf" srcId="{2AB068A4-1A7E-43EC-91E2-B10A5B6CDB61}" destId="{816A1EB6-8697-48BD-A9CA-D4D9D690DFA0}" srcOrd="1" destOrd="0" presId="urn:microsoft.com/office/officeart/2005/8/layout/orgChart1"/>
    <dgm:cxn modelId="{F41127EE-F936-4AD4-A20D-1C5F95966EAD}" type="presParOf" srcId="{816A1EB6-8697-48BD-A9CA-D4D9D690DFA0}" destId="{DAAE7718-FC25-4C80-B07C-BA9C93A007AD}" srcOrd="0" destOrd="0" presId="urn:microsoft.com/office/officeart/2005/8/layout/orgChart1"/>
    <dgm:cxn modelId="{30B88538-AA90-4557-BBD2-817E3FA7D24B}" type="presParOf" srcId="{816A1EB6-8697-48BD-A9CA-D4D9D690DFA0}" destId="{989B9BD9-47E1-4EF4-B5EA-5E6004F2595B}" srcOrd="1" destOrd="0" presId="urn:microsoft.com/office/officeart/2005/8/layout/orgChart1"/>
    <dgm:cxn modelId="{EDF4C496-EFE2-4523-8E17-C3187B56699C}" type="presParOf" srcId="{989B9BD9-47E1-4EF4-B5EA-5E6004F2595B}" destId="{13F3F995-8B87-4306-A84B-F03F1731242A}" srcOrd="0" destOrd="0" presId="urn:microsoft.com/office/officeart/2005/8/layout/orgChart1"/>
    <dgm:cxn modelId="{E99FBCFE-DA70-400A-9FF4-B43C2B86A573}" type="presParOf" srcId="{13F3F995-8B87-4306-A84B-F03F1731242A}" destId="{BCE08F5C-CE55-424B-819D-5F6EA4A0B0FF}" srcOrd="0" destOrd="0" presId="urn:microsoft.com/office/officeart/2005/8/layout/orgChart1"/>
    <dgm:cxn modelId="{637026A1-0760-445A-9DBD-E57187E43D39}" type="presParOf" srcId="{13F3F995-8B87-4306-A84B-F03F1731242A}" destId="{85ACAE2A-0F97-4716-87E3-A098568934CC}" srcOrd="1" destOrd="0" presId="urn:microsoft.com/office/officeart/2005/8/layout/orgChart1"/>
    <dgm:cxn modelId="{CC527BDC-0709-4CAB-BA21-C0324A5D4DC2}" type="presParOf" srcId="{989B9BD9-47E1-4EF4-B5EA-5E6004F2595B}" destId="{D85D2C2C-E9F4-4B3E-A38E-96C9B90E5B57}" srcOrd="1" destOrd="0" presId="urn:microsoft.com/office/officeart/2005/8/layout/orgChart1"/>
    <dgm:cxn modelId="{62E1B7B2-1951-464B-819F-49886291A883}" type="presParOf" srcId="{989B9BD9-47E1-4EF4-B5EA-5E6004F2595B}" destId="{16F5E0C2-34E9-4BEB-913D-2794C0B99108}" srcOrd="2" destOrd="0" presId="urn:microsoft.com/office/officeart/2005/8/layout/orgChart1"/>
    <dgm:cxn modelId="{4C0A1ED8-2229-4771-BFAA-2EF89A0D431A}" type="presParOf" srcId="{816A1EB6-8697-48BD-A9CA-D4D9D690DFA0}" destId="{1F475629-4701-4102-9B75-15FC25E83786}" srcOrd="2" destOrd="0" presId="urn:microsoft.com/office/officeart/2005/8/layout/orgChart1"/>
    <dgm:cxn modelId="{45ABE39A-8F25-47A2-B311-6E945519D7F4}" type="presParOf" srcId="{816A1EB6-8697-48BD-A9CA-D4D9D690DFA0}" destId="{46736AF5-E8E4-4E90-923F-F90DA22A2232}" srcOrd="3" destOrd="0" presId="urn:microsoft.com/office/officeart/2005/8/layout/orgChart1"/>
    <dgm:cxn modelId="{376F306D-C3D6-4540-940A-65C1C9E8EC6C}" type="presParOf" srcId="{46736AF5-E8E4-4E90-923F-F90DA22A2232}" destId="{0F17BF47-FD78-4DB7-986A-82AF1FD3C8A6}" srcOrd="0" destOrd="0" presId="urn:microsoft.com/office/officeart/2005/8/layout/orgChart1"/>
    <dgm:cxn modelId="{6DF30509-4ED3-4DF8-A698-AF1B62A683A2}" type="presParOf" srcId="{0F17BF47-FD78-4DB7-986A-82AF1FD3C8A6}" destId="{AC91F88F-6202-4CF0-9C7B-BDED805A03A8}" srcOrd="0" destOrd="0" presId="urn:microsoft.com/office/officeart/2005/8/layout/orgChart1"/>
    <dgm:cxn modelId="{30776713-CDCE-432D-B51F-BF3F95678C97}" type="presParOf" srcId="{0F17BF47-FD78-4DB7-986A-82AF1FD3C8A6}" destId="{0F23074E-5E6C-4128-B8B7-A0B6A1BAF10D}" srcOrd="1" destOrd="0" presId="urn:microsoft.com/office/officeart/2005/8/layout/orgChart1"/>
    <dgm:cxn modelId="{90AA6B4E-65A8-4619-8E9F-5B993958A7C9}" type="presParOf" srcId="{46736AF5-E8E4-4E90-923F-F90DA22A2232}" destId="{AB1DBF07-AAB5-4BC3-8C83-6F330BE42BC8}" srcOrd="1" destOrd="0" presId="urn:microsoft.com/office/officeart/2005/8/layout/orgChart1"/>
    <dgm:cxn modelId="{A63BA8FF-38F0-4DCA-8F47-2C87F677EFA8}" type="presParOf" srcId="{46736AF5-E8E4-4E90-923F-F90DA22A2232}" destId="{E420A585-99BA-45DC-8AC5-5071723CDCFB}" srcOrd="2" destOrd="0" presId="urn:microsoft.com/office/officeart/2005/8/layout/orgChart1"/>
    <dgm:cxn modelId="{5A651A15-DA29-4FBE-ADBE-162B485BA90C}" type="presParOf" srcId="{816A1EB6-8697-48BD-A9CA-D4D9D690DFA0}" destId="{BDA9A1DE-569D-4F68-9D43-F21533467229}" srcOrd="4" destOrd="0" presId="urn:microsoft.com/office/officeart/2005/8/layout/orgChart1"/>
    <dgm:cxn modelId="{E9959D98-6EFF-4186-8B26-B10FA5209C20}" type="presParOf" srcId="{816A1EB6-8697-48BD-A9CA-D4D9D690DFA0}" destId="{F011EB6C-5B56-46A2-988C-888C6AE5D189}" srcOrd="5" destOrd="0" presId="urn:microsoft.com/office/officeart/2005/8/layout/orgChart1"/>
    <dgm:cxn modelId="{B0F1D005-4C6E-4572-8D30-E52C2D3D3FB5}" type="presParOf" srcId="{F011EB6C-5B56-46A2-988C-888C6AE5D189}" destId="{5141CC44-7F07-4137-AF8F-1A46971DC090}" srcOrd="0" destOrd="0" presId="urn:microsoft.com/office/officeart/2005/8/layout/orgChart1"/>
    <dgm:cxn modelId="{DA9F369A-4EA0-41D6-8D26-478AB3377364}" type="presParOf" srcId="{5141CC44-7F07-4137-AF8F-1A46971DC090}" destId="{EE8D3541-A3C6-433E-93DF-15F4DD935746}" srcOrd="0" destOrd="0" presId="urn:microsoft.com/office/officeart/2005/8/layout/orgChart1"/>
    <dgm:cxn modelId="{46D30361-206F-4A4F-85B0-096D138E8DE5}" type="presParOf" srcId="{5141CC44-7F07-4137-AF8F-1A46971DC090}" destId="{1ECB977F-8301-4561-A36B-A6C10AD02A1B}" srcOrd="1" destOrd="0" presId="urn:microsoft.com/office/officeart/2005/8/layout/orgChart1"/>
    <dgm:cxn modelId="{0CC99532-20F2-4F9F-90CA-2164110E8E3E}" type="presParOf" srcId="{F011EB6C-5B56-46A2-988C-888C6AE5D189}" destId="{E8D3F61C-BAD2-43E5-B293-FF288D48613C}" srcOrd="1" destOrd="0" presId="urn:microsoft.com/office/officeart/2005/8/layout/orgChart1"/>
    <dgm:cxn modelId="{4AFD0ECB-15F5-439F-BB6F-A3CD3F712422}" type="presParOf" srcId="{F011EB6C-5B56-46A2-988C-888C6AE5D189}" destId="{6C18E2C6-A55D-4DE5-B7A5-6719853DD759}" srcOrd="2" destOrd="0" presId="urn:microsoft.com/office/officeart/2005/8/layout/orgChart1"/>
    <dgm:cxn modelId="{77719C0E-59D2-4F30-83A5-A50197ED41F2}" type="presParOf" srcId="{2AB068A4-1A7E-43EC-91E2-B10A5B6CDB61}" destId="{82F30137-8753-49D2-BB7D-786F13340E4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DE6DA92-5FD9-4E55-96A6-5BC8DF1EA7D7}" type="doc">
      <dgm:prSet loTypeId="urn:microsoft.com/office/officeart/2005/8/layout/orgChart1" loCatId="hierarchy" qsTypeId="urn:microsoft.com/office/officeart/2005/8/quickstyle/simple1" qsCatId="simple" csTypeId="urn:microsoft.com/office/officeart/2005/8/colors/accent1_2" csCatId="accent1"/>
      <dgm:spPr/>
    </dgm:pt>
    <dgm:pt modelId="{0371CF31-4AAC-419D-BF35-8A379FEED90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rPr>
            <a:t>روشهاي بررسي قشر بندي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endParaRPr>
        </a:p>
      </dgm:t>
    </dgm:pt>
    <dgm:pt modelId="{9B0F9B5B-07C8-4E7E-B876-D261EC83AAED}" type="parTrans" cxnId="{A6C7182F-F9C5-498C-B655-D856FBFCFECB}">
      <dgm:prSet/>
      <dgm:spPr/>
    </dgm:pt>
    <dgm:pt modelId="{31B68C86-773E-45B4-A2EA-70C919B2A7D3}" type="sibTrans" cxnId="{A6C7182F-F9C5-498C-B655-D856FBFCFECB}">
      <dgm:prSet/>
      <dgm:spPr/>
    </dgm:pt>
    <dgm:pt modelId="{C307C4EA-2D90-49B5-9550-FA9F76870F5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rPr>
            <a:t>روش ذهني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endParaRPr>
        </a:p>
      </dgm:t>
    </dgm:pt>
    <dgm:pt modelId="{4922A02D-C0E3-44A4-9A2C-BD664E0A680D}" type="parTrans" cxnId="{117CDAF0-4C7B-496F-98F4-D8D95EB34B1B}">
      <dgm:prSet/>
      <dgm:spPr/>
    </dgm:pt>
    <dgm:pt modelId="{3B14A385-8084-4004-B50A-8A7D323C550D}" type="sibTrans" cxnId="{117CDAF0-4C7B-496F-98F4-D8D95EB34B1B}">
      <dgm:prSet/>
      <dgm:spPr/>
    </dgm:pt>
    <dgm:pt modelId="{7FE216AB-E097-47AB-9FEF-9760CC45406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rPr>
            <a:t>روش عيني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endParaRPr>
        </a:p>
      </dgm:t>
    </dgm:pt>
    <dgm:pt modelId="{6C5D6A20-A557-43BA-BFD5-0416EBEB5A9E}" type="parTrans" cxnId="{27C8B934-5D05-4B3C-997B-3BDADA5CA577}">
      <dgm:prSet/>
      <dgm:spPr/>
    </dgm:pt>
    <dgm:pt modelId="{8AA28F2E-293B-489B-BD0C-0427194E2F22}" type="sibTrans" cxnId="{27C8B934-5D05-4B3C-997B-3BDADA5CA577}">
      <dgm:prSet/>
      <dgm:spPr/>
    </dgm:pt>
    <dgm:pt modelId="{5D891A18-0A84-4896-900D-B2ECB75FBBA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accent2"/>
              </a:solidFill>
              <a:effectLst>
                <a:outerShdw blurRad="38100" dist="38100" dir="2700000" algn="tl">
                  <a:srgbClr val="000000"/>
                </a:outerShdw>
              </a:effectLst>
              <a:latin typeface="Comic Sans MS" pitchFamily="66" charset="0"/>
              <a:cs typeface="Lotus" pitchFamily="2" charset="-78"/>
            </a:rPr>
            <a:t>روش</a:t>
          </a:r>
          <a:r>
            <a:rPr kumimoji="0" lang="ar-SA" altLang="fa-IR" b="1" i="0" u="none" strike="noStrike" cap="none" normalizeH="0" baseline="0">
              <a:ln>
                <a:noFill/>
              </a:ln>
              <a:solidFill>
                <a:srgbClr val="FFCCFF"/>
              </a:solidFill>
              <a:effectLst>
                <a:outerShdw blurRad="38100" dist="38100" dir="2700000" algn="tl">
                  <a:srgbClr val="000000"/>
                </a:outerShdw>
              </a:effectLst>
              <a:latin typeface="Comic Sans MS" pitchFamily="66" charset="0"/>
              <a:cs typeface="Lotus" pitchFamily="2" charset="-78"/>
            </a:rPr>
            <a:t> </a:t>
          </a:r>
          <a:r>
            <a:rPr kumimoji="0" lang="ar-SA" altLang="fa-IR" b="1" i="0" u="none" strike="noStrike" cap="none" normalizeH="0" baseline="0">
              <a:ln>
                <a:noFill/>
              </a:ln>
              <a:solidFill>
                <a:schemeClr val="accent2"/>
              </a:solidFill>
              <a:effectLst>
                <a:outerShdw blurRad="38100" dist="38100" dir="2700000" algn="tl">
                  <a:srgbClr val="000000"/>
                </a:outerShdw>
              </a:effectLst>
              <a:latin typeface="Comic Sans MS" pitchFamily="66" charset="0"/>
              <a:cs typeface="Lotus" pitchFamily="2" charset="-78"/>
            </a:rPr>
            <a:t>اشتهاري</a:t>
          </a:r>
          <a:endParaRPr kumimoji="0" lang="en-US" altLang="fa-IR" b="1" i="0" u="none" strike="noStrike" cap="none" normalizeH="0" baseline="0">
            <a:ln>
              <a:noFill/>
            </a:ln>
            <a:solidFill>
              <a:schemeClr val="accent2"/>
            </a:solidFill>
            <a:effectLst>
              <a:outerShdw blurRad="38100" dist="38100" dir="2700000" algn="tl">
                <a:srgbClr val="000000"/>
              </a:outerShdw>
            </a:effectLst>
            <a:latin typeface="Comic Sans MS" pitchFamily="66" charset="0"/>
            <a:cs typeface="Lotus" pitchFamily="2" charset="-78"/>
          </a:endParaRPr>
        </a:p>
      </dgm:t>
    </dgm:pt>
    <dgm:pt modelId="{14E7BBBB-CDC9-4C6F-8CD8-8F72603C1D1C}" type="parTrans" cxnId="{022B4C29-BC71-4859-9E21-E548EB1D6229}">
      <dgm:prSet/>
      <dgm:spPr/>
    </dgm:pt>
    <dgm:pt modelId="{C2A5F42A-01D6-467A-AE8D-84649802D645}" type="sibTrans" cxnId="{022B4C29-BC71-4859-9E21-E548EB1D6229}">
      <dgm:prSet/>
      <dgm:spPr/>
    </dgm:pt>
    <dgm:pt modelId="{E2741389-6BAB-4096-9661-EDD57E2E222C}" type="pres">
      <dgm:prSet presAssocID="{DDE6DA92-5FD9-4E55-96A6-5BC8DF1EA7D7}" presName="hierChild1" presStyleCnt="0">
        <dgm:presLayoutVars>
          <dgm:orgChart val="1"/>
          <dgm:chPref val="1"/>
          <dgm:dir/>
          <dgm:animOne val="branch"/>
          <dgm:animLvl val="lvl"/>
          <dgm:resizeHandles/>
        </dgm:presLayoutVars>
      </dgm:prSet>
      <dgm:spPr/>
    </dgm:pt>
    <dgm:pt modelId="{EF203621-AC78-4EB1-BF95-4439697E7BE4}" type="pres">
      <dgm:prSet presAssocID="{0371CF31-4AAC-419D-BF35-8A379FEED902}" presName="hierRoot1" presStyleCnt="0">
        <dgm:presLayoutVars>
          <dgm:hierBranch/>
        </dgm:presLayoutVars>
      </dgm:prSet>
      <dgm:spPr/>
    </dgm:pt>
    <dgm:pt modelId="{AD54C93C-21D7-4B41-9A87-072402BE2011}" type="pres">
      <dgm:prSet presAssocID="{0371CF31-4AAC-419D-BF35-8A379FEED902}" presName="rootComposite1" presStyleCnt="0"/>
      <dgm:spPr/>
    </dgm:pt>
    <dgm:pt modelId="{2EE4E9E2-6D6F-402C-9324-E96D6B53C645}" type="pres">
      <dgm:prSet presAssocID="{0371CF31-4AAC-419D-BF35-8A379FEED902}" presName="rootText1" presStyleLbl="node0" presStyleIdx="0" presStyleCnt="1">
        <dgm:presLayoutVars>
          <dgm:chPref val="3"/>
        </dgm:presLayoutVars>
      </dgm:prSet>
      <dgm:spPr/>
    </dgm:pt>
    <dgm:pt modelId="{A9E344EA-071C-4652-9F06-6143644C44D1}" type="pres">
      <dgm:prSet presAssocID="{0371CF31-4AAC-419D-BF35-8A379FEED902}" presName="rootConnector1" presStyleLbl="node1" presStyleIdx="0" presStyleCnt="0"/>
      <dgm:spPr/>
    </dgm:pt>
    <dgm:pt modelId="{690D26D9-311E-4FAE-B261-A9BECA66DEE0}" type="pres">
      <dgm:prSet presAssocID="{0371CF31-4AAC-419D-BF35-8A379FEED902}" presName="hierChild2" presStyleCnt="0"/>
      <dgm:spPr/>
    </dgm:pt>
    <dgm:pt modelId="{23B491EA-EB5B-4B5E-B1B2-669D5FC85DEA}" type="pres">
      <dgm:prSet presAssocID="{4922A02D-C0E3-44A4-9A2C-BD664E0A680D}" presName="Name35" presStyleLbl="parChTrans1D2" presStyleIdx="0" presStyleCnt="3"/>
      <dgm:spPr/>
    </dgm:pt>
    <dgm:pt modelId="{9F1E831C-A710-4E96-A8B4-C3FA390296A9}" type="pres">
      <dgm:prSet presAssocID="{C307C4EA-2D90-49B5-9550-FA9F76870F5F}" presName="hierRoot2" presStyleCnt="0">
        <dgm:presLayoutVars>
          <dgm:hierBranch/>
        </dgm:presLayoutVars>
      </dgm:prSet>
      <dgm:spPr/>
    </dgm:pt>
    <dgm:pt modelId="{270DBBFA-15EE-4DF5-A777-EEDC3E085F4E}" type="pres">
      <dgm:prSet presAssocID="{C307C4EA-2D90-49B5-9550-FA9F76870F5F}" presName="rootComposite" presStyleCnt="0"/>
      <dgm:spPr/>
    </dgm:pt>
    <dgm:pt modelId="{444CF5BC-2071-49C5-9F82-9E83BBE54A29}" type="pres">
      <dgm:prSet presAssocID="{C307C4EA-2D90-49B5-9550-FA9F76870F5F}" presName="rootText" presStyleLbl="node2" presStyleIdx="0" presStyleCnt="3">
        <dgm:presLayoutVars>
          <dgm:chPref val="3"/>
        </dgm:presLayoutVars>
      </dgm:prSet>
      <dgm:spPr/>
    </dgm:pt>
    <dgm:pt modelId="{64C1844F-5DBD-49FE-A966-EE9A8F7A97F0}" type="pres">
      <dgm:prSet presAssocID="{C307C4EA-2D90-49B5-9550-FA9F76870F5F}" presName="rootConnector" presStyleLbl="node2" presStyleIdx="0" presStyleCnt="3"/>
      <dgm:spPr/>
    </dgm:pt>
    <dgm:pt modelId="{41243D75-FAB8-48CD-ABCE-C0F92ABCDB4B}" type="pres">
      <dgm:prSet presAssocID="{C307C4EA-2D90-49B5-9550-FA9F76870F5F}" presName="hierChild4" presStyleCnt="0"/>
      <dgm:spPr/>
    </dgm:pt>
    <dgm:pt modelId="{1289F5A6-59EC-4439-A15E-ABCB0FE073D9}" type="pres">
      <dgm:prSet presAssocID="{C307C4EA-2D90-49B5-9550-FA9F76870F5F}" presName="hierChild5" presStyleCnt="0"/>
      <dgm:spPr/>
    </dgm:pt>
    <dgm:pt modelId="{705926D2-6DCE-471C-AD7E-8E3F30656F1C}" type="pres">
      <dgm:prSet presAssocID="{6C5D6A20-A557-43BA-BFD5-0416EBEB5A9E}" presName="Name35" presStyleLbl="parChTrans1D2" presStyleIdx="1" presStyleCnt="3"/>
      <dgm:spPr/>
    </dgm:pt>
    <dgm:pt modelId="{766A6773-FA19-4737-B1C6-E15D62E0B672}" type="pres">
      <dgm:prSet presAssocID="{7FE216AB-E097-47AB-9FEF-9760CC454060}" presName="hierRoot2" presStyleCnt="0">
        <dgm:presLayoutVars>
          <dgm:hierBranch/>
        </dgm:presLayoutVars>
      </dgm:prSet>
      <dgm:spPr/>
    </dgm:pt>
    <dgm:pt modelId="{AAB738DE-35A7-4A53-95DE-B7C7AE73A8C1}" type="pres">
      <dgm:prSet presAssocID="{7FE216AB-E097-47AB-9FEF-9760CC454060}" presName="rootComposite" presStyleCnt="0"/>
      <dgm:spPr/>
    </dgm:pt>
    <dgm:pt modelId="{D3DA3AEA-B808-4DD9-ABB5-248E61ADA414}" type="pres">
      <dgm:prSet presAssocID="{7FE216AB-E097-47AB-9FEF-9760CC454060}" presName="rootText" presStyleLbl="node2" presStyleIdx="1" presStyleCnt="3">
        <dgm:presLayoutVars>
          <dgm:chPref val="3"/>
        </dgm:presLayoutVars>
      </dgm:prSet>
      <dgm:spPr/>
    </dgm:pt>
    <dgm:pt modelId="{6AF7022B-A47F-497E-B421-4CC8474A9856}" type="pres">
      <dgm:prSet presAssocID="{7FE216AB-E097-47AB-9FEF-9760CC454060}" presName="rootConnector" presStyleLbl="node2" presStyleIdx="1" presStyleCnt="3"/>
      <dgm:spPr/>
    </dgm:pt>
    <dgm:pt modelId="{E3AEA7A2-3A82-4728-A1BF-DF96F27E35B9}" type="pres">
      <dgm:prSet presAssocID="{7FE216AB-E097-47AB-9FEF-9760CC454060}" presName="hierChild4" presStyleCnt="0"/>
      <dgm:spPr/>
    </dgm:pt>
    <dgm:pt modelId="{67717B71-538C-49E5-9AAE-2E83E4BA518E}" type="pres">
      <dgm:prSet presAssocID="{7FE216AB-E097-47AB-9FEF-9760CC454060}" presName="hierChild5" presStyleCnt="0"/>
      <dgm:spPr/>
    </dgm:pt>
    <dgm:pt modelId="{D271FB53-5393-45AB-BAE1-DDE9F2D434F8}" type="pres">
      <dgm:prSet presAssocID="{14E7BBBB-CDC9-4C6F-8CD8-8F72603C1D1C}" presName="Name35" presStyleLbl="parChTrans1D2" presStyleIdx="2" presStyleCnt="3"/>
      <dgm:spPr/>
    </dgm:pt>
    <dgm:pt modelId="{BB939FD8-1843-4F41-83FE-9BD443BB89B3}" type="pres">
      <dgm:prSet presAssocID="{5D891A18-0A84-4896-900D-B2ECB75FBBA6}" presName="hierRoot2" presStyleCnt="0">
        <dgm:presLayoutVars>
          <dgm:hierBranch/>
        </dgm:presLayoutVars>
      </dgm:prSet>
      <dgm:spPr/>
    </dgm:pt>
    <dgm:pt modelId="{FEF381D6-CC3A-4DDC-A844-DE22D252F37B}" type="pres">
      <dgm:prSet presAssocID="{5D891A18-0A84-4896-900D-B2ECB75FBBA6}" presName="rootComposite" presStyleCnt="0"/>
      <dgm:spPr/>
    </dgm:pt>
    <dgm:pt modelId="{8E09AF38-0C0B-48EA-9A9B-5D609D0FF5EA}" type="pres">
      <dgm:prSet presAssocID="{5D891A18-0A84-4896-900D-B2ECB75FBBA6}" presName="rootText" presStyleLbl="node2" presStyleIdx="2" presStyleCnt="3">
        <dgm:presLayoutVars>
          <dgm:chPref val="3"/>
        </dgm:presLayoutVars>
      </dgm:prSet>
      <dgm:spPr/>
    </dgm:pt>
    <dgm:pt modelId="{34014EE0-0EB4-4C21-87E9-652D98F48AB5}" type="pres">
      <dgm:prSet presAssocID="{5D891A18-0A84-4896-900D-B2ECB75FBBA6}" presName="rootConnector" presStyleLbl="node2" presStyleIdx="2" presStyleCnt="3"/>
      <dgm:spPr/>
    </dgm:pt>
    <dgm:pt modelId="{8D7756F7-6D00-468D-9B73-A008F75B9643}" type="pres">
      <dgm:prSet presAssocID="{5D891A18-0A84-4896-900D-B2ECB75FBBA6}" presName="hierChild4" presStyleCnt="0"/>
      <dgm:spPr/>
    </dgm:pt>
    <dgm:pt modelId="{08781C01-14BF-497E-BDD0-519B1577F945}" type="pres">
      <dgm:prSet presAssocID="{5D891A18-0A84-4896-900D-B2ECB75FBBA6}" presName="hierChild5" presStyleCnt="0"/>
      <dgm:spPr/>
    </dgm:pt>
    <dgm:pt modelId="{4FBB0FCD-31A9-4042-817D-1194408DE424}" type="pres">
      <dgm:prSet presAssocID="{0371CF31-4AAC-419D-BF35-8A379FEED902}" presName="hierChild3" presStyleCnt="0"/>
      <dgm:spPr/>
    </dgm:pt>
  </dgm:ptLst>
  <dgm:cxnLst>
    <dgm:cxn modelId="{24D2D303-2488-4573-96B6-1AED509AEC5A}" type="presOf" srcId="{DDE6DA92-5FD9-4E55-96A6-5BC8DF1EA7D7}" destId="{E2741389-6BAB-4096-9661-EDD57E2E222C}" srcOrd="0" destOrd="0" presId="urn:microsoft.com/office/officeart/2005/8/layout/orgChart1"/>
    <dgm:cxn modelId="{10413504-B3FE-4CF1-8B6A-97EB8A7ABD61}" type="presOf" srcId="{0371CF31-4AAC-419D-BF35-8A379FEED902}" destId="{A9E344EA-071C-4652-9F06-6143644C44D1}" srcOrd="1" destOrd="0" presId="urn:microsoft.com/office/officeart/2005/8/layout/orgChart1"/>
    <dgm:cxn modelId="{EA254421-A534-4E50-B2FA-D967F2BC06EC}" type="presOf" srcId="{C307C4EA-2D90-49B5-9550-FA9F76870F5F}" destId="{444CF5BC-2071-49C5-9F82-9E83BBE54A29}" srcOrd="0" destOrd="0" presId="urn:microsoft.com/office/officeart/2005/8/layout/orgChart1"/>
    <dgm:cxn modelId="{022B4C29-BC71-4859-9E21-E548EB1D6229}" srcId="{0371CF31-4AAC-419D-BF35-8A379FEED902}" destId="{5D891A18-0A84-4896-900D-B2ECB75FBBA6}" srcOrd="2" destOrd="0" parTransId="{14E7BBBB-CDC9-4C6F-8CD8-8F72603C1D1C}" sibTransId="{C2A5F42A-01D6-467A-AE8D-84649802D645}"/>
    <dgm:cxn modelId="{A6C7182F-F9C5-498C-B655-D856FBFCFECB}" srcId="{DDE6DA92-5FD9-4E55-96A6-5BC8DF1EA7D7}" destId="{0371CF31-4AAC-419D-BF35-8A379FEED902}" srcOrd="0" destOrd="0" parTransId="{9B0F9B5B-07C8-4E7E-B876-D261EC83AAED}" sibTransId="{31B68C86-773E-45B4-A2EA-70C919B2A7D3}"/>
    <dgm:cxn modelId="{27C8B934-5D05-4B3C-997B-3BDADA5CA577}" srcId="{0371CF31-4AAC-419D-BF35-8A379FEED902}" destId="{7FE216AB-E097-47AB-9FEF-9760CC454060}" srcOrd="1" destOrd="0" parTransId="{6C5D6A20-A557-43BA-BFD5-0416EBEB5A9E}" sibTransId="{8AA28F2E-293B-489B-BD0C-0427194E2F22}"/>
    <dgm:cxn modelId="{9B0D8442-9C89-4A82-9854-31CDE56B2349}" type="presOf" srcId="{5D891A18-0A84-4896-900D-B2ECB75FBBA6}" destId="{8E09AF38-0C0B-48EA-9A9B-5D609D0FF5EA}" srcOrd="0" destOrd="0" presId="urn:microsoft.com/office/officeart/2005/8/layout/orgChart1"/>
    <dgm:cxn modelId="{C189CA68-3E5E-4A41-8B40-C04DBB4620C8}" type="presOf" srcId="{C307C4EA-2D90-49B5-9550-FA9F76870F5F}" destId="{64C1844F-5DBD-49FE-A966-EE9A8F7A97F0}" srcOrd="1" destOrd="0" presId="urn:microsoft.com/office/officeart/2005/8/layout/orgChart1"/>
    <dgm:cxn modelId="{FADDD46F-1CFB-47F8-961C-515C6FE11B4D}" type="presOf" srcId="{4922A02D-C0E3-44A4-9A2C-BD664E0A680D}" destId="{23B491EA-EB5B-4B5E-B1B2-669D5FC85DEA}" srcOrd="0" destOrd="0" presId="urn:microsoft.com/office/officeart/2005/8/layout/orgChart1"/>
    <dgm:cxn modelId="{D926A756-2AB0-468D-BD40-374188E24E10}" type="presOf" srcId="{7FE216AB-E097-47AB-9FEF-9760CC454060}" destId="{6AF7022B-A47F-497E-B421-4CC8474A9856}" srcOrd="1" destOrd="0" presId="urn:microsoft.com/office/officeart/2005/8/layout/orgChart1"/>
    <dgm:cxn modelId="{EBF4758C-F88A-4D12-A0FC-F8445DE2ADF5}" type="presOf" srcId="{14E7BBBB-CDC9-4C6F-8CD8-8F72603C1D1C}" destId="{D271FB53-5393-45AB-BAE1-DDE9F2D434F8}" srcOrd="0" destOrd="0" presId="urn:microsoft.com/office/officeart/2005/8/layout/orgChart1"/>
    <dgm:cxn modelId="{14B3EC91-ABA8-4206-A817-3AA432479225}" type="presOf" srcId="{5D891A18-0A84-4896-900D-B2ECB75FBBA6}" destId="{34014EE0-0EB4-4C21-87E9-652D98F48AB5}" srcOrd="1" destOrd="0" presId="urn:microsoft.com/office/officeart/2005/8/layout/orgChart1"/>
    <dgm:cxn modelId="{85C1A6CE-C7B7-4354-8A2F-CE51BA65CD7B}" type="presOf" srcId="{0371CF31-4AAC-419D-BF35-8A379FEED902}" destId="{2EE4E9E2-6D6F-402C-9324-E96D6B53C645}" srcOrd="0" destOrd="0" presId="urn:microsoft.com/office/officeart/2005/8/layout/orgChart1"/>
    <dgm:cxn modelId="{117CDAF0-4C7B-496F-98F4-D8D95EB34B1B}" srcId="{0371CF31-4AAC-419D-BF35-8A379FEED902}" destId="{C307C4EA-2D90-49B5-9550-FA9F76870F5F}" srcOrd="0" destOrd="0" parTransId="{4922A02D-C0E3-44A4-9A2C-BD664E0A680D}" sibTransId="{3B14A385-8084-4004-B50A-8A7D323C550D}"/>
    <dgm:cxn modelId="{8DEB23FC-CAFA-4240-92F1-1D73F6F2D651}" type="presOf" srcId="{7FE216AB-E097-47AB-9FEF-9760CC454060}" destId="{D3DA3AEA-B808-4DD9-ABB5-248E61ADA414}" srcOrd="0" destOrd="0" presId="urn:microsoft.com/office/officeart/2005/8/layout/orgChart1"/>
    <dgm:cxn modelId="{E11E27FD-F892-40F3-A6B3-342933BD6D51}" type="presOf" srcId="{6C5D6A20-A557-43BA-BFD5-0416EBEB5A9E}" destId="{705926D2-6DCE-471C-AD7E-8E3F30656F1C}" srcOrd="0" destOrd="0" presId="urn:microsoft.com/office/officeart/2005/8/layout/orgChart1"/>
    <dgm:cxn modelId="{C2EA9F23-7222-4801-BABC-816423D9CCC2}" type="presParOf" srcId="{E2741389-6BAB-4096-9661-EDD57E2E222C}" destId="{EF203621-AC78-4EB1-BF95-4439697E7BE4}" srcOrd="0" destOrd="0" presId="urn:microsoft.com/office/officeart/2005/8/layout/orgChart1"/>
    <dgm:cxn modelId="{429325DB-751B-4932-8CDF-D49C1A501BD4}" type="presParOf" srcId="{EF203621-AC78-4EB1-BF95-4439697E7BE4}" destId="{AD54C93C-21D7-4B41-9A87-072402BE2011}" srcOrd="0" destOrd="0" presId="urn:microsoft.com/office/officeart/2005/8/layout/orgChart1"/>
    <dgm:cxn modelId="{BDAAE95E-E600-49C1-B3E0-A7484784CA3D}" type="presParOf" srcId="{AD54C93C-21D7-4B41-9A87-072402BE2011}" destId="{2EE4E9E2-6D6F-402C-9324-E96D6B53C645}" srcOrd="0" destOrd="0" presId="urn:microsoft.com/office/officeart/2005/8/layout/orgChart1"/>
    <dgm:cxn modelId="{FCEA0A60-C162-4052-A4B8-7A7C68876270}" type="presParOf" srcId="{AD54C93C-21D7-4B41-9A87-072402BE2011}" destId="{A9E344EA-071C-4652-9F06-6143644C44D1}" srcOrd="1" destOrd="0" presId="urn:microsoft.com/office/officeart/2005/8/layout/orgChart1"/>
    <dgm:cxn modelId="{4861E66A-1A6C-4472-89E4-B39E52908B14}" type="presParOf" srcId="{EF203621-AC78-4EB1-BF95-4439697E7BE4}" destId="{690D26D9-311E-4FAE-B261-A9BECA66DEE0}" srcOrd="1" destOrd="0" presId="urn:microsoft.com/office/officeart/2005/8/layout/orgChart1"/>
    <dgm:cxn modelId="{894BC808-361E-4FC9-824E-26FA3290A902}" type="presParOf" srcId="{690D26D9-311E-4FAE-B261-A9BECA66DEE0}" destId="{23B491EA-EB5B-4B5E-B1B2-669D5FC85DEA}" srcOrd="0" destOrd="0" presId="urn:microsoft.com/office/officeart/2005/8/layout/orgChart1"/>
    <dgm:cxn modelId="{BCA6B2DE-4404-4F68-B979-9BA91FE85C9C}" type="presParOf" srcId="{690D26D9-311E-4FAE-B261-A9BECA66DEE0}" destId="{9F1E831C-A710-4E96-A8B4-C3FA390296A9}" srcOrd="1" destOrd="0" presId="urn:microsoft.com/office/officeart/2005/8/layout/orgChart1"/>
    <dgm:cxn modelId="{1B692FA2-28C2-4374-BFD8-CF2B315BFF74}" type="presParOf" srcId="{9F1E831C-A710-4E96-A8B4-C3FA390296A9}" destId="{270DBBFA-15EE-4DF5-A777-EEDC3E085F4E}" srcOrd="0" destOrd="0" presId="urn:microsoft.com/office/officeart/2005/8/layout/orgChart1"/>
    <dgm:cxn modelId="{789A7BAC-485B-4769-AE3E-50259EBFDDE6}" type="presParOf" srcId="{270DBBFA-15EE-4DF5-A777-EEDC3E085F4E}" destId="{444CF5BC-2071-49C5-9F82-9E83BBE54A29}" srcOrd="0" destOrd="0" presId="urn:microsoft.com/office/officeart/2005/8/layout/orgChart1"/>
    <dgm:cxn modelId="{AF59BBFB-9390-4629-A696-0E557CA1CA01}" type="presParOf" srcId="{270DBBFA-15EE-4DF5-A777-EEDC3E085F4E}" destId="{64C1844F-5DBD-49FE-A966-EE9A8F7A97F0}" srcOrd="1" destOrd="0" presId="urn:microsoft.com/office/officeart/2005/8/layout/orgChart1"/>
    <dgm:cxn modelId="{978AB90A-662A-4147-ADCB-F27E5F60555D}" type="presParOf" srcId="{9F1E831C-A710-4E96-A8B4-C3FA390296A9}" destId="{41243D75-FAB8-48CD-ABCE-C0F92ABCDB4B}" srcOrd="1" destOrd="0" presId="urn:microsoft.com/office/officeart/2005/8/layout/orgChart1"/>
    <dgm:cxn modelId="{7C36AFEB-8413-47DC-AC5D-6B70F8D8FC3B}" type="presParOf" srcId="{9F1E831C-A710-4E96-A8B4-C3FA390296A9}" destId="{1289F5A6-59EC-4439-A15E-ABCB0FE073D9}" srcOrd="2" destOrd="0" presId="urn:microsoft.com/office/officeart/2005/8/layout/orgChart1"/>
    <dgm:cxn modelId="{89294E0C-7E7B-4BBF-8DC0-A72F2DB96450}" type="presParOf" srcId="{690D26D9-311E-4FAE-B261-A9BECA66DEE0}" destId="{705926D2-6DCE-471C-AD7E-8E3F30656F1C}" srcOrd="2" destOrd="0" presId="urn:microsoft.com/office/officeart/2005/8/layout/orgChart1"/>
    <dgm:cxn modelId="{4363CB7A-BF26-47BF-8008-8DE9A1A0C0C7}" type="presParOf" srcId="{690D26D9-311E-4FAE-B261-A9BECA66DEE0}" destId="{766A6773-FA19-4737-B1C6-E15D62E0B672}" srcOrd="3" destOrd="0" presId="urn:microsoft.com/office/officeart/2005/8/layout/orgChart1"/>
    <dgm:cxn modelId="{DDAC515C-ADC6-4C91-A4E8-6A1388BEDD13}" type="presParOf" srcId="{766A6773-FA19-4737-B1C6-E15D62E0B672}" destId="{AAB738DE-35A7-4A53-95DE-B7C7AE73A8C1}" srcOrd="0" destOrd="0" presId="urn:microsoft.com/office/officeart/2005/8/layout/orgChart1"/>
    <dgm:cxn modelId="{4873490C-884B-4A66-9E90-85EFA5BA0971}" type="presParOf" srcId="{AAB738DE-35A7-4A53-95DE-B7C7AE73A8C1}" destId="{D3DA3AEA-B808-4DD9-ABB5-248E61ADA414}" srcOrd="0" destOrd="0" presId="urn:microsoft.com/office/officeart/2005/8/layout/orgChart1"/>
    <dgm:cxn modelId="{17B3A064-2F17-4806-9B11-924170C1697D}" type="presParOf" srcId="{AAB738DE-35A7-4A53-95DE-B7C7AE73A8C1}" destId="{6AF7022B-A47F-497E-B421-4CC8474A9856}" srcOrd="1" destOrd="0" presId="urn:microsoft.com/office/officeart/2005/8/layout/orgChart1"/>
    <dgm:cxn modelId="{381F68FF-E0F5-4011-B9C0-ACDC9039C74A}" type="presParOf" srcId="{766A6773-FA19-4737-B1C6-E15D62E0B672}" destId="{E3AEA7A2-3A82-4728-A1BF-DF96F27E35B9}" srcOrd="1" destOrd="0" presId="urn:microsoft.com/office/officeart/2005/8/layout/orgChart1"/>
    <dgm:cxn modelId="{36F14C7C-81B9-4291-A614-AD90B2D671BF}" type="presParOf" srcId="{766A6773-FA19-4737-B1C6-E15D62E0B672}" destId="{67717B71-538C-49E5-9AAE-2E83E4BA518E}" srcOrd="2" destOrd="0" presId="urn:microsoft.com/office/officeart/2005/8/layout/orgChart1"/>
    <dgm:cxn modelId="{4B0B6F30-4CEE-49A4-8398-09BC5C61C251}" type="presParOf" srcId="{690D26D9-311E-4FAE-B261-A9BECA66DEE0}" destId="{D271FB53-5393-45AB-BAE1-DDE9F2D434F8}" srcOrd="4" destOrd="0" presId="urn:microsoft.com/office/officeart/2005/8/layout/orgChart1"/>
    <dgm:cxn modelId="{DC05634A-50D5-4667-828D-0682A55111A8}" type="presParOf" srcId="{690D26D9-311E-4FAE-B261-A9BECA66DEE0}" destId="{BB939FD8-1843-4F41-83FE-9BD443BB89B3}" srcOrd="5" destOrd="0" presId="urn:microsoft.com/office/officeart/2005/8/layout/orgChart1"/>
    <dgm:cxn modelId="{C3906FCB-EE6C-4C11-87C1-CC9171C4F640}" type="presParOf" srcId="{BB939FD8-1843-4F41-83FE-9BD443BB89B3}" destId="{FEF381D6-CC3A-4DDC-A844-DE22D252F37B}" srcOrd="0" destOrd="0" presId="urn:microsoft.com/office/officeart/2005/8/layout/orgChart1"/>
    <dgm:cxn modelId="{B8E10777-FCCF-4433-8ED1-56004657B9FD}" type="presParOf" srcId="{FEF381D6-CC3A-4DDC-A844-DE22D252F37B}" destId="{8E09AF38-0C0B-48EA-9A9B-5D609D0FF5EA}" srcOrd="0" destOrd="0" presId="urn:microsoft.com/office/officeart/2005/8/layout/orgChart1"/>
    <dgm:cxn modelId="{54CBDA87-523C-4465-9FA8-A7C0C3882E55}" type="presParOf" srcId="{FEF381D6-CC3A-4DDC-A844-DE22D252F37B}" destId="{34014EE0-0EB4-4C21-87E9-652D98F48AB5}" srcOrd="1" destOrd="0" presId="urn:microsoft.com/office/officeart/2005/8/layout/orgChart1"/>
    <dgm:cxn modelId="{90970B26-34E3-4615-9627-A72FC4DD4D35}" type="presParOf" srcId="{BB939FD8-1843-4F41-83FE-9BD443BB89B3}" destId="{8D7756F7-6D00-468D-9B73-A008F75B9643}" srcOrd="1" destOrd="0" presId="urn:microsoft.com/office/officeart/2005/8/layout/orgChart1"/>
    <dgm:cxn modelId="{7E5E8883-6163-4454-BAAD-7B638ED95085}" type="presParOf" srcId="{BB939FD8-1843-4F41-83FE-9BD443BB89B3}" destId="{08781C01-14BF-497E-BDD0-519B1577F945}" srcOrd="2" destOrd="0" presId="urn:microsoft.com/office/officeart/2005/8/layout/orgChart1"/>
    <dgm:cxn modelId="{2BFDC7AA-243D-4B29-AE47-10AC218FDA3E}" type="presParOf" srcId="{EF203621-AC78-4EB1-BF95-4439697E7BE4}" destId="{4FBB0FCD-31A9-4042-817D-1194408DE4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17F4CD6-3E91-4AFA-8594-5A5EFD8BC516}" type="doc">
      <dgm:prSet loTypeId="urn:microsoft.com/office/officeart/2005/8/layout/orgChart1" loCatId="hierarchy" qsTypeId="urn:microsoft.com/office/officeart/2005/8/quickstyle/simple1" qsCatId="simple" csTypeId="urn:microsoft.com/office/officeart/2005/8/colors/accent1_2" csCatId="accent1"/>
      <dgm:spPr/>
    </dgm:pt>
    <dgm:pt modelId="{105CE6FF-54F4-4B96-AF38-4D3E36A816BB}">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طبقه اجتماعي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2F9EAC35-AE6D-4BD7-BF04-17569270982F}" type="parTrans" cxnId="{90A73395-97CB-4E71-AF5C-C33BAA3D0F80}">
      <dgm:prSet/>
      <dgm:spPr/>
    </dgm:pt>
    <dgm:pt modelId="{CB314547-7869-449D-B3C0-ECA5E0C583FE}" type="sibTrans" cxnId="{90A73395-97CB-4E71-AF5C-C33BAA3D0F80}">
      <dgm:prSet/>
      <dgm:spPr/>
    </dgm:pt>
    <dgm:pt modelId="{9CE78EB1-978D-4105-880D-629BF23E64E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ثروت</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D125373B-B24D-4FEC-814B-0258BD6027C2}" type="parTrans" cxnId="{7AD6AD15-D78A-485A-A9C6-DB96955AD15C}">
      <dgm:prSet/>
      <dgm:spPr/>
    </dgm:pt>
    <dgm:pt modelId="{68548A9A-51B9-4BA8-8B0E-15FF57F2896A}" type="sibTrans" cxnId="{7AD6AD15-D78A-485A-A9C6-DB96955AD15C}">
      <dgm:prSet/>
      <dgm:spPr/>
    </dgm:pt>
    <dgm:pt modelId="{592DE09B-8FE9-4301-AECC-F86F233FBB1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قدرت</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16B898BA-2D60-4083-B1DE-EC3378FF8580}" type="parTrans" cxnId="{952A74E7-7A4C-4302-A223-2A391890CE66}">
      <dgm:prSet/>
      <dgm:spPr/>
    </dgm:pt>
    <dgm:pt modelId="{3AFBA5A1-31AD-43C4-B21D-75584D51BE74}" type="sibTrans" cxnId="{952A74E7-7A4C-4302-A223-2A391890CE66}">
      <dgm:prSet/>
      <dgm:spPr/>
    </dgm:pt>
    <dgm:pt modelId="{B23BCD11-4666-47F2-907C-44BD669D11C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حيثيت</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E3498AF0-C28A-424D-9D7F-4B6B3D91BD90}" type="parTrans" cxnId="{BE983083-5422-4FE0-AF42-B6D4DE41891C}">
      <dgm:prSet/>
      <dgm:spPr/>
    </dgm:pt>
    <dgm:pt modelId="{07477A10-16BC-40D0-9E86-7ADFFAC6DDCE}" type="sibTrans" cxnId="{BE983083-5422-4FE0-AF42-B6D4DE41891C}">
      <dgm:prSet/>
      <dgm:spPr/>
    </dgm:pt>
    <dgm:pt modelId="{99F119BA-4380-4326-BA72-893C80DC5EEA}" type="pres">
      <dgm:prSet presAssocID="{117F4CD6-3E91-4AFA-8594-5A5EFD8BC516}" presName="hierChild1" presStyleCnt="0">
        <dgm:presLayoutVars>
          <dgm:orgChart val="1"/>
          <dgm:chPref val="1"/>
          <dgm:dir/>
          <dgm:animOne val="branch"/>
          <dgm:animLvl val="lvl"/>
          <dgm:resizeHandles/>
        </dgm:presLayoutVars>
      </dgm:prSet>
      <dgm:spPr/>
    </dgm:pt>
    <dgm:pt modelId="{3C69E94E-F907-4589-8136-4D59A80DDE3B}" type="pres">
      <dgm:prSet presAssocID="{105CE6FF-54F4-4B96-AF38-4D3E36A816BB}" presName="hierRoot1" presStyleCnt="0">
        <dgm:presLayoutVars>
          <dgm:hierBranch/>
        </dgm:presLayoutVars>
      </dgm:prSet>
      <dgm:spPr/>
    </dgm:pt>
    <dgm:pt modelId="{5611FE54-ADC8-405C-A39C-9DB8BB78E0CA}" type="pres">
      <dgm:prSet presAssocID="{105CE6FF-54F4-4B96-AF38-4D3E36A816BB}" presName="rootComposite1" presStyleCnt="0"/>
      <dgm:spPr/>
    </dgm:pt>
    <dgm:pt modelId="{2C5FB935-E637-4238-9981-2E1CC833E1D5}" type="pres">
      <dgm:prSet presAssocID="{105CE6FF-54F4-4B96-AF38-4D3E36A816BB}" presName="rootText1" presStyleLbl="node0" presStyleIdx="0" presStyleCnt="1">
        <dgm:presLayoutVars>
          <dgm:chPref val="3"/>
        </dgm:presLayoutVars>
      </dgm:prSet>
      <dgm:spPr/>
    </dgm:pt>
    <dgm:pt modelId="{7B9BA6F9-B153-4BE7-86CF-4695CD91BB35}" type="pres">
      <dgm:prSet presAssocID="{105CE6FF-54F4-4B96-AF38-4D3E36A816BB}" presName="rootConnector1" presStyleLbl="node1" presStyleIdx="0" presStyleCnt="0"/>
      <dgm:spPr/>
    </dgm:pt>
    <dgm:pt modelId="{88FFBD61-D02B-4C6B-AEDA-812D4E5539C2}" type="pres">
      <dgm:prSet presAssocID="{105CE6FF-54F4-4B96-AF38-4D3E36A816BB}" presName="hierChild2" presStyleCnt="0"/>
      <dgm:spPr/>
    </dgm:pt>
    <dgm:pt modelId="{8E454C20-E0DA-411B-AA94-9DD96D9DD464}" type="pres">
      <dgm:prSet presAssocID="{D125373B-B24D-4FEC-814B-0258BD6027C2}" presName="Name35" presStyleLbl="parChTrans1D2" presStyleIdx="0" presStyleCnt="3"/>
      <dgm:spPr/>
    </dgm:pt>
    <dgm:pt modelId="{24AF17A7-A7DB-4AE8-A156-F32D71EADDF8}" type="pres">
      <dgm:prSet presAssocID="{9CE78EB1-978D-4105-880D-629BF23E64E2}" presName="hierRoot2" presStyleCnt="0">
        <dgm:presLayoutVars>
          <dgm:hierBranch/>
        </dgm:presLayoutVars>
      </dgm:prSet>
      <dgm:spPr/>
    </dgm:pt>
    <dgm:pt modelId="{0771263B-0A00-41BC-9BFA-81596FFDBD09}" type="pres">
      <dgm:prSet presAssocID="{9CE78EB1-978D-4105-880D-629BF23E64E2}" presName="rootComposite" presStyleCnt="0"/>
      <dgm:spPr/>
    </dgm:pt>
    <dgm:pt modelId="{D335D519-261C-435A-B6F3-2BA9908537ED}" type="pres">
      <dgm:prSet presAssocID="{9CE78EB1-978D-4105-880D-629BF23E64E2}" presName="rootText" presStyleLbl="node2" presStyleIdx="0" presStyleCnt="3">
        <dgm:presLayoutVars>
          <dgm:chPref val="3"/>
        </dgm:presLayoutVars>
      </dgm:prSet>
      <dgm:spPr/>
    </dgm:pt>
    <dgm:pt modelId="{ECC57AEA-44F2-41E1-A357-FED0EAB241D7}" type="pres">
      <dgm:prSet presAssocID="{9CE78EB1-978D-4105-880D-629BF23E64E2}" presName="rootConnector" presStyleLbl="node2" presStyleIdx="0" presStyleCnt="3"/>
      <dgm:spPr/>
    </dgm:pt>
    <dgm:pt modelId="{69923C61-C802-4F84-BDAF-9BF3D7579E00}" type="pres">
      <dgm:prSet presAssocID="{9CE78EB1-978D-4105-880D-629BF23E64E2}" presName="hierChild4" presStyleCnt="0"/>
      <dgm:spPr/>
    </dgm:pt>
    <dgm:pt modelId="{5A09CEC4-8353-44E2-B8F3-71A761B82152}" type="pres">
      <dgm:prSet presAssocID="{9CE78EB1-978D-4105-880D-629BF23E64E2}" presName="hierChild5" presStyleCnt="0"/>
      <dgm:spPr/>
    </dgm:pt>
    <dgm:pt modelId="{C1BACE51-CF1F-41E6-9325-AE5AC12C614E}" type="pres">
      <dgm:prSet presAssocID="{16B898BA-2D60-4083-B1DE-EC3378FF8580}" presName="Name35" presStyleLbl="parChTrans1D2" presStyleIdx="1" presStyleCnt="3"/>
      <dgm:spPr/>
    </dgm:pt>
    <dgm:pt modelId="{21DD3251-52C3-4C30-8236-EB5C690396BC}" type="pres">
      <dgm:prSet presAssocID="{592DE09B-8FE9-4301-AECC-F86F233FBB19}" presName="hierRoot2" presStyleCnt="0">
        <dgm:presLayoutVars>
          <dgm:hierBranch/>
        </dgm:presLayoutVars>
      </dgm:prSet>
      <dgm:spPr/>
    </dgm:pt>
    <dgm:pt modelId="{9D895899-69AC-4413-A773-4B9A1A0667C1}" type="pres">
      <dgm:prSet presAssocID="{592DE09B-8FE9-4301-AECC-F86F233FBB19}" presName="rootComposite" presStyleCnt="0"/>
      <dgm:spPr/>
    </dgm:pt>
    <dgm:pt modelId="{AC611C80-A5A5-47EB-8AB5-E163975F6206}" type="pres">
      <dgm:prSet presAssocID="{592DE09B-8FE9-4301-AECC-F86F233FBB19}" presName="rootText" presStyleLbl="node2" presStyleIdx="1" presStyleCnt="3">
        <dgm:presLayoutVars>
          <dgm:chPref val="3"/>
        </dgm:presLayoutVars>
      </dgm:prSet>
      <dgm:spPr/>
    </dgm:pt>
    <dgm:pt modelId="{093BCEFD-F886-404A-9A83-642820E3ADF5}" type="pres">
      <dgm:prSet presAssocID="{592DE09B-8FE9-4301-AECC-F86F233FBB19}" presName="rootConnector" presStyleLbl="node2" presStyleIdx="1" presStyleCnt="3"/>
      <dgm:spPr/>
    </dgm:pt>
    <dgm:pt modelId="{EEDE35B1-E8AE-4690-96B8-17711B297065}" type="pres">
      <dgm:prSet presAssocID="{592DE09B-8FE9-4301-AECC-F86F233FBB19}" presName="hierChild4" presStyleCnt="0"/>
      <dgm:spPr/>
    </dgm:pt>
    <dgm:pt modelId="{F95128A8-D468-49A2-BB69-A3DA5C5E8F06}" type="pres">
      <dgm:prSet presAssocID="{592DE09B-8FE9-4301-AECC-F86F233FBB19}" presName="hierChild5" presStyleCnt="0"/>
      <dgm:spPr/>
    </dgm:pt>
    <dgm:pt modelId="{9380ED01-A806-4F92-98B8-B9FC38F0FA03}" type="pres">
      <dgm:prSet presAssocID="{E3498AF0-C28A-424D-9D7F-4B6B3D91BD90}" presName="Name35" presStyleLbl="parChTrans1D2" presStyleIdx="2" presStyleCnt="3"/>
      <dgm:spPr/>
    </dgm:pt>
    <dgm:pt modelId="{1FDBC587-2A14-4644-A684-4AFD45CAA31A}" type="pres">
      <dgm:prSet presAssocID="{B23BCD11-4666-47F2-907C-44BD669D11C0}" presName="hierRoot2" presStyleCnt="0">
        <dgm:presLayoutVars>
          <dgm:hierBranch/>
        </dgm:presLayoutVars>
      </dgm:prSet>
      <dgm:spPr/>
    </dgm:pt>
    <dgm:pt modelId="{E5065654-6CA2-4B2D-BF7C-525E5B54686E}" type="pres">
      <dgm:prSet presAssocID="{B23BCD11-4666-47F2-907C-44BD669D11C0}" presName="rootComposite" presStyleCnt="0"/>
      <dgm:spPr/>
    </dgm:pt>
    <dgm:pt modelId="{2F025400-CD90-4C8F-9B8D-94C7EDD08269}" type="pres">
      <dgm:prSet presAssocID="{B23BCD11-4666-47F2-907C-44BD669D11C0}" presName="rootText" presStyleLbl="node2" presStyleIdx="2" presStyleCnt="3">
        <dgm:presLayoutVars>
          <dgm:chPref val="3"/>
        </dgm:presLayoutVars>
      </dgm:prSet>
      <dgm:spPr/>
    </dgm:pt>
    <dgm:pt modelId="{047AD56C-6527-4A99-8C21-AE8A6A39BC3E}" type="pres">
      <dgm:prSet presAssocID="{B23BCD11-4666-47F2-907C-44BD669D11C0}" presName="rootConnector" presStyleLbl="node2" presStyleIdx="2" presStyleCnt="3"/>
      <dgm:spPr/>
    </dgm:pt>
    <dgm:pt modelId="{D14E9D57-4988-4E7E-AD01-E80736385AB0}" type="pres">
      <dgm:prSet presAssocID="{B23BCD11-4666-47F2-907C-44BD669D11C0}" presName="hierChild4" presStyleCnt="0"/>
      <dgm:spPr/>
    </dgm:pt>
    <dgm:pt modelId="{EEF379A9-12AD-4D5D-B64C-1E1103126707}" type="pres">
      <dgm:prSet presAssocID="{B23BCD11-4666-47F2-907C-44BD669D11C0}" presName="hierChild5" presStyleCnt="0"/>
      <dgm:spPr/>
    </dgm:pt>
    <dgm:pt modelId="{2460BFC2-B248-4653-8F3C-983527AF21BB}" type="pres">
      <dgm:prSet presAssocID="{105CE6FF-54F4-4B96-AF38-4D3E36A816BB}" presName="hierChild3" presStyleCnt="0"/>
      <dgm:spPr/>
    </dgm:pt>
  </dgm:ptLst>
  <dgm:cxnLst>
    <dgm:cxn modelId="{7AD6AD15-D78A-485A-A9C6-DB96955AD15C}" srcId="{105CE6FF-54F4-4B96-AF38-4D3E36A816BB}" destId="{9CE78EB1-978D-4105-880D-629BF23E64E2}" srcOrd="0" destOrd="0" parTransId="{D125373B-B24D-4FEC-814B-0258BD6027C2}" sibTransId="{68548A9A-51B9-4BA8-8B0E-15FF57F2896A}"/>
    <dgm:cxn modelId="{86C4B825-B2F3-4772-B9DD-A543CEBE373F}" type="presOf" srcId="{B23BCD11-4666-47F2-907C-44BD669D11C0}" destId="{2F025400-CD90-4C8F-9B8D-94C7EDD08269}" srcOrd="0" destOrd="0" presId="urn:microsoft.com/office/officeart/2005/8/layout/orgChart1"/>
    <dgm:cxn modelId="{8CA54433-AAE3-4444-B749-8FBD33CAB53A}" type="presOf" srcId="{105CE6FF-54F4-4B96-AF38-4D3E36A816BB}" destId="{7B9BA6F9-B153-4BE7-86CF-4695CD91BB35}" srcOrd="1" destOrd="0" presId="urn:microsoft.com/office/officeart/2005/8/layout/orgChart1"/>
    <dgm:cxn modelId="{8F5E1B3D-75F1-47B2-B484-938ECC7BD9F7}" type="presOf" srcId="{9CE78EB1-978D-4105-880D-629BF23E64E2}" destId="{D335D519-261C-435A-B6F3-2BA9908537ED}" srcOrd="0" destOrd="0" presId="urn:microsoft.com/office/officeart/2005/8/layout/orgChart1"/>
    <dgm:cxn modelId="{ABDA2B41-A8E9-4651-8359-0714B5D1DED9}" type="presOf" srcId="{16B898BA-2D60-4083-B1DE-EC3378FF8580}" destId="{C1BACE51-CF1F-41E6-9325-AE5AC12C614E}" srcOrd="0" destOrd="0" presId="urn:microsoft.com/office/officeart/2005/8/layout/orgChart1"/>
    <dgm:cxn modelId="{E252FF54-DA9E-4B77-BFC4-408BE297178D}" type="presOf" srcId="{592DE09B-8FE9-4301-AECC-F86F233FBB19}" destId="{AC611C80-A5A5-47EB-8AB5-E163975F6206}" srcOrd="0" destOrd="0" presId="urn:microsoft.com/office/officeart/2005/8/layout/orgChart1"/>
    <dgm:cxn modelId="{BE983083-5422-4FE0-AF42-B6D4DE41891C}" srcId="{105CE6FF-54F4-4B96-AF38-4D3E36A816BB}" destId="{B23BCD11-4666-47F2-907C-44BD669D11C0}" srcOrd="2" destOrd="0" parTransId="{E3498AF0-C28A-424D-9D7F-4B6B3D91BD90}" sibTransId="{07477A10-16BC-40D0-9E86-7ADFFAC6DDCE}"/>
    <dgm:cxn modelId="{90A73395-97CB-4E71-AF5C-C33BAA3D0F80}" srcId="{117F4CD6-3E91-4AFA-8594-5A5EFD8BC516}" destId="{105CE6FF-54F4-4B96-AF38-4D3E36A816BB}" srcOrd="0" destOrd="0" parTransId="{2F9EAC35-AE6D-4BD7-BF04-17569270982F}" sibTransId="{CB314547-7869-449D-B3C0-ECA5E0C583FE}"/>
    <dgm:cxn modelId="{70D3E69E-1606-48F6-8128-A5FFAB5C0FD5}" type="presOf" srcId="{D125373B-B24D-4FEC-814B-0258BD6027C2}" destId="{8E454C20-E0DA-411B-AA94-9DD96D9DD464}" srcOrd="0" destOrd="0" presId="urn:microsoft.com/office/officeart/2005/8/layout/orgChart1"/>
    <dgm:cxn modelId="{E93B77A1-FD6A-43F0-9047-46E8413426BA}" type="presOf" srcId="{9CE78EB1-978D-4105-880D-629BF23E64E2}" destId="{ECC57AEA-44F2-41E1-A357-FED0EAB241D7}" srcOrd="1" destOrd="0" presId="urn:microsoft.com/office/officeart/2005/8/layout/orgChart1"/>
    <dgm:cxn modelId="{668DB4AB-4ACB-470F-B641-B9C4960B62C1}" type="presOf" srcId="{592DE09B-8FE9-4301-AECC-F86F233FBB19}" destId="{093BCEFD-F886-404A-9A83-642820E3ADF5}" srcOrd="1" destOrd="0" presId="urn:microsoft.com/office/officeart/2005/8/layout/orgChart1"/>
    <dgm:cxn modelId="{EE2708AE-D82C-4CF0-97F2-AD383EC08772}" type="presOf" srcId="{105CE6FF-54F4-4B96-AF38-4D3E36A816BB}" destId="{2C5FB935-E637-4238-9981-2E1CC833E1D5}" srcOrd="0" destOrd="0" presId="urn:microsoft.com/office/officeart/2005/8/layout/orgChart1"/>
    <dgm:cxn modelId="{2C2A15B1-AC74-4C94-B251-A4C6D99F114A}" type="presOf" srcId="{E3498AF0-C28A-424D-9D7F-4B6B3D91BD90}" destId="{9380ED01-A806-4F92-98B8-B9FC38F0FA03}" srcOrd="0" destOrd="0" presId="urn:microsoft.com/office/officeart/2005/8/layout/orgChart1"/>
    <dgm:cxn modelId="{952A74E7-7A4C-4302-A223-2A391890CE66}" srcId="{105CE6FF-54F4-4B96-AF38-4D3E36A816BB}" destId="{592DE09B-8FE9-4301-AECC-F86F233FBB19}" srcOrd="1" destOrd="0" parTransId="{16B898BA-2D60-4083-B1DE-EC3378FF8580}" sibTransId="{3AFBA5A1-31AD-43C4-B21D-75584D51BE74}"/>
    <dgm:cxn modelId="{C462F8F5-AF32-4F7E-B245-53BBD47B9753}" type="presOf" srcId="{B23BCD11-4666-47F2-907C-44BD669D11C0}" destId="{047AD56C-6527-4A99-8C21-AE8A6A39BC3E}" srcOrd="1" destOrd="0" presId="urn:microsoft.com/office/officeart/2005/8/layout/orgChart1"/>
    <dgm:cxn modelId="{A13625FC-226A-423B-93F0-37BF627A5018}" type="presOf" srcId="{117F4CD6-3E91-4AFA-8594-5A5EFD8BC516}" destId="{99F119BA-4380-4326-BA72-893C80DC5EEA}" srcOrd="0" destOrd="0" presId="urn:microsoft.com/office/officeart/2005/8/layout/orgChart1"/>
    <dgm:cxn modelId="{F34F00C0-0722-4DA8-AF7A-15061D16F10F}" type="presParOf" srcId="{99F119BA-4380-4326-BA72-893C80DC5EEA}" destId="{3C69E94E-F907-4589-8136-4D59A80DDE3B}" srcOrd="0" destOrd="0" presId="urn:microsoft.com/office/officeart/2005/8/layout/orgChart1"/>
    <dgm:cxn modelId="{76194198-49EE-41A4-80F8-509444A83E34}" type="presParOf" srcId="{3C69E94E-F907-4589-8136-4D59A80DDE3B}" destId="{5611FE54-ADC8-405C-A39C-9DB8BB78E0CA}" srcOrd="0" destOrd="0" presId="urn:microsoft.com/office/officeart/2005/8/layout/orgChart1"/>
    <dgm:cxn modelId="{75676792-796F-429F-B57B-63D239031441}" type="presParOf" srcId="{5611FE54-ADC8-405C-A39C-9DB8BB78E0CA}" destId="{2C5FB935-E637-4238-9981-2E1CC833E1D5}" srcOrd="0" destOrd="0" presId="urn:microsoft.com/office/officeart/2005/8/layout/orgChart1"/>
    <dgm:cxn modelId="{1FA94A7B-4376-4CB3-A33F-4847778A41FA}" type="presParOf" srcId="{5611FE54-ADC8-405C-A39C-9DB8BB78E0CA}" destId="{7B9BA6F9-B153-4BE7-86CF-4695CD91BB35}" srcOrd="1" destOrd="0" presId="urn:microsoft.com/office/officeart/2005/8/layout/orgChart1"/>
    <dgm:cxn modelId="{4AEB41AD-265F-4EDD-A63A-945237BCB76A}" type="presParOf" srcId="{3C69E94E-F907-4589-8136-4D59A80DDE3B}" destId="{88FFBD61-D02B-4C6B-AEDA-812D4E5539C2}" srcOrd="1" destOrd="0" presId="urn:microsoft.com/office/officeart/2005/8/layout/orgChart1"/>
    <dgm:cxn modelId="{EA9E68F4-DC43-4395-96D4-F292213A3C1A}" type="presParOf" srcId="{88FFBD61-D02B-4C6B-AEDA-812D4E5539C2}" destId="{8E454C20-E0DA-411B-AA94-9DD96D9DD464}" srcOrd="0" destOrd="0" presId="urn:microsoft.com/office/officeart/2005/8/layout/orgChart1"/>
    <dgm:cxn modelId="{EA81A990-980B-4072-B11F-DF79371F0042}" type="presParOf" srcId="{88FFBD61-D02B-4C6B-AEDA-812D4E5539C2}" destId="{24AF17A7-A7DB-4AE8-A156-F32D71EADDF8}" srcOrd="1" destOrd="0" presId="urn:microsoft.com/office/officeart/2005/8/layout/orgChart1"/>
    <dgm:cxn modelId="{9BCE1C9E-34D3-44A3-A2E2-CFDC16E85864}" type="presParOf" srcId="{24AF17A7-A7DB-4AE8-A156-F32D71EADDF8}" destId="{0771263B-0A00-41BC-9BFA-81596FFDBD09}" srcOrd="0" destOrd="0" presId="urn:microsoft.com/office/officeart/2005/8/layout/orgChart1"/>
    <dgm:cxn modelId="{5D597F15-3682-408F-BBB6-894149A82CCF}" type="presParOf" srcId="{0771263B-0A00-41BC-9BFA-81596FFDBD09}" destId="{D335D519-261C-435A-B6F3-2BA9908537ED}" srcOrd="0" destOrd="0" presId="urn:microsoft.com/office/officeart/2005/8/layout/orgChart1"/>
    <dgm:cxn modelId="{AC3C7BB9-55F5-413F-8B6C-14364121E7F4}" type="presParOf" srcId="{0771263B-0A00-41BC-9BFA-81596FFDBD09}" destId="{ECC57AEA-44F2-41E1-A357-FED0EAB241D7}" srcOrd="1" destOrd="0" presId="urn:microsoft.com/office/officeart/2005/8/layout/orgChart1"/>
    <dgm:cxn modelId="{955FD1A4-C3BA-4837-989F-9FE6B303F167}" type="presParOf" srcId="{24AF17A7-A7DB-4AE8-A156-F32D71EADDF8}" destId="{69923C61-C802-4F84-BDAF-9BF3D7579E00}" srcOrd="1" destOrd="0" presId="urn:microsoft.com/office/officeart/2005/8/layout/orgChart1"/>
    <dgm:cxn modelId="{7BA3B0BB-466D-457E-936C-617B59283C5F}" type="presParOf" srcId="{24AF17A7-A7DB-4AE8-A156-F32D71EADDF8}" destId="{5A09CEC4-8353-44E2-B8F3-71A761B82152}" srcOrd="2" destOrd="0" presId="urn:microsoft.com/office/officeart/2005/8/layout/orgChart1"/>
    <dgm:cxn modelId="{A72893D5-FCFC-4F23-BD54-CD4EBCD88F3B}" type="presParOf" srcId="{88FFBD61-D02B-4C6B-AEDA-812D4E5539C2}" destId="{C1BACE51-CF1F-41E6-9325-AE5AC12C614E}" srcOrd="2" destOrd="0" presId="urn:microsoft.com/office/officeart/2005/8/layout/orgChart1"/>
    <dgm:cxn modelId="{6A217C2C-2FB2-4391-8B05-12BD36B577E0}" type="presParOf" srcId="{88FFBD61-D02B-4C6B-AEDA-812D4E5539C2}" destId="{21DD3251-52C3-4C30-8236-EB5C690396BC}" srcOrd="3" destOrd="0" presId="urn:microsoft.com/office/officeart/2005/8/layout/orgChart1"/>
    <dgm:cxn modelId="{CB529916-4852-4CCC-9CEE-C4B2877230E0}" type="presParOf" srcId="{21DD3251-52C3-4C30-8236-EB5C690396BC}" destId="{9D895899-69AC-4413-A773-4B9A1A0667C1}" srcOrd="0" destOrd="0" presId="urn:microsoft.com/office/officeart/2005/8/layout/orgChart1"/>
    <dgm:cxn modelId="{5737F3E4-D7D2-4BD3-B738-4DC24069ECB5}" type="presParOf" srcId="{9D895899-69AC-4413-A773-4B9A1A0667C1}" destId="{AC611C80-A5A5-47EB-8AB5-E163975F6206}" srcOrd="0" destOrd="0" presId="urn:microsoft.com/office/officeart/2005/8/layout/orgChart1"/>
    <dgm:cxn modelId="{696D80E0-C080-4EA2-AD0C-C272DFCEE7EF}" type="presParOf" srcId="{9D895899-69AC-4413-A773-4B9A1A0667C1}" destId="{093BCEFD-F886-404A-9A83-642820E3ADF5}" srcOrd="1" destOrd="0" presId="urn:microsoft.com/office/officeart/2005/8/layout/orgChart1"/>
    <dgm:cxn modelId="{951A773F-F51F-4990-A53B-760AC2F5D3E5}" type="presParOf" srcId="{21DD3251-52C3-4C30-8236-EB5C690396BC}" destId="{EEDE35B1-E8AE-4690-96B8-17711B297065}" srcOrd="1" destOrd="0" presId="urn:microsoft.com/office/officeart/2005/8/layout/orgChart1"/>
    <dgm:cxn modelId="{9EAA54D6-E9D3-4C9F-B114-F50C8F3DAABE}" type="presParOf" srcId="{21DD3251-52C3-4C30-8236-EB5C690396BC}" destId="{F95128A8-D468-49A2-BB69-A3DA5C5E8F06}" srcOrd="2" destOrd="0" presId="urn:microsoft.com/office/officeart/2005/8/layout/orgChart1"/>
    <dgm:cxn modelId="{FBAF0AD7-2ED7-4D4C-9E54-42B612FBEF78}" type="presParOf" srcId="{88FFBD61-D02B-4C6B-AEDA-812D4E5539C2}" destId="{9380ED01-A806-4F92-98B8-B9FC38F0FA03}" srcOrd="4" destOrd="0" presId="urn:microsoft.com/office/officeart/2005/8/layout/orgChart1"/>
    <dgm:cxn modelId="{860152A6-2C01-483B-959F-51C3723F277B}" type="presParOf" srcId="{88FFBD61-D02B-4C6B-AEDA-812D4E5539C2}" destId="{1FDBC587-2A14-4644-A684-4AFD45CAA31A}" srcOrd="5" destOrd="0" presId="urn:microsoft.com/office/officeart/2005/8/layout/orgChart1"/>
    <dgm:cxn modelId="{F9C35967-646A-4822-9790-D3BDE1571FCA}" type="presParOf" srcId="{1FDBC587-2A14-4644-A684-4AFD45CAA31A}" destId="{E5065654-6CA2-4B2D-BF7C-525E5B54686E}" srcOrd="0" destOrd="0" presId="urn:microsoft.com/office/officeart/2005/8/layout/orgChart1"/>
    <dgm:cxn modelId="{9B056F84-94DF-47C9-A425-25BB1B7B87E7}" type="presParOf" srcId="{E5065654-6CA2-4B2D-BF7C-525E5B54686E}" destId="{2F025400-CD90-4C8F-9B8D-94C7EDD08269}" srcOrd="0" destOrd="0" presId="urn:microsoft.com/office/officeart/2005/8/layout/orgChart1"/>
    <dgm:cxn modelId="{433CDBC4-B2C1-4752-8248-B2B24D8B7EF1}" type="presParOf" srcId="{E5065654-6CA2-4B2D-BF7C-525E5B54686E}" destId="{047AD56C-6527-4A99-8C21-AE8A6A39BC3E}" srcOrd="1" destOrd="0" presId="urn:microsoft.com/office/officeart/2005/8/layout/orgChart1"/>
    <dgm:cxn modelId="{E34B2873-DF2D-408C-B001-75DDBEE82BFD}" type="presParOf" srcId="{1FDBC587-2A14-4644-A684-4AFD45CAA31A}" destId="{D14E9D57-4988-4E7E-AD01-E80736385AB0}" srcOrd="1" destOrd="0" presId="urn:microsoft.com/office/officeart/2005/8/layout/orgChart1"/>
    <dgm:cxn modelId="{12BE9BDF-2445-4E6F-B3A2-38D823FC54BF}" type="presParOf" srcId="{1FDBC587-2A14-4644-A684-4AFD45CAA31A}" destId="{EEF379A9-12AD-4D5D-B64C-1E1103126707}" srcOrd="2" destOrd="0" presId="urn:microsoft.com/office/officeart/2005/8/layout/orgChart1"/>
    <dgm:cxn modelId="{57E7AB18-1206-44B7-BA71-DF9A64ECE4A2}" type="presParOf" srcId="{3C69E94E-F907-4589-8136-4D59A80DDE3B}" destId="{2460BFC2-B248-4653-8F3C-983527AF21B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79BBA22-5AE6-40FC-BE03-51DAC2CD592D}" type="doc">
      <dgm:prSet loTypeId="urn:microsoft.com/office/officeart/2005/8/layout/radial1" loCatId="relationship" qsTypeId="urn:microsoft.com/office/officeart/2005/8/quickstyle/simple1" qsCatId="simple" csTypeId="urn:microsoft.com/office/officeart/2005/8/colors/accent1_2" csCatId="accent1"/>
      <dgm:spPr/>
    </dgm:pt>
    <dgm:pt modelId="{C911BA7F-4543-4C79-8730-5A959D079F4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عوامل دخيل در تحرك اجتماعي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AB78FC8A-8559-4EF9-8034-7A452EE2EF35}" type="parTrans" cxnId="{B3F83E89-FECC-473F-8613-BABE1561C6A3}">
      <dgm:prSet/>
      <dgm:spPr/>
    </dgm:pt>
    <dgm:pt modelId="{9BD80759-127B-4763-AC65-3CFA3F3AF2EB}" type="sibTrans" cxnId="{B3F83E89-FECC-473F-8613-BABE1561C6A3}">
      <dgm:prSet/>
      <dgm:spPr/>
    </dgm:pt>
    <dgm:pt modelId="{564DCC6A-7139-44F9-8493-E2D59EBFA7C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حجم خانواده</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CBB029C2-4F4C-4F1B-885F-12F0D60ECA29}" type="parTrans" cxnId="{EF77E70F-3474-43A1-BAEB-EE65846A2028}">
      <dgm:prSet/>
      <dgm:spPr/>
      <dgm:t>
        <a:bodyPr/>
        <a:lstStyle/>
        <a:p>
          <a:pPr rtl="1"/>
          <a:endParaRPr lang="fa-IR"/>
        </a:p>
      </dgm:t>
    </dgm:pt>
    <dgm:pt modelId="{7371898E-DFB9-4F31-8F69-0E069EBDC8B9}" type="sibTrans" cxnId="{EF77E70F-3474-43A1-BAEB-EE65846A2028}">
      <dgm:prSet/>
      <dgm:spPr/>
    </dgm:pt>
    <dgm:pt modelId="{A21E49F8-31C3-426E-882D-0066A64446A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نژاد و قوميت</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64A1E4E3-91FB-412B-8435-591740B9C7DC}" type="parTrans" cxnId="{A9D3D4BC-6058-483A-84E0-2DC217138A84}">
      <dgm:prSet/>
      <dgm:spPr/>
      <dgm:t>
        <a:bodyPr/>
        <a:lstStyle/>
        <a:p>
          <a:pPr rtl="1"/>
          <a:endParaRPr lang="fa-IR"/>
        </a:p>
      </dgm:t>
    </dgm:pt>
    <dgm:pt modelId="{67E63351-3A3B-43EE-A29B-EA61D7E28630}" type="sibTrans" cxnId="{A9D3D4BC-6058-483A-84E0-2DC217138A84}">
      <dgm:prSet/>
      <dgm:spPr/>
    </dgm:pt>
    <dgm:pt modelId="{593AD0B9-F490-48C9-A662-0E09191C416B}">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تحصيلات</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B96E13BF-655A-44F8-BFAA-3896839B481A}" type="parTrans" cxnId="{7E4C7212-BBA6-4249-A4ED-0CF065644EFE}">
      <dgm:prSet/>
      <dgm:spPr/>
      <dgm:t>
        <a:bodyPr/>
        <a:lstStyle/>
        <a:p>
          <a:pPr rtl="1"/>
          <a:endParaRPr lang="fa-IR"/>
        </a:p>
      </dgm:t>
    </dgm:pt>
    <dgm:pt modelId="{509256D5-8B91-42C2-BF14-0A575F33D7C8}" type="sibTrans" cxnId="{7E4C7212-BBA6-4249-A4ED-0CF065644EFE}">
      <dgm:prSet/>
      <dgm:spPr/>
    </dgm:pt>
    <dgm:pt modelId="{7E1F010B-CE14-4928-9CDF-776D765A67F7}">
      <dgm:prSet/>
      <dgm:spPr/>
      <dgm:t>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fa-IR" altLang="fa-IR" b="1" i="0" u="none" strike="noStrike"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جنسيت و حق تقدم </a:t>
          </a:r>
          <a:endParaRPr kumimoji="0" lang="fa-IR" altLang="fa-IR" b="1" i="0" u="none" strike="noStrike"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b="0" i="0" u="none" strike="noStrike" cap="none" normalizeH="0" baseline="0">
            <a:ln>
              <a:noFill/>
            </a:ln>
            <a:solidFill>
              <a:schemeClr val="tx1"/>
            </a:solidFill>
            <a:effectLst/>
            <a:latin typeface="Comic Sans MS" pitchFamily="66" charset="0"/>
            <a:cs typeface="Lotus" pitchFamily="2" charset="-78"/>
          </a:endParaRPr>
        </a:p>
      </dgm:t>
    </dgm:pt>
    <dgm:pt modelId="{CE461768-2842-4FD8-AF74-B18FD1F19D7C}" type="parTrans" cxnId="{2D1E17B3-0EDD-4766-A5AF-BD6E2E92B9D6}">
      <dgm:prSet/>
      <dgm:spPr/>
      <dgm:t>
        <a:bodyPr/>
        <a:lstStyle/>
        <a:p>
          <a:pPr rtl="1"/>
          <a:endParaRPr lang="fa-IR"/>
        </a:p>
      </dgm:t>
    </dgm:pt>
    <dgm:pt modelId="{9D708C48-926E-4822-A408-92858FA73500}" type="sibTrans" cxnId="{2D1E17B3-0EDD-4766-A5AF-BD6E2E92B9D6}">
      <dgm:prSet/>
      <dgm:spPr/>
    </dgm:pt>
    <dgm:pt modelId="{72CFBB69-31D5-4930-B13C-BFBDE88B2AF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ازدواج</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4AFD266A-AC11-49EB-ADCF-DA3D1991F624}" type="parTrans" cxnId="{FBCDA637-BCA7-480E-BD80-D3B15B633EB3}">
      <dgm:prSet/>
      <dgm:spPr/>
      <dgm:t>
        <a:bodyPr/>
        <a:lstStyle/>
        <a:p>
          <a:pPr rtl="1"/>
          <a:endParaRPr lang="fa-IR"/>
        </a:p>
      </dgm:t>
    </dgm:pt>
    <dgm:pt modelId="{77FC0691-4543-4A04-B541-B40B349AFA20}" type="sibTrans" cxnId="{FBCDA637-BCA7-480E-BD80-D3B15B633EB3}">
      <dgm:prSet/>
      <dgm:spPr/>
    </dgm:pt>
    <dgm:pt modelId="{5C206B6B-622B-4267-A219-87C48A46E45B}" type="pres">
      <dgm:prSet presAssocID="{F79BBA22-5AE6-40FC-BE03-51DAC2CD592D}" presName="cycle" presStyleCnt="0">
        <dgm:presLayoutVars>
          <dgm:chMax val="1"/>
          <dgm:dir/>
          <dgm:animLvl val="ctr"/>
          <dgm:resizeHandles val="exact"/>
        </dgm:presLayoutVars>
      </dgm:prSet>
      <dgm:spPr/>
    </dgm:pt>
    <dgm:pt modelId="{4D531378-0018-4263-A284-C1AFF70679B2}" type="pres">
      <dgm:prSet presAssocID="{C911BA7F-4543-4C79-8730-5A959D079F49}" presName="centerShape" presStyleLbl="node0" presStyleIdx="0" presStyleCnt="1"/>
      <dgm:spPr/>
    </dgm:pt>
    <dgm:pt modelId="{6EF9CF7A-D2F8-4AE6-AEBB-FBF3703FF91B}" type="pres">
      <dgm:prSet presAssocID="{CBB029C2-4F4C-4F1B-885F-12F0D60ECA29}" presName="Name9" presStyleLbl="parChTrans1D2" presStyleIdx="0" presStyleCnt="5"/>
      <dgm:spPr/>
    </dgm:pt>
    <dgm:pt modelId="{45F330A6-659E-4192-BAAC-530894120D47}" type="pres">
      <dgm:prSet presAssocID="{CBB029C2-4F4C-4F1B-885F-12F0D60ECA29}" presName="connTx" presStyleLbl="parChTrans1D2" presStyleIdx="0" presStyleCnt="5"/>
      <dgm:spPr/>
    </dgm:pt>
    <dgm:pt modelId="{03F2AF8B-0CDE-4A3B-8647-763A42D92504}" type="pres">
      <dgm:prSet presAssocID="{564DCC6A-7139-44F9-8493-E2D59EBFA7CA}" presName="node" presStyleLbl="node1" presStyleIdx="0" presStyleCnt="5">
        <dgm:presLayoutVars>
          <dgm:bulletEnabled val="1"/>
        </dgm:presLayoutVars>
      </dgm:prSet>
      <dgm:spPr/>
    </dgm:pt>
    <dgm:pt modelId="{D600D2E3-F3AF-4D8E-B22B-418AC2756A6A}" type="pres">
      <dgm:prSet presAssocID="{64A1E4E3-91FB-412B-8435-591740B9C7DC}" presName="Name9" presStyleLbl="parChTrans1D2" presStyleIdx="1" presStyleCnt="5"/>
      <dgm:spPr/>
    </dgm:pt>
    <dgm:pt modelId="{0E811DA3-C9C8-4B6C-ADBE-8B72C6E9E927}" type="pres">
      <dgm:prSet presAssocID="{64A1E4E3-91FB-412B-8435-591740B9C7DC}" presName="connTx" presStyleLbl="parChTrans1D2" presStyleIdx="1" presStyleCnt="5"/>
      <dgm:spPr/>
    </dgm:pt>
    <dgm:pt modelId="{036D9B5D-D17F-4166-9333-4EE1B9EA65CE}" type="pres">
      <dgm:prSet presAssocID="{A21E49F8-31C3-426E-882D-0066A64446AF}" presName="node" presStyleLbl="node1" presStyleIdx="1" presStyleCnt="5">
        <dgm:presLayoutVars>
          <dgm:bulletEnabled val="1"/>
        </dgm:presLayoutVars>
      </dgm:prSet>
      <dgm:spPr/>
    </dgm:pt>
    <dgm:pt modelId="{3BB56DB0-D0FA-4267-8B1A-64E38653CC00}" type="pres">
      <dgm:prSet presAssocID="{B96E13BF-655A-44F8-BFAA-3896839B481A}" presName="Name9" presStyleLbl="parChTrans1D2" presStyleIdx="2" presStyleCnt="5"/>
      <dgm:spPr/>
    </dgm:pt>
    <dgm:pt modelId="{FF00F0BD-5E22-4CE9-B3F7-35F21F92E673}" type="pres">
      <dgm:prSet presAssocID="{B96E13BF-655A-44F8-BFAA-3896839B481A}" presName="connTx" presStyleLbl="parChTrans1D2" presStyleIdx="2" presStyleCnt="5"/>
      <dgm:spPr/>
    </dgm:pt>
    <dgm:pt modelId="{5C99EFC9-7B57-428C-92F5-CD8AE9DCE43F}" type="pres">
      <dgm:prSet presAssocID="{593AD0B9-F490-48C9-A662-0E09191C416B}" presName="node" presStyleLbl="node1" presStyleIdx="2" presStyleCnt="5">
        <dgm:presLayoutVars>
          <dgm:bulletEnabled val="1"/>
        </dgm:presLayoutVars>
      </dgm:prSet>
      <dgm:spPr/>
    </dgm:pt>
    <dgm:pt modelId="{9F1C6948-4AF5-4810-B1D6-ABEE82386A34}" type="pres">
      <dgm:prSet presAssocID="{CE461768-2842-4FD8-AF74-B18FD1F19D7C}" presName="Name9" presStyleLbl="parChTrans1D2" presStyleIdx="3" presStyleCnt="5"/>
      <dgm:spPr/>
    </dgm:pt>
    <dgm:pt modelId="{72BA8FE7-A4A7-4F40-B87E-232242561DD9}" type="pres">
      <dgm:prSet presAssocID="{CE461768-2842-4FD8-AF74-B18FD1F19D7C}" presName="connTx" presStyleLbl="parChTrans1D2" presStyleIdx="3" presStyleCnt="5"/>
      <dgm:spPr/>
    </dgm:pt>
    <dgm:pt modelId="{1637D874-4F4F-4CB1-95D4-C5EEB3AF4901}" type="pres">
      <dgm:prSet presAssocID="{7E1F010B-CE14-4928-9CDF-776D765A67F7}" presName="node" presStyleLbl="node1" presStyleIdx="3" presStyleCnt="5">
        <dgm:presLayoutVars>
          <dgm:bulletEnabled val="1"/>
        </dgm:presLayoutVars>
      </dgm:prSet>
      <dgm:spPr/>
    </dgm:pt>
    <dgm:pt modelId="{5DE625CB-A5FF-4FFB-ABEF-164E1899BAF4}" type="pres">
      <dgm:prSet presAssocID="{4AFD266A-AC11-49EB-ADCF-DA3D1991F624}" presName="Name9" presStyleLbl="parChTrans1D2" presStyleIdx="4" presStyleCnt="5"/>
      <dgm:spPr/>
    </dgm:pt>
    <dgm:pt modelId="{28330FBB-0CAC-4616-8EF0-9C811F34A3C6}" type="pres">
      <dgm:prSet presAssocID="{4AFD266A-AC11-49EB-ADCF-DA3D1991F624}" presName="connTx" presStyleLbl="parChTrans1D2" presStyleIdx="4" presStyleCnt="5"/>
      <dgm:spPr/>
    </dgm:pt>
    <dgm:pt modelId="{C360F68D-547F-4BCF-A2D8-2129039E1C4E}" type="pres">
      <dgm:prSet presAssocID="{72CFBB69-31D5-4930-B13C-BFBDE88B2AF1}" presName="node" presStyleLbl="node1" presStyleIdx="4" presStyleCnt="5">
        <dgm:presLayoutVars>
          <dgm:bulletEnabled val="1"/>
        </dgm:presLayoutVars>
      </dgm:prSet>
      <dgm:spPr/>
    </dgm:pt>
  </dgm:ptLst>
  <dgm:cxnLst>
    <dgm:cxn modelId="{BAE26801-D3D1-48B8-9F97-97C793205582}" type="presOf" srcId="{F79BBA22-5AE6-40FC-BE03-51DAC2CD592D}" destId="{5C206B6B-622B-4267-A219-87C48A46E45B}" srcOrd="0" destOrd="0" presId="urn:microsoft.com/office/officeart/2005/8/layout/radial1"/>
    <dgm:cxn modelId="{5AC2F509-077F-4CD4-9632-B94D1BF8DA9B}" type="presOf" srcId="{4AFD266A-AC11-49EB-ADCF-DA3D1991F624}" destId="{28330FBB-0CAC-4616-8EF0-9C811F34A3C6}" srcOrd="1" destOrd="0" presId="urn:microsoft.com/office/officeart/2005/8/layout/radial1"/>
    <dgm:cxn modelId="{B43BA60A-5835-4550-B68D-3B91F0857B5E}" type="presOf" srcId="{564DCC6A-7139-44F9-8493-E2D59EBFA7CA}" destId="{03F2AF8B-0CDE-4A3B-8647-763A42D92504}" srcOrd="0" destOrd="0" presId="urn:microsoft.com/office/officeart/2005/8/layout/radial1"/>
    <dgm:cxn modelId="{EF77E70F-3474-43A1-BAEB-EE65846A2028}" srcId="{C911BA7F-4543-4C79-8730-5A959D079F49}" destId="{564DCC6A-7139-44F9-8493-E2D59EBFA7CA}" srcOrd="0" destOrd="0" parTransId="{CBB029C2-4F4C-4F1B-885F-12F0D60ECA29}" sibTransId="{7371898E-DFB9-4F31-8F69-0E069EBDC8B9}"/>
    <dgm:cxn modelId="{7E4C7212-BBA6-4249-A4ED-0CF065644EFE}" srcId="{C911BA7F-4543-4C79-8730-5A959D079F49}" destId="{593AD0B9-F490-48C9-A662-0E09191C416B}" srcOrd="2" destOrd="0" parTransId="{B96E13BF-655A-44F8-BFAA-3896839B481A}" sibTransId="{509256D5-8B91-42C2-BF14-0A575F33D7C8}"/>
    <dgm:cxn modelId="{8672971B-0E20-40CB-9070-9F7F7BE8F6D5}" type="presOf" srcId="{CBB029C2-4F4C-4F1B-885F-12F0D60ECA29}" destId="{45F330A6-659E-4192-BAAC-530894120D47}" srcOrd="1" destOrd="0" presId="urn:microsoft.com/office/officeart/2005/8/layout/radial1"/>
    <dgm:cxn modelId="{663B212A-F05F-419E-8DB1-A421FDA3117B}" type="presOf" srcId="{CE461768-2842-4FD8-AF74-B18FD1F19D7C}" destId="{9F1C6948-4AF5-4810-B1D6-ABEE82386A34}" srcOrd="0" destOrd="0" presId="urn:microsoft.com/office/officeart/2005/8/layout/radial1"/>
    <dgm:cxn modelId="{FBCDA637-BCA7-480E-BD80-D3B15B633EB3}" srcId="{C911BA7F-4543-4C79-8730-5A959D079F49}" destId="{72CFBB69-31D5-4930-B13C-BFBDE88B2AF1}" srcOrd="4" destOrd="0" parTransId="{4AFD266A-AC11-49EB-ADCF-DA3D1991F624}" sibTransId="{77FC0691-4543-4A04-B541-B40B349AFA20}"/>
    <dgm:cxn modelId="{44B88538-73F5-4D0F-A6D2-77F91DCD8443}" type="presOf" srcId="{B96E13BF-655A-44F8-BFAA-3896839B481A}" destId="{FF00F0BD-5E22-4CE9-B3F7-35F21F92E673}" srcOrd="1" destOrd="0" presId="urn:microsoft.com/office/officeart/2005/8/layout/radial1"/>
    <dgm:cxn modelId="{10B68B3B-B829-42C9-9ABE-4479057F2B8D}" type="presOf" srcId="{64A1E4E3-91FB-412B-8435-591740B9C7DC}" destId="{D600D2E3-F3AF-4D8E-B22B-418AC2756A6A}" srcOrd="0" destOrd="0" presId="urn:microsoft.com/office/officeart/2005/8/layout/radial1"/>
    <dgm:cxn modelId="{91CF7069-50B3-4590-BD9E-1D7DD9B72C21}" type="presOf" srcId="{CBB029C2-4F4C-4F1B-885F-12F0D60ECA29}" destId="{6EF9CF7A-D2F8-4AE6-AEBB-FBF3703FF91B}" srcOrd="0" destOrd="0" presId="urn:microsoft.com/office/officeart/2005/8/layout/radial1"/>
    <dgm:cxn modelId="{DF72EA4A-519D-48A7-8DF9-9C3F014A04A6}" type="presOf" srcId="{CE461768-2842-4FD8-AF74-B18FD1F19D7C}" destId="{72BA8FE7-A4A7-4F40-B87E-232242561DD9}" srcOrd="1" destOrd="0" presId="urn:microsoft.com/office/officeart/2005/8/layout/radial1"/>
    <dgm:cxn modelId="{48B64854-0ADA-4673-9D71-4A522A4C2501}" type="presOf" srcId="{4AFD266A-AC11-49EB-ADCF-DA3D1991F624}" destId="{5DE625CB-A5FF-4FFB-ABEF-164E1899BAF4}" srcOrd="0" destOrd="0" presId="urn:microsoft.com/office/officeart/2005/8/layout/radial1"/>
    <dgm:cxn modelId="{8016D07A-A3D9-4A5C-A5F2-FE37B895AEAE}" type="presOf" srcId="{7E1F010B-CE14-4928-9CDF-776D765A67F7}" destId="{1637D874-4F4F-4CB1-95D4-C5EEB3AF4901}" srcOrd="0" destOrd="0" presId="urn:microsoft.com/office/officeart/2005/8/layout/radial1"/>
    <dgm:cxn modelId="{4122927E-8575-4603-8D7D-B8338678926C}" type="presOf" srcId="{C911BA7F-4543-4C79-8730-5A959D079F49}" destId="{4D531378-0018-4263-A284-C1AFF70679B2}" srcOrd="0" destOrd="0" presId="urn:microsoft.com/office/officeart/2005/8/layout/radial1"/>
    <dgm:cxn modelId="{BED40081-EFEB-4D12-862A-16C2AC4A039C}" type="presOf" srcId="{593AD0B9-F490-48C9-A662-0E09191C416B}" destId="{5C99EFC9-7B57-428C-92F5-CD8AE9DCE43F}" srcOrd="0" destOrd="0" presId="urn:microsoft.com/office/officeart/2005/8/layout/radial1"/>
    <dgm:cxn modelId="{B3F83E89-FECC-473F-8613-BABE1561C6A3}" srcId="{F79BBA22-5AE6-40FC-BE03-51DAC2CD592D}" destId="{C911BA7F-4543-4C79-8730-5A959D079F49}" srcOrd="0" destOrd="0" parTransId="{AB78FC8A-8559-4EF9-8034-7A452EE2EF35}" sibTransId="{9BD80759-127B-4763-AC65-3CFA3F3AF2EB}"/>
    <dgm:cxn modelId="{6B597DA5-2808-4E21-BD9D-DCAB7B8132ED}" type="presOf" srcId="{64A1E4E3-91FB-412B-8435-591740B9C7DC}" destId="{0E811DA3-C9C8-4B6C-ADBE-8B72C6E9E927}" srcOrd="1" destOrd="0" presId="urn:microsoft.com/office/officeart/2005/8/layout/radial1"/>
    <dgm:cxn modelId="{2D1E17B3-0EDD-4766-A5AF-BD6E2E92B9D6}" srcId="{C911BA7F-4543-4C79-8730-5A959D079F49}" destId="{7E1F010B-CE14-4928-9CDF-776D765A67F7}" srcOrd="3" destOrd="0" parTransId="{CE461768-2842-4FD8-AF74-B18FD1F19D7C}" sibTransId="{9D708C48-926E-4822-A408-92858FA73500}"/>
    <dgm:cxn modelId="{60CCA1B9-7EDB-4CF7-8262-FDDF6BC33FB2}" type="presOf" srcId="{72CFBB69-31D5-4930-B13C-BFBDE88B2AF1}" destId="{C360F68D-547F-4BCF-A2D8-2129039E1C4E}" srcOrd="0" destOrd="0" presId="urn:microsoft.com/office/officeart/2005/8/layout/radial1"/>
    <dgm:cxn modelId="{A9D3D4BC-6058-483A-84E0-2DC217138A84}" srcId="{C911BA7F-4543-4C79-8730-5A959D079F49}" destId="{A21E49F8-31C3-426E-882D-0066A64446AF}" srcOrd="1" destOrd="0" parTransId="{64A1E4E3-91FB-412B-8435-591740B9C7DC}" sibTransId="{67E63351-3A3B-43EE-A29B-EA61D7E28630}"/>
    <dgm:cxn modelId="{1E39CECE-36A9-4A70-BD71-46D23F05248A}" type="presOf" srcId="{B96E13BF-655A-44F8-BFAA-3896839B481A}" destId="{3BB56DB0-D0FA-4267-8B1A-64E38653CC00}" srcOrd="0" destOrd="0" presId="urn:microsoft.com/office/officeart/2005/8/layout/radial1"/>
    <dgm:cxn modelId="{06637FE5-1A63-4FC7-A1B2-641E7C08860A}" type="presOf" srcId="{A21E49F8-31C3-426E-882D-0066A64446AF}" destId="{036D9B5D-D17F-4166-9333-4EE1B9EA65CE}" srcOrd="0" destOrd="0" presId="urn:microsoft.com/office/officeart/2005/8/layout/radial1"/>
    <dgm:cxn modelId="{E21D91F4-48A2-4A40-9438-46BDCE839730}" type="presParOf" srcId="{5C206B6B-622B-4267-A219-87C48A46E45B}" destId="{4D531378-0018-4263-A284-C1AFF70679B2}" srcOrd="0" destOrd="0" presId="urn:microsoft.com/office/officeart/2005/8/layout/radial1"/>
    <dgm:cxn modelId="{3BF9BF65-7908-4EB5-93DB-2981E98D78AA}" type="presParOf" srcId="{5C206B6B-622B-4267-A219-87C48A46E45B}" destId="{6EF9CF7A-D2F8-4AE6-AEBB-FBF3703FF91B}" srcOrd="1" destOrd="0" presId="urn:microsoft.com/office/officeart/2005/8/layout/radial1"/>
    <dgm:cxn modelId="{0B7173AD-B2B2-42D5-AD12-4F0D1D49FD0B}" type="presParOf" srcId="{6EF9CF7A-D2F8-4AE6-AEBB-FBF3703FF91B}" destId="{45F330A6-659E-4192-BAAC-530894120D47}" srcOrd="0" destOrd="0" presId="urn:microsoft.com/office/officeart/2005/8/layout/radial1"/>
    <dgm:cxn modelId="{9C64B1A8-2462-4E62-BFE8-D907411DA9B5}" type="presParOf" srcId="{5C206B6B-622B-4267-A219-87C48A46E45B}" destId="{03F2AF8B-0CDE-4A3B-8647-763A42D92504}" srcOrd="2" destOrd="0" presId="urn:microsoft.com/office/officeart/2005/8/layout/radial1"/>
    <dgm:cxn modelId="{A0C22BB3-0D35-4C67-ACB3-9F86CD1EA0DF}" type="presParOf" srcId="{5C206B6B-622B-4267-A219-87C48A46E45B}" destId="{D600D2E3-F3AF-4D8E-B22B-418AC2756A6A}" srcOrd="3" destOrd="0" presId="urn:microsoft.com/office/officeart/2005/8/layout/radial1"/>
    <dgm:cxn modelId="{C46E1467-9EE8-41FF-9A88-DB3DA8F96B24}" type="presParOf" srcId="{D600D2E3-F3AF-4D8E-B22B-418AC2756A6A}" destId="{0E811DA3-C9C8-4B6C-ADBE-8B72C6E9E927}" srcOrd="0" destOrd="0" presId="urn:microsoft.com/office/officeart/2005/8/layout/radial1"/>
    <dgm:cxn modelId="{508B70E0-F9E4-4D7C-A6A8-F37CC411FB1B}" type="presParOf" srcId="{5C206B6B-622B-4267-A219-87C48A46E45B}" destId="{036D9B5D-D17F-4166-9333-4EE1B9EA65CE}" srcOrd="4" destOrd="0" presId="urn:microsoft.com/office/officeart/2005/8/layout/radial1"/>
    <dgm:cxn modelId="{3EEBB306-8674-4365-9428-FE34D554DBD7}" type="presParOf" srcId="{5C206B6B-622B-4267-A219-87C48A46E45B}" destId="{3BB56DB0-D0FA-4267-8B1A-64E38653CC00}" srcOrd="5" destOrd="0" presId="urn:microsoft.com/office/officeart/2005/8/layout/radial1"/>
    <dgm:cxn modelId="{B83BE802-AD46-44BB-83C7-9629EA4E927F}" type="presParOf" srcId="{3BB56DB0-D0FA-4267-8B1A-64E38653CC00}" destId="{FF00F0BD-5E22-4CE9-B3F7-35F21F92E673}" srcOrd="0" destOrd="0" presId="urn:microsoft.com/office/officeart/2005/8/layout/radial1"/>
    <dgm:cxn modelId="{F19A5184-B252-48EB-8E98-132769BFE912}" type="presParOf" srcId="{5C206B6B-622B-4267-A219-87C48A46E45B}" destId="{5C99EFC9-7B57-428C-92F5-CD8AE9DCE43F}" srcOrd="6" destOrd="0" presId="urn:microsoft.com/office/officeart/2005/8/layout/radial1"/>
    <dgm:cxn modelId="{3451101A-5771-42B9-A7D5-8763D0D70F0F}" type="presParOf" srcId="{5C206B6B-622B-4267-A219-87C48A46E45B}" destId="{9F1C6948-4AF5-4810-B1D6-ABEE82386A34}" srcOrd="7" destOrd="0" presId="urn:microsoft.com/office/officeart/2005/8/layout/radial1"/>
    <dgm:cxn modelId="{6842BA3C-7D6F-471A-AFD7-C1AD053322D8}" type="presParOf" srcId="{9F1C6948-4AF5-4810-B1D6-ABEE82386A34}" destId="{72BA8FE7-A4A7-4F40-B87E-232242561DD9}" srcOrd="0" destOrd="0" presId="urn:microsoft.com/office/officeart/2005/8/layout/radial1"/>
    <dgm:cxn modelId="{BA231BD1-5F3D-468F-A795-E86293438DFE}" type="presParOf" srcId="{5C206B6B-622B-4267-A219-87C48A46E45B}" destId="{1637D874-4F4F-4CB1-95D4-C5EEB3AF4901}" srcOrd="8" destOrd="0" presId="urn:microsoft.com/office/officeart/2005/8/layout/radial1"/>
    <dgm:cxn modelId="{348B3496-4694-4C07-BFBF-5087DB74D948}" type="presParOf" srcId="{5C206B6B-622B-4267-A219-87C48A46E45B}" destId="{5DE625CB-A5FF-4FFB-ABEF-164E1899BAF4}" srcOrd="9" destOrd="0" presId="urn:microsoft.com/office/officeart/2005/8/layout/radial1"/>
    <dgm:cxn modelId="{3DFF1D0C-25A3-46B1-A860-9571B5FC7AEA}" type="presParOf" srcId="{5DE625CB-A5FF-4FFB-ABEF-164E1899BAF4}" destId="{28330FBB-0CAC-4616-8EF0-9C811F34A3C6}" srcOrd="0" destOrd="0" presId="urn:microsoft.com/office/officeart/2005/8/layout/radial1"/>
    <dgm:cxn modelId="{243DD84E-FD27-4167-AFE4-A7A7A448123E}" type="presParOf" srcId="{5C206B6B-622B-4267-A219-87C48A46E45B}" destId="{C360F68D-547F-4BCF-A2D8-2129039E1C4E}"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8617558-DF0C-45FA-B383-01E6C6996357}" type="doc">
      <dgm:prSet loTypeId="urn:microsoft.com/office/officeart/2005/8/layout/orgChart1" loCatId="hierarchy" qsTypeId="urn:microsoft.com/office/officeart/2005/8/quickstyle/simple1" qsCatId="simple" csTypeId="urn:microsoft.com/office/officeart/2005/8/colors/accent1_2" csCatId="accent1"/>
      <dgm:spPr/>
    </dgm:pt>
    <dgm:pt modelId="{F92A42F7-B525-45AE-BE14-8264605978D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rgbClr val="FF33CC"/>
              </a:solidFill>
              <a:effectLst>
                <a:outerShdw blurRad="38100" dist="38100" dir="2700000" algn="tl">
                  <a:srgbClr val="000000"/>
                </a:outerShdw>
              </a:effectLst>
              <a:latin typeface="Comic Sans MS" pitchFamily="66" charset="0"/>
              <a:cs typeface="Lotus" pitchFamily="2" charset="-78"/>
            </a:rPr>
            <a:t>   </a:t>
          </a:r>
          <a:r>
            <a:rPr kumimoji="0" lang="ar-SA" altLang="fa-IR" b="1" i="0" u="none" strike="noStrike" cap="none" normalizeH="0" baseline="0">
              <a:ln>
                <a:noFill/>
              </a:ln>
              <a:solidFill>
                <a:srgbClr val="FF33CC"/>
              </a:solidFill>
              <a:effectLst>
                <a:outerShdw blurRad="38100" dist="38100" dir="2700000" algn="tl">
                  <a:srgbClr val="000000"/>
                </a:outerShdw>
              </a:effectLst>
              <a:latin typeface="Comic Sans MS" pitchFamily="66" charset="0"/>
              <a:cs typeface="Lotus" pitchFamily="2" charset="-78"/>
            </a:rPr>
            <a:t>فراگرد بوم شناختي</a:t>
          </a:r>
          <a:endParaRPr kumimoji="0" lang="en-US" altLang="fa-IR" b="1" i="0" u="none" strike="noStrike" cap="none" normalizeH="0" baseline="0">
            <a:ln>
              <a:noFill/>
            </a:ln>
            <a:solidFill>
              <a:srgbClr val="FF33CC"/>
            </a:solidFill>
            <a:effectLst>
              <a:outerShdw blurRad="38100" dist="38100" dir="2700000" algn="tl">
                <a:srgbClr val="000000"/>
              </a:outerShdw>
            </a:effectLst>
            <a:latin typeface="Comic Sans MS" pitchFamily="66" charset="0"/>
            <a:cs typeface="Lotus" pitchFamily="2" charset="-78"/>
          </a:endParaRPr>
        </a:p>
      </dgm:t>
    </dgm:pt>
    <dgm:pt modelId="{D63AFFE3-A232-4329-9A52-CD9E8FC79B48}" type="parTrans" cxnId="{BE16E6DF-7DF0-4306-9C3C-C0871CF13FF8}">
      <dgm:prSet/>
      <dgm:spPr/>
    </dgm:pt>
    <dgm:pt modelId="{DE9C5999-56CB-42D7-BFA1-0A14F7ABBE4C}" type="sibTrans" cxnId="{BE16E6DF-7DF0-4306-9C3C-C0871CF13FF8}">
      <dgm:prSet/>
      <dgm:spPr/>
    </dgm:pt>
    <dgm:pt modelId="{3537BC5E-38D6-451C-910A-B2F9A455B67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تمركز</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92939E92-AC3C-45B5-A47B-30C4F0D97FD7}" type="parTrans" cxnId="{3C18066E-AC86-4CA0-ABD9-0BA70CE2C843}">
      <dgm:prSet/>
      <dgm:spPr/>
    </dgm:pt>
    <dgm:pt modelId="{96604CD1-F51E-4DAA-83A7-77206673CAF1}" type="sibTrans" cxnId="{3C18066E-AC86-4CA0-ABD9-0BA70CE2C843}">
      <dgm:prSet/>
      <dgm:spPr/>
    </dgm:pt>
    <dgm:pt modelId="{ED0A3D85-782C-4EA6-8449-8C9CC3D6572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تراكم</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8FAF967C-259A-4F6C-AC1D-F4C2444E788B}" type="parTrans" cxnId="{B2A4EE77-ACC4-421F-8711-B632870B0DB7}">
      <dgm:prSet/>
      <dgm:spPr/>
    </dgm:pt>
    <dgm:pt modelId="{108525EA-FE99-4689-BD26-10B60381A0D1}" type="sibTrans" cxnId="{B2A4EE77-ACC4-421F-8711-B632870B0DB7}">
      <dgm:prSet/>
      <dgm:spPr/>
    </dgm:pt>
    <dgm:pt modelId="{E2427BB6-1323-464A-AB58-307C83A521F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انشعاب</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2F8720D7-B08D-4F68-AF04-839F92BCBD3A}" type="parTrans" cxnId="{5263F4AE-AC88-41FF-8AB7-DB3227F1E7CC}">
      <dgm:prSet/>
      <dgm:spPr/>
    </dgm:pt>
    <dgm:pt modelId="{4E20A9D1-7B87-412F-8D7F-00781A39FA53}" type="sibTrans" cxnId="{5263F4AE-AC88-41FF-8AB7-DB3227F1E7CC}">
      <dgm:prSet/>
      <dgm:spPr/>
    </dgm:pt>
    <dgm:pt modelId="{3CDCC45A-D56A-45BD-A1C4-B63C1B186CB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تمركز زدايي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0818C70D-4B31-4705-9553-8E8887C6A17D}" type="parTrans" cxnId="{A2F66328-C394-4EE8-9B55-23E4F6B61E7F}">
      <dgm:prSet/>
      <dgm:spPr/>
    </dgm:pt>
    <dgm:pt modelId="{71CCCF31-CDF4-4447-8D56-CC9E2E729000}" type="sibTrans" cxnId="{A2F66328-C394-4EE8-9B55-23E4F6B61E7F}">
      <dgm:prSet/>
      <dgm:spPr/>
    </dgm:pt>
    <dgm:pt modelId="{89C3A3B0-11FF-4B98-B6E8-42237CA2F397}">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تهاجم</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27CA4A81-C232-43CE-9A9B-B87D3A568C4C}" type="parTrans" cxnId="{EDF49968-1FA5-4796-B63E-CB2FECF3BF39}">
      <dgm:prSet/>
      <dgm:spPr/>
    </dgm:pt>
    <dgm:pt modelId="{9E73C485-E27D-44D6-AF95-6E6EB9C19B01}" type="sibTrans" cxnId="{EDF49968-1FA5-4796-B63E-CB2FECF3BF39}">
      <dgm:prSet/>
      <dgm:spPr/>
    </dgm:pt>
    <dgm:pt modelId="{84C27274-494C-4D39-855E-C22E10F5DEA2}" type="pres">
      <dgm:prSet presAssocID="{C8617558-DF0C-45FA-B383-01E6C6996357}" presName="hierChild1" presStyleCnt="0">
        <dgm:presLayoutVars>
          <dgm:orgChart val="1"/>
          <dgm:chPref val="1"/>
          <dgm:dir/>
          <dgm:animOne val="branch"/>
          <dgm:animLvl val="lvl"/>
          <dgm:resizeHandles/>
        </dgm:presLayoutVars>
      </dgm:prSet>
      <dgm:spPr/>
    </dgm:pt>
    <dgm:pt modelId="{B4550712-C897-4473-9B42-DFBCFCC79C41}" type="pres">
      <dgm:prSet presAssocID="{F92A42F7-B525-45AE-BE14-8264605978D3}" presName="hierRoot1" presStyleCnt="0">
        <dgm:presLayoutVars>
          <dgm:hierBranch val="l"/>
        </dgm:presLayoutVars>
      </dgm:prSet>
      <dgm:spPr/>
    </dgm:pt>
    <dgm:pt modelId="{C99C0C2F-143E-4BC2-B3E4-D3E3E8110A79}" type="pres">
      <dgm:prSet presAssocID="{F92A42F7-B525-45AE-BE14-8264605978D3}" presName="rootComposite1" presStyleCnt="0"/>
      <dgm:spPr/>
    </dgm:pt>
    <dgm:pt modelId="{CDB1EDAF-AB81-467E-A827-AC18A9BDA631}" type="pres">
      <dgm:prSet presAssocID="{F92A42F7-B525-45AE-BE14-8264605978D3}" presName="rootText1" presStyleLbl="node0" presStyleIdx="0" presStyleCnt="1">
        <dgm:presLayoutVars>
          <dgm:chPref val="3"/>
        </dgm:presLayoutVars>
      </dgm:prSet>
      <dgm:spPr/>
    </dgm:pt>
    <dgm:pt modelId="{EA0AEF04-B263-4074-B80A-0037D1EAEF93}" type="pres">
      <dgm:prSet presAssocID="{F92A42F7-B525-45AE-BE14-8264605978D3}" presName="rootConnector1" presStyleLbl="node1" presStyleIdx="0" presStyleCnt="0"/>
      <dgm:spPr/>
    </dgm:pt>
    <dgm:pt modelId="{B537BBD5-A544-425F-AB96-E86694B3CFAE}" type="pres">
      <dgm:prSet presAssocID="{F92A42F7-B525-45AE-BE14-8264605978D3}" presName="hierChild2" presStyleCnt="0"/>
      <dgm:spPr/>
    </dgm:pt>
    <dgm:pt modelId="{B1109FC3-F513-4653-A695-DEA44C46AC6D}" type="pres">
      <dgm:prSet presAssocID="{92939E92-AC3C-45B5-A47B-30C4F0D97FD7}" presName="Name50" presStyleLbl="parChTrans1D2" presStyleIdx="0" presStyleCnt="5"/>
      <dgm:spPr/>
    </dgm:pt>
    <dgm:pt modelId="{E8B182D3-993C-4B53-8AC6-4696EB019396}" type="pres">
      <dgm:prSet presAssocID="{3537BC5E-38D6-451C-910A-B2F9A455B671}" presName="hierRoot2" presStyleCnt="0">
        <dgm:presLayoutVars>
          <dgm:hierBranch/>
        </dgm:presLayoutVars>
      </dgm:prSet>
      <dgm:spPr/>
    </dgm:pt>
    <dgm:pt modelId="{5AC90B40-239A-4C68-89F2-32E26626D81F}" type="pres">
      <dgm:prSet presAssocID="{3537BC5E-38D6-451C-910A-B2F9A455B671}" presName="rootComposite" presStyleCnt="0"/>
      <dgm:spPr/>
    </dgm:pt>
    <dgm:pt modelId="{2BC29DBA-95AC-41E5-9A03-126FDA20C3EC}" type="pres">
      <dgm:prSet presAssocID="{3537BC5E-38D6-451C-910A-B2F9A455B671}" presName="rootText" presStyleLbl="node2" presStyleIdx="0" presStyleCnt="5">
        <dgm:presLayoutVars>
          <dgm:chPref val="3"/>
        </dgm:presLayoutVars>
      </dgm:prSet>
      <dgm:spPr/>
    </dgm:pt>
    <dgm:pt modelId="{176DEB30-3D23-4171-8432-D78406D3F775}" type="pres">
      <dgm:prSet presAssocID="{3537BC5E-38D6-451C-910A-B2F9A455B671}" presName="rootConnector" presStyleLbl="node2" presStyleIdx="0" presStyleCnt="5"/>
      <dgm:spPr/>
    </dgm:pt>
    <dgm:pt modelId="{7D72EDEF-06B5-457F-8FF1-751A1375105D}" type="pres">
      <dgm:prSet presAssocID="{3537BC5E-38D6-451C-910A-B2F9A455B671}" presName="hierChild4" presStyleCnt="0"/>
      <dgm:spPr/>
    </dgm:pt>
    <dgm:pt modelId="{8DD0C416-304C-4BE3-9F17-DD53E5AD320A}" type="pres">
      <dgm:prSet presAssocID="{3537BC5E-38D6-451C-910A-B2F9A455B671}" presName="hierChild5" presStyleCnt="0"/>
      <dgm:spPr/>
    </dgm:pt>
    <dgm:pt modelId="{1DFE14BF-237A-4ACC-974E-A5D3F1BE909A}" type="pres">
      <dgm:prSet presAssocID="{8FAF967C-259A-4F6C-AC1D-F4C2444E788B}" presName="Name50" presStyleLbl="parChTrans1D2" presStyleIdx="1" presStyleCnt="5"/>
      <dgm:spPr/>
    </dgm:pt>
    <dgm:pt modelId="{AA08A9A5-74FD-44DC-A820-A30299595B7E}" type="pres">
      <dgm:prSet presAssocID="{ED0A3D85-782C-4EA6-8449-8C9CC3D65722}" presName="hierRoot2" presStyleCnt="0">
        <dgm:presLayoutVars>
          <dgm:hierBranch/>
        </dgm:presLayoutVars>
      </dgm:prSet>
      <dgm:spPr/>
    </dgm:pt>
    <dgm:pt modelId="{0A0D4549-A01F-4C94-9D86-84BB77771AF5}" type="pres">
      <dgm:prSet presAssocID="{ED0A3D85-782C-4EA6-8449-8C9CC3D65722}" presName="rootComposite" presStyleCnt="0"/>
      <dgm:spPr/>
    </dgm:pt>
    <dgm:pt modelId="{7F2BA315-3BD2-4EBD-B3E2-9B3A52F58066}" type="pres">
      <dgm:prSet presAssocID="{ED0A3D85-782C-4EA6-8449-8C9CC3D65722}" presName="rootText" presStyleLbl="node2" presStyleIdx="1" presStyleCnt="5">
        <dgm:presLayoutVars>
          <dgm:chPref val="3"/>
        </dgm:presLayoutVars>
      </dgm:prSet>
      <dgm:spPr/>
    </dgm:pt>
    <dgm:pt modelId="{C3353FED-E79E-4524-A469-423739C5ECA2}" type="pres">
      <dgm:prSet presAssocID="{ED0A3D85-782C-4EA6-8449-8C9CC3D65722}" presName="rootConnector" presStyleLbl="node2" presStyleIdx="1" presStyleCnt="5"/>
      <dgm:spPr/>
    </dgm:pt>
    <dgm:pt modelId="{713AF4FC-8AED-4115-9E19-D70A04F5CB8C}" type="pres">
      <dgm:prSet presAssocID="{ED0A3D85-782C-4EA6-8449-8C9CC3D65722}" presName="hierChild4" presStyleCnt="0"/>
      <dgm:spPr/>
    </dgm:pt>
    <dgm:pt modelId="{D091B801-B6E6-40FC-BCD3-110BD1AE4656}" type="pres">
      <dgm:prSet presAssocID="{ED0A3D85-782C-4EA6-8449-8C9CC3D65722}" presName="hierChild5" presStyleCnt="0"/>
      <dgm:spPr/>
    </dgm:pt>
    <dgm:pt modelId="{65C511AE-4DA3-43BE-9EA1-8CCC7012099C}" type="pres">
      <dgm:prSet presAssocID="{2F8720D7-B08D-4F68-AF04-839F92BCBD3A}" presName="Name50" presStyleLbl="parChTrans1D2" presStyleIdx="2" presStyleCnt="5"/>
      <dgm:spPr/>
    </dgm:pt>
    <dgm:pt modelId="{3A7249D6-0E4C-4BCD-8000-FCF267A1C02F}" type="pres">
      <dgm:prSet presAssocID="{E2427BB6-1323-464A-AB58-307C83A521F6}" presName="hierRoot2" presStyleCnt="0">
        <dgm:presLayoutVars>
          <dgm:hierBranch/>
        </dgm:presLayoutVars>
      </dgm:prSet>
      <dgm:spPr/>
    </dgm:pt>
    <dgm:pt modelId="{1A14B439-BE18-47BD-B526-6A7613D856D5}" type="pres">
      <dgm:prSet presAssocID="{E2427BB6-1323-464A-AB58-307C83A521F6}" presName="rootComposite" presStyleCnt="0"/>
      <dgm:spPr/>
    </dgm:pt>
    <dgm:pt modelId="{C243B353-575D-4C0C-B9C4-33E105FD92E9}" type="pres">
      <dgm:prSet presAssocID="{E2427BB6-1323-464A-AB58-307C83A521F6}" presName="rootText" presStyleLbl="node2" presStyleIdx="2" presStyleCnt="5">
        <dgm:presLayoutVars>
          <dgm:chPref val="3"/>
        </dgm:presLayoutVars>
      </dgm:prSet>
      <dgm:spPr/>
    </dgm:pt>
    <dgm:pt modelId="{906B2627-48A7-4174-B82A-83389271E022}" type="pres">
      <dgm:prSet presAssocID="{E2427BB6-1323-464A-AB58-307C83A521F6}" presName="rootConnector" presStyleLbl="node2" presStyleIdx="2" presStyleCnt="5"/>
      <dgm:spPr/>
    </dgm:pt>
    <dgm:pt modelId="{4AA4115E-1FE7-4D73-B767-1678467E2AAF}" type="pres">
      <dgm:prSet presAssocID="{E2427BB6-1323-464A-AB58-307C83A521F6}" presName="hierChild4" presStyleCnt="0"/>
      <dgm:spPr/>
    </dgm:pt>
    <dgm:pt modelId="{B6E46285-89B0-432A-BA2F-585E1D922C49}" type="pres">
      <dgm:prSet presAssocID="{E2427BB6-1323-464A-AB58-307C83A521F6}" presName="hierChild5" presStyleCnt="0"/>
      <dgm:spPr/>
    </dgm:pt>
    <dgm:pt modelId="{164D4AED-ADC5-4FF8-A111-5260F85591F1}" type="pres">
      <dgm:prSet presAssocID="{0818C70D-4B31-4705-9553-8E8887C6A17D}" presName="Name50" presStyleLbl="parChTrans1D2" presStyleIdx="3" presStyleCnt="5"/>
      <dgm:spPr/>
    </dgm:pt>
    <dgm:pt modelId="{45A619E3-021A-4B06-BECF-C6DA90B40C30}" type="pres">
      <dgm:prSet presAssocID="{3CDCC45A-D56A-45BD-A1C4-B63C1B186CB1}" presName="hierRoot2" presStyleCnt="0">
        <dgm:presLayoutVars>
          <dgm:hierBranch/>
        </dgm:presLayoutVars>
      </dgm:prSet>
      <dgm:spPr/>
    </dgm:pt>
    <dgm:pt modelId="{E634B459-9B3F-4CB7-80A3-D67CDFCA642D}" type="pres">
      <dgm:prSet presAssocID="{3CDCC45A-D56A-45BD-A1C4-B63C1B186CB1}" presName="rootComposite" presStyleCnt="0"/>
      <dgm:spPr/>
    </dgm:pt>
    <dgm:pt modelId="{C08F6C34-FDDB-4E73-937B-58E09FED994B}" type="pres">
      <dgm:prSet presAssocID="{3CDCC45A-D56A-45BD-A1C4-B63C1B186CB1}" presName="rootText" presStyleLbl="node2" presStyleIdx="3" presStyleCnt="5">
        <dgm:presLayoutVars>
          <dgm:chPref val="3"/>
        </dgm:presLayoutVars>
      </dgm:prSet>
      <dgm:spPr/>
    </dgm:pt>
    <dgm:pt modelId="{2B44AECA-2D1A-427D-9FC1-00E6077B72E5}" type="pres">
      <dgm:prSet presAssocID="{3CDCC45A-D56A-45BD-A1C4-B63C1B186CB1}" presName="rootConnector" presStyleLbl="node2" presStyleIdx="3" presStyleCnt="5"/>
      <dgm:spPr/>
    </dgm:pt>
    <dgm:pt modelId="{75748248-090D-493F-AE10-D0F0E0EF49A1}" type="pres">
      <dgm:prSet presAssocID="{3CDCC45A-D56A-45BD-A1C4-B63C1B186CB1}" presName="hierChild4" presStyleCnt="0"/>
      <dgm:spPr/>
    </dgm:pt>
    <dgm:pt modelId="{BA18A7EE-6B40-456C-A4F9-B89EFA5752E0}" type="pres">
      <dgm:prSet presAssocID="{3CDCC45A-D56A-45BD-A1C4-B63C1B186CB1}" presName="hierChild5" presStyleCnt="0"/>
      <dgm:spPr/>
    </dgm:pt>
    <dgm:pt modelId="{DE4FB232-7A60-46C7-AD70-E9CBD1E3F42A}" type="pres">
      <dgm:prSet presAssocID="{27CA4A81-C232-43CE-9A9B-B87D3A568C4C}" presName="Name50" presStyleLbl="parChTrans1D2" presStyleIdx="4" presStyleCnt="5"/>
      <dgm:spPr/>
    </dgm:pt>
    <dgm:pt modelId="{5DD0C2E6-F3DF-4574-96A2-AF7AD7CB01CB}" type="pres">
      <dgm:prSet presAssocID="{89C3A3B0-11FF-4B98-B6E8-42237CA2F397}" presName="hierRoot2" presStyleCnt="0">
        <dgm:presLayoutVars>
          <dgm:hierBranch/>
        </dgm:presLayoutVars>
      </dgm:prSet>
      <dgm:spPr/>
    </dgm:pt>
    <dgm:pt modelId="{43D7DF37-E881-47DD-8F65-17A4F407AC11}" type="pres">
      <dgm:prSet presAssocID="{89C3A3B0-11FF-4B98-B6E8-42237CA2F397}" presName="rootComposite" presStyleCnt="0"/>
      <dgm:spPr/>
    </dgm:pt>
    <dgm:pt modelId="{5C67EF2A-A33B-4253-B0FF-56655157147E}" type="pres">
      <dgm:prSet presAssocID="{89C3A3B0-11FF-4B98-B6E8-42237CA2F397}" presName="rootText" presStyleLbl="node2" presStyleIdx="4" presStyleCnt="5">
        <dgm:presLayoutVars>
          <dgm:chPref val="3"/>
        </dgm:presLayoutVars>
      </dgm:prSet>
      <dgm:spPr/>
    </dgm:pt>
    <dgm:pt modelId="{FBD47E4E-1D1B-4941-99C4-44682ADFD5FF}" type="pres">
      <dgm:prSet presAssocID="{89C3A3B0-11FF-4B98-B6E8-42237CA2F397}" presName="rootConnector" presStyleLbl="node2" presStyleIdx="4" presStyleCnt="5"/>
      <dgm:spPr/>
    </dgm:pt>
    <dgm:pt modelId="{7EA92B7E-977D-4C6B-9694-E057ECB07212}" type="pres">
      <dgm:prSet presAssocID="{89C3A3B0-11FF-4B98-B6E8-42237CA2F397}" presName="hierChild4" presStyleCnt="0"/>
      <dgm:spPr/>
    </dgm:pt>
    <dgm:pt modelId="{89FD1999-4E23-4803-923C-FD3E0B9A3205}" type="pres">
      <dgm:prSet presAssocID="{89C3A3B0-11FF-4B98-B6E8-42237CA2F397}" presName="hierChild5" presStyleCnt="0"/>
      <dgm:spPr/>
    </dgm:pt>
    <dgm:pt modelId="{242C3EC0-0C3D-45B9-BF03-3B73D588D05E}" type="pres">
      <dgm:prSet presAssocID="{F92A42F7-B525-45AE-BE14-8264605978D3}" presName="hierChild3" presStyleCnt="0"/>
      <dgm:spPr/>
    </dgm:pt>
  </dgm:ptLst>
  <dgm:cxnLst>
    <dgm:cxn modelId="{73F96F12-14DD-4864-9040-DB3F2849FFC6}" type="presOf" srcId="{E2427BB6-1323-464A-AB58-307C83A521F6}" destId="{C243B353-575D-4C0C-B9C4-33E105FD92E9}" srcOrd="0" destOrd="0" presId="urn:microsoft.com/office/officeart/2005/8/layout/orgChart1"/>
    <dgm:cxn modelId="{81048023-3B0B-4EC9-A526-AD59E098F17D}" type="presOf" srcId="{F92A42F7-B525-45AE-BE14-8264605978D3}" destId="{CDB1EDAF-AB81-467E-A827-AC18A9BDA631}" srcOrd="0" destOrd="0" presId="urn:microsoft.com/office/officeart/2005/8/layout/orgChart1"/>
    <dgm:cxn modelId="{A2F66328-C394-4EE8-9B55-23E4F6B61E7F}" srcId="{F92A42F7-B525-45AE-BE14-8264605978D3}" destId="{3CDCC45A-D56A-45BD-A1C4-B63C1B186CB1}" srcOrd="3" destOrd="0" parTransId="{0818C70D-4B31-4705-9553-8E8887C6A17D}" sibTransId="{71CCCF31-CDF4-4447-8D56-CC9E2E729000}"/>
    <dgm:cxn modelId="{7DE2B233-27CC-4EFF-8BC8-6E5B4CB4F08A}" type="presOf" srcId="{ED0A3D85-782C-4EA6-8449-8C9CC3D65722}" destId="{C3353FED-E79E-4524-A469-423739C5ECA2}" srcOrd="1" destOrd="0" presId="urn:microsoft.com/office/officeart/2005/8/layout/orgChart1"/>
    <dgm:cxn modelId="{E90E853B-78CD-4F93-A771-3B8BCCF63FB6}" type="presOf" srcId="{27CA4A81-C232-43CE-9A9B-B87D3A568C4C}" destId="{DE4FB232-7A60-46C7-AD70-E9CBD1E3F42A}" srcOrd="0" destOrd="0" presId="urn:microsoft.com/office/officeart/2005/8/layout/orgChart1"/>
    <dgm:cxn modelId="{2ED7DB3E-D636-4787-B4C2-783154CE8B77}" type="presOf" srcId="{F92A42F7-B525-45AE-BE14-8264605978D3}" destId="{EA0AEF04-B263-4074-B80A-0037D1EAEF93}" srcOrd="1" destOrd="0" presId="urn:microsoft.com/office/officeart/2005/8/layout/orgChart1"/>
    <dgm:cxn modelId="{85A6D762-BB53-431C-BC13-A6BE21586FF5}" type="presOf" srcId="{3537BC5E-38D6-451C-910A-B2F9A455B671}" destId="{2BC29DBA-95AC-41E5-9A03-126FDA20C3EC}" srcOrd="0" destOrd="0" presId="urn:microsoft.com/office/officeart/2005/8/layout/orgChart1"/>
    <dgm:cxn modelId="{EDF49968-1FA5-4796-B63E-CB2FECF3BF39}" srcId="{F92A42F7-B525-45AE-BE14-8264605978D3}" destId="{89C3A3B0-11FF-4B98-B6E8-42237CA2F397}" srcOrd="4" destOrd="0" parTransId="{27CA4A81-C232-43CE-9A9B-B87D3A568C4C}" sibTransId="{9E73C485-E27D-44D6-AF95-6E6EB9C19B01}"/>
    <dgm:cxn modelId="{3C18066E-AC86-4CA0-ABD9-0BA70CE2C843}" srcId="{F92A42F7-B525-45AE-BE14-8264605978D3}" destId="{3537BC5E-38D6-451C-910A-B2F9A455B671}" srcOrd="0" destOrd="0" parTransId="{92939E92-AC3C-45B5-A47B-30C4F0D97FD7}" sibTransId="{96604CD1-F51E-4DAA-83A7-77206673CAF1}"/>
    <dgm:cxn modelId="{CD28F955-ED8C-4CE8-8729-ECBBB617E393}" type="presOf" srcId="{3537BC5E-38D6-451C-910A-B2F9A455B671}" destId="{176DEB30-3D23-4171-8432-D78406D3F775}" srcOrd="1" destOrd="0" presId="urn:microsoft.com/office/officeart/2005/8/layout/orgChart1"/>
    <dgm:cxn modelId="{B2A4EE77-ACC4-421F-8711-B632870B0DB7}" srcId="{F92A42F7-B525-45AE-BE14-8264605978D3}" destId="{ED0A3D85-782C-4EA6-8449-8C9CC3D65722}" srcOrd="1" destOrd="0" parTransId="{8FAF967C-259A-4F6C-AC1D-F4C2444E788B}" sibTransId="{108525EA-FE99-4689-BD26-10B60381A0D1}"/>
    <dgm:cxn modelId="{FC2B8678-A392-4DC2-A603-DA0BD3C84A43}" type="presOf" srcId="{8FAF967C-259A-4F6C-AC1D-F4C2444E788B}" destId="{1DFE14BF-237A-4ACC-974E-A5D3F1BE909A}" srcOrd="0" destOrd="0" presId="urn:microsoft.com/office/officeart/2005/8/layout/orgChart1"/>
    <dgm:cxn modelId="{7AA9DA7D-7514-4172-9407-E002ABBF3129}" type="presOf" srcId="{C8617558-DF0C-45FA-B383-01E6C6996357}" destId="{84C27274-494C-4D39-855E-C22E10F5DEA2}" srcOrd="0" destOrd="0" presId="urn:microsoft.com/office/officeart/2005/8/layout/orgChart1"/>
    <dgm:cxn modelId="{28E3ED7F-5EBF-4258-94EA-F4788523A0FD}" type="presOf" srcId="{3CDCC45A-D56A-45BD-A1C4-B63C1B186CB1}" destId="{C08F6C34-FDDB-4E73-937B-58E09FED994B}" srcOrd="0" destOrd="0" presId="urn:microsoft.com/office/officeart/2005/8/layout/orgChart1"/>
    <dgm:cxn modelId="{BCCF0581-2759-49B1-BB48-CE4A24A1CD15}" type="presOf" srcId="{89C3A3B0-11FF-4B98-B6E8-42237CA2F397}" destId="{FBD47E4E-1D1B-4941-99C4-44682ADFD5FF}" srcOrd="1" destOrd="0" presId="urn:microsoft.com/office/officeart/2005/8/layout/orgChart1"/>
    <dgm:cxn modelId="{6F4F2D82-627F-43E5-9162-9970CFBC7A25}" type="presOf" srcId="{0818C70D-4B31-4705-9553-8E8887C6A17D}" destId="{164D4AED-ADC5-4FF8-A111-5260F85591F1}" srcOrd="0" destOrd="0" presId="urn:microsoft.com/office/officeart/2005/8/layout/orgChart1"/>
    <dgm:cxn modelId="{F4C905A2-2E1E-407E-A6A7-D31BF4DDACF2}" type="presOf" srcId="{89C3A3B0-11FF-4B98-B6E8-42237CA2F397}" destId="{5C67EF2A-A33B-4253-B0FF-56655157147E}" srcOrd="0" destOrd="0" presId="urn:microsoft.com/office/officeart/2005/8/layout/orgChart1"/>
    <dgm:cxn modelId="{2B6673AD-007C-496C-9232-6B0C96B1EBCE}" type="presOf" srcId="{92939E92-AC3C-45B5-A47B-30C4F0D97FD7}" destId="{B1109FC3-F513-4653-A695-DEA44C46AC6D}" srcOrd="0" destOrd="0" presId="urn:microsoft.com/office/officeart/2005/8/layout/orgChart1"/>
    <dgm:cxn modelId="{5263F4AE-AC88-41FF-8AB7-DB3227F1E7CC}" srcId="{F92A42F7-B525-45AE-BE14-8264605978D3}" destId="{E2427BB6-1323-464A-AB58-307C83A521F6}" srcOrd="2" destOrd="0" parTransId="{2F8720D7-B08D-4F68-AF04-839F92BCBD3A}" sibTransId="{4E20A9D1-7B87-412F-8D7F-00781A39FA53}"/>
    <dgm:cxn modelId="{DB07E4B3-D10C-4373-965E-8E3F880B1054}" type="presOf" srcId="{ED0A3D85-782C-4EA6-8449-8C9CC3D65722}" destId="{7F2BA315-3BD2-4EBD-B3E2-9B3A52F58066}" srcOrd="0" destOrd="0" presId="urn:microsoft.com/office/officeart/2005/8/layout/orgChart1"/>
    <dgm:cxn modelId="{0008FFB9-DA52-4330-8C2B-01BE9069AEF0}" type="presOf" srcId="{E2427BB6-1323-464A-AB58-307C83A521F6}" destId="{906B2627-48A7-4174-B82A-83389271E022}" srcOrd="1" destOrd="0" presId="urn:microsoft.com/office/officeart/2005/8/layout/orgChart1"/>
    <dgm:cxn modelId="{85EDD0C7-231E-4EFD-AB67-C2328714A708}" type="presOf" srcId="{2F8720D7-B08D-4F68-AF04-839F92BCBD3A}" destId="{65C511AE-4DA3-43BE-9EA1-8CCC7012099C}" srcOrd="0" destOrd="0" presId="urn:microsoft.com/office/officeart/2005/8/layout/orgChart1"/>
    <dgm:cxn modelId="{980179D9-8093-4A14-803F-720663221D78}" type="presOf" srcId="{3CDCC45A-D56A-45BD-A1C4-B63C1B186CB1}" destId="{2B44AECA-2D1A-427D-9FC1-00E6077B72E5}" srcOrd="1" destOrd="0" presId="urn:microsoft.com/office/officeart/2005/8/layout/orgChart1"/>
    <dgm:cxn modelId="{BE16E6DF-7DF0-4306-9C3C-C0871CF13FF8}" srcId="{C8617558-DF0C-45FA-B383-01E6C6996357}" destId="{F92A42F7-B525-45AE-BE14-8264605978D3}" srcOrd="0" destOrd="0" parTransId="{D63AFFE3-A232-4329-9A52-CD9E8FC79B48}" sibTransId="{DE9C5999-56CB-42D7-BFA1-0A14F7ABBE4C}"/>
    <dgm:cxn modelId="{0B245E4F-0FAC-4391-A9BC-ED8FF50B65B7}" type="presParOf" srcId="{84C27274-494C-4D39-855E-C22E10F5DEA2}" destId="{B4550712-C897-4473-9B42-DFBCFCC79C41}" srcOrd="0" destOrd="0" presId="urn:microsoft.com/office/officeart/2005/8/layout/orgChart1"/>
    <dgm:cxn modelId="{09ADA45B-A5FB-4501-A013-8B9202907E4F}" type="presParOf" srcId="{B4550712-C897-4473-9B42-DFBCFCC79C41}" destId="{C99C0C2F-143E-4BC2-B3E4-D3E3E8110A79}" srcOrd="0" destOrd="0" presId="urn:microsoft.com/office/officeart/2005/8/layout/orgChart1"/>
    <dgm:cxn modelId="{166342F1-0D29-47C2-BE23-A6EEBD20BBAE}" type="presParOf" srcId="{C99C0C2F-143E-4BC2-B3E4-D3E3E8110A79}" destId="{CDB1EDAF-AB81-467E-A827-AC18A9BDA631}" srcOrd="0" destOrd="0" presId="urn:microsoft.com/office/officeart/2005/8/layout/orgChart1"/>
    <dgm:cxn modelId="{DB35F84D-ACE5-4EBD-9B12-3B75193F0CD4}" type="presParOf" srcId="{C99C0C2F-143E-4BC2-B3E4-D3E3E8110A79}" destId="{EA0AEF04-B263-4074-B80A-0037D1EAEF93}" srcOrd="1" destOrd="0" presId="urn:microsoft.com/office/officeart/2005/8/layout/orgChart1"/>
    <dgm:cxn modelId="{60431843-E894-43D4-BE0A-B698B01BDD7D}" type="presParOf" srcId="{B4550712-C897-4473-9B42-DFBCFCC79C41}" destId="{B537BBD5-A544-425F-AB96-E86694B3CFAE}" srcOrd="1" destOrd="0" presId="urn:microsoft.com/office/officeart/2005/8/layout/orgChart1"/>
    <dgm:cxn modelId="{11E7680C-6EE3-4C8F-9253-C60096D36D6C}" type="presParOf" srcId="{B537BBD5-A544-425F-AB96-E86694B3CFAE}" destId="{B1109FC3-F513-4653-A695-DEA44C46AC6D}" srcOrd="0" destOrd="0" presId="urn:microsoft.com/office/officeart/2005/8/layout/orgChart1"/>
    <dgm:cxn modelId="{AC14EF3E-B61B-4EA1-BD4B-FC9BF71E643F}" type="presParOf" srcId="{B537BBD5-A544-425F-AB96-E86694B3CFAE}" destId="{E8B182D3-993C-4B53-8AC6-4696EB019396}" srcOrd="1" destOrd="0" presId="urn:microsoft.com/office/officeart/2005/8/layout/orgChart1"/>
    <dgm:cxn modelId="{A7150370-D293-4D8C-B9D2-97F766D94232}" type="presParOf" srcId="{E8B182D3-993C-4B53-8AC6-4696EB019396}" destId="{5AC90B40-239A-4C68-89F2-32E26626D81F}" srcOrd="0" destOrd="0" presId="urn:microsoft.com/office/officeart/2005/8/layout/orgChart1"/>
    <dgm:cxn modelId="{7F73FDDB-FB0D-4296-8CD9-1606B2050FEF}" type="presParOf" srcId="{5AC90B40-239A-4C68-89F2-32E26626D81F}" destId="{2BC29DBA-95AC-41E5-9A03-126FDA20C3EC}" srcOrd="0" destOrd="0" presId="urn:microsoft.com/office/officeart/2005/8/layout/orgChart1"/>
    <dgm:cxn modelId="{2D0DBBA9-1C94-4254-8398-D3AB6873CED9}" type="presParOf" srcId="{5AC90B40-239A-4C68-89F2-32E26626D81F}" destId="{176DEB30-3D23-4171-8432-D78406D3F775}" srcOrd="1" destOrd="0" presId="urn:microsoft.com/office/officeart/2005/8/layout/orgChart1"/>
    <dgm:cxn modelId="{976D119D-0AD7-4152-99C8-A59EDD53276B}" type="presParOf" srcId="{E8B182D3-993C-4B53-8AC6-4696EB019396}" destId="{7D72EDEF-06B5-457F-8FF1-751A1375105D}" srcOrd="1" destOrd="0" presId="urn:microsoft.com/office/officeart/2005/8/layout/orgChart1"/>
    <dgm:cxn modelId="{03115C36-AF78-415E-BE1C-84DD84328665}" type="presParOf" srcId="{E8B182D3-993C-4B53-8AC6-4696EB019396}" destId="{8DD0C416-304C-4BE3-9F17-DD53E5AD320A}" srcOrd="2" destOrd="0" presId="urn:microsoft.com/office/officeart/2005/8/layout/orgChart1"/>
    <dgm:cxn modelId="{7DB000DE-909A-4AFA-84F5-83B7AC585A19}" type="presParOf" srcId="{B537BBD5-A544-425F-AB96-E86694B3CFAE}" destId="{1DFE14BF-237A-4ACC-974E-A5D3F1BE909A}" srcOrd="2" destOrd="0" presId="urn:microsoft.com/office/officeart/2005/8/layout/orgChart1"/>
    <dgm:cxn modelId="{8F6802D2-87F2-4A34-B70B-76AC4AC0ED37}" type="presParOf" srcId="{B537BBD5-A544-425F-AB96-E86694B3CFAE}" destId="{AA08A9A5-74FD-44DC-A820-A30299595B7E}" srcOrd="3" destOrd="0" presId="urn:microsoft.com/office/officeart/2005/8/layout/orgChart1"/>
    <dgm:cxn modelId="{9E68A32D-1AC5-430B-8D71-FFEC9921F602}" type="presParOf" srcId="{AA08A9A5-74FD-44DC-A820-A30299595B7E}" destId="{0A0D4549-A01F-4C94-9D86-84BB77771AF5}" srcOrd="0" destOrd="0" presId="urn:microsoft.com/office/officeart/2005/8/layout/orgChart1"/>
    <dgm:cxn modelId="{D723B11D-86E7-466F-8B8C-C4381F733162}" type="presParOf" srcId="{0A0D4549-A01F-4C94-9D86-84BB77771AF5}" destId="{7F2BA315-3BD2-4EBD-B3E2-9B3A52F58066}" srcOrd="0" destOrd="0" presId="urn:microsoft.com/office/officeart/2005/8/layout/orgChart1"/>
    <dgm:cxn modelId="{62FD0C40-1897-45C2-A92A-F84426A43714}" type="presParOf" srcId="{0A0D4549-A01F-4C94-9D86-84BB77771AF5}" destId="{C3353FED-E79E-4524-A469-423739C5ECA2}" srcOrd="1" destOrd="0" presId="urn:microsoft.com/office/officeart/2005/8/layout/orgChart1"/>
    <dgm:cxn modelId="{CA5A44DA-5044-4921-8DFD-8E48EFD3F595}" type="presParOf" srcId="{AA08A9A5-74FD-44DC-A820-A30299595B7E}" destId="{713AF4FC-8AED-4115-9E19-D70A04F5CB8C}" srcOrd="1" destOrd="0" presId="urn:microsoft.com/office/officeart/2005/8/layout/orgChart1"/>
    <dgm:cxn modelId="{566DD490-DB5D-469B-9598-E20FF4DC63C4}" type="presParOf" srcId="{AA08A9A5-74FD-44DC-A820-A30299595B7E}" destId="{D091B801-B6E6-40FC-BCD3-110BD1AE4656}" srcOrd="2" destOrd="0" presId="urn:microsoft.com/office/officeart/2005/8/layout/orgChart1"/>
    <dgm:cxn modelId="{D7858FBD-79C9-4131-89C1-79B815090C45}" type="presParOf" srcId="{B537BBD5-A544-425F-AB96-E86694B3CFAE}" destId="{65C511AE-4DA3-43BE-9EA1-8CCC7012099C}" srcOrd="4" destOrd="0" presId="urn:microsoft.com/office/officeart/2005/8/layout/orgChart1"/>
    <dgm:cxn modelId="{844B4BA1-D83B-4E11-8212-9655898F4499}" type="presParOf" srcId="{B537BBD5-A544-425F-AB96-E86694B3CFAE}" destId="{3A7249D6-0E4C-4BCD-8000-FCF267A1C02F}" srcOrd="5" destOrd="0" presId="urn:microsoft.com/office/officeart/2005/8/layout/orgChart1"/>
    <dgm:cxn modelId="{A51C9161-960C-4BAF-A2EC-C4D47C1C095F}" type="presParOf" srcId="{3A7249D6-0E4C-4BCD-8000-FCF267A1C02F}" destId="{1A14B439-BE18-47BD-B526-6A7613D856D5}" srcOrd="0" destOrd="0" presId="urn:microsoft.com/office/officeart/2005/8/layout/orgChart1"/>
    <dgm:cxn modelId="{2F012901-CC88-4B06-B14E-F4893B5DDB6F}" type="presParOf" srcId="{1A14B439-BE18-47BD-B526-6A7613D856D5}" destId="{C243B353-575D-4C0C-B9C4-33E105FD92E9}" srcOrd="0" destOrd="0" presId="urn:microsoft.com/office/officeart/2005/8/layout/orgChart1"/>
    <dgm:cxn modelId="{231F855D-6DAB-4DC1-AE1B-C4B1E4B9CC88}" type="presParOf" srcId="{1A14B439-BE18-47BD-B526-6A7613D856D5}" destId="{906B2627-48A7-4174-B82A-83389271E022}" srcOrd="1" destOrd="0" presId="urn:microsoft.com/office/officeart/2005/8/layout/orgChart1"/>
    <dgm:cxn modelId="{E0A6C450-B99B-4549-BD78-D1966C01AB2A}" type="presParOf" srcId="{3A7249D6-0E4C-4BCD-8000-FCF267A1C02F}" destId="{4AA4115E-1FE7-4D73-B767-1678467E2AAF}" srcOrd="1" destOrd="0" presId="urn:microsoft.com/office/officeart/2005/8/layout/orgChart1"/>
    <dgm:cxn modelId="{9BBC70BF-50A7-4581-8758-7C63B4A9DE1C}" type="presParOf" srcId="{3A7249D6-0E4C-4BCD-8000-FCF267A1C02F}" destId="{B6E46285-89B0-432A-BA2F-585E1D922C49}" srcOrd="2" destOrd="0" presId="urn:microsoft.com/office/officeart/2005/8/layout/orgChart1"/>
    <dgm:cxn modelId="{337B668D-9990-4749-BD89-C1B4E9FB9938}" type="presParOf" srcId="{B537BBD5-A544-425F-AB96-E86694B3CFAE}" destId="{164D4AED-ADC5-4FF8-A111-5260F85591F1}" srcOrd="6" destOrd="0" presId="urn:microsoft.com/office/officeart/2005/8/layout/orgChart1"/>
    <dgm:cxn modelId="{78674705-420A-4C8E-BE07-63A312B99C62}" type="presParOf" srcId="{B537BBD5-A544-425F-AB96-E86694B3CFAE}" destId="{45A619E3-021A-4B06-BECF-C6DA90B40C30}" srcOrd="7" destOrd="0" presId="urn:microsoft.com/office/officeart/2005/8/layout/orgChart1"/>
    <dgm:cxn modelId="{EE51F601-13F5-4DAE-8156-F4BC0AAF258D}" type="presParOf" srcId="{45A619E3-021A-4B06-BECF-C6DA90B40C30}" destId="{E634B459-9B3F-4CB7-80A3-D67CDFCA642D}" srcOrd="0" destOrd="0" presId="urn:microsoft.com/office/officeart/2005/8/layout/orgChart1"/>
    <dgm:cxn modelId="{368D1A5D-3D0A-42D2-B3E4-7DDF3954AD7C}" type="presParOf" srcId="{E634B459-9B3F-4CB7-80A3-D67CDFCA642D}" destId="{C08F6C34-FDDB-4E73-937B-58E09FED994B}" srcOrd="0" destOrd="0" presId="urn:microsoft.com/office/officeart/2005/8/layout/orgChart1"/>
    <dgm:cxn modelId="{BF901A05-8E47-4BA6-B334-56E876512425}" type="presParOf" srcId="{E634B459-9B3F-4CB7-80A3-D67CDFCA642D}" destId="{2B44AECA-2D1A-427D-9FC1-00E6077B72E5}" srcOrd="1" destOrd="0" presId="urn:microsoft.com/office/officeart/2005/8/layout/orgChart1"/>
    <dgm:cxn modelId="{0F54AB07-5575-4046-8A0A-FA61539861E0}" type="presParOf" srcId="{45A619E3-021A-4B06-BECF-C6DA90B40C30}" destId="{75748248-090D-493F-AE10-D0F0E0EF49A1}" srcOrd="1" destOrd="0" presId="urn:microsoft.com/office/officeart/2005/8/layout/orgChart1"/>
    <dgm:cxn modelId="{3D417E8B-5049-4083-B668-C64A8387510E}" type="presParOf" srcId="{45A619E3-021A-4B06-BECF-C6DA90B40C30}" destId="{BA18A7EE-6B40-456C-A4F9-B89EFA5752E0}" srcOrd="2" destOrd="0" presId="urn:microsoft.com/office/officeart/2005/8/layout/orgChart1"/>
    <dgm:cxn modelId="{96ACD278-CDD7-4FCF-A62B-DBE1F41AE46F}" type="presParOf" srcId="{B537BBD5-A544-425F-AB96-E86694B3CFAE}" destId="{DE4FB232-7A60-46C7-AD70-E9CBD1E3F42A}" srcOrd="8" destOrd="0" presId="urn:microsoft.com/office/officeart/2005/8/layout/orgChart1"/>
    <dgm:cxn modelId="{E9A78D60-B510-491B-A36C-71ED5E0F5DCD}" type="presParOf" srcId="{B537BBD5-A544-425F-AB96-E86694B3CFAE}" destId="{5DD0C2E6-F3DF-4574-96A2-AF7AD7CB01CB}" srcOrd="9" destOrd="0" presId="urn:microsoft.com/office/officeart/2005/8/layout/orgChart1"/>
    <dgm:cxn modelId="{17241AF4-0FCD-49D9-84B5-FA482C332F52}" type="presParOf" srcId="{5DD0C2E6-F3DF-4574-96A2-AF7AD7CB01CB}" destId="{43D7DF37-E881-47DD-8F65-17A4F407AC11}" srcOrd="0" destOrd="0" presId="urn:microsoft.com/office/officeart/2005/8/layout/orgChart1"/>
    <dgm:cxn modelId="{F38D6AF2-EC4A-4C72-8DD1-381BD825DD76}" type="presParOf" srcId="{43D7DF37-E881-47DD-8F65-17A4F407AC11}" destId="{5C67EF2A-A33B-4253-B0FF-56655157147E}" srcOrd="0" destOrd="0" presId="urn:microsoft.com/office/officeart/2005/8/layout/orgChart1"/>
    <dgm:cxn modelId="{998CA8CA-E98D-43BE-ABEE-78DBA241CD37}" type="presParOf" srcId="{43D7DF37-E881-47DD-8F65-17A4F407AC11}" destId="{FBD47E4E-1D1B-4941-99C4-44682ADFD5FF}" srcOrd="1" destOrd="0" presId="urn:microsoft.com/office/officeart/2005/8/layout/orgChart1"/>
    <dgm:cxn modelId="{58CF7A96-711C-46B7-A771-6EA5DB243960}" type="presParOf" srcId="{5DD0C2E6-F3DF-4574-96A2-AF7AD7CB01CB}" destId="{7EA92B7E-977D-4C6B-9694-E057ECB07212}" srcOrd="1" destOrd="0" presId="urn:microsoft.com/office/officeart/2005/8/layout/orgChart1"/>
    <dgm:cxn modelId="{7CA2D49F-D293-488C-955C-BA72268C9E1B}" type="presParOf" srcId="{5DD0C2E6-F3DF-4574-96A2-AF7AD7CB01CB}" destId="{89FD1999-4E23-4803-923C-FD3E0B9A3205}" srcOrd="2" destOrd="0" presId="urn:microsoft.com/office/officeart/2005/8/layout/orgChart1"/>
    <dgm:cxn modelId="{877CFB0D-FB1F-4DAC-B07F-1BB9DE8B2252}" type="presParOf" srcId="{B4550712-C897-4473-9B42-DFBCFCC79C41}" destId="{242C3EC0-0C3D-45B9-BF03-3B73D588D05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FF75BD8-339E-4DEE-AA8B-C04793DE3E6D}" type="doc">
      <dgm:prSet loTypeId="urn:microsoft.com/office/officeart/2005/8/layout/radial1" loCatId="relationship" qsTypeId="urn:microsoft.com/office/officeart/2005/8/quickstyle/simple1" qsCatId="simple" csTypeId="urn:microsoft.com/office/officeart/2005/8/colors/accent1_2" csCatId="accent1"/>
      <dgm:spPr/>
    </dgm:pt>
    <dgm:pt modelId="{8EF098C2-FA21-43A2-8C4C-B2D974672CE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رفتار جمعي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73774D4C-D1C4-48BC-B0C2-C47932686F63}" type="parTrans" cxnId="{1B36EF4F-F55C-426A-AE5C-727DB6C8CFB6}">
      <dgm:prSet/>
      <dgm:spPr/>
    </dgm:pt>
    <dgm:pt modelId="{2F4A1D68-7909-4446-896A-BD2D36270FB5}" type="sibTrans" cxnId="{1B36EF4F-F55C-426A-AE5C-727DB6C8CFB6}">
      <dgm:prSet/>
      <dgm:spPr/>
    </dgm:pt>
    <dgm:pt modelId="{A4F0CD54-AA4F-4B50-B9A8-F2A803198AE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نظارت اجتماعي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37A5DCAD-498E-4B27-8F2E-FED675155AB5}" type="parTrans" cxnId="{C999ABE1-E9FF-4AC9-AF74-F3B55FEFF4FE}">
      <dgm:prSet/>
      <dgm:spPr/>
      <dgm:t>
        <a:bodyPr/>
        <a:lstStyle/>
        <a:p>
          <a:pPr rtl="1"/>
          <a:endParaRPr lang="fa-IR"/>
        </a:p>
      </dgm:t>
    </dgm:pt>
    <dgm:pt modelId="{AD1DB322-22A3-48D3-A272-F5F08B344E4C}" type="sibTrans" cxnId="{C999ABE1-E9FF-4AC9-AF74-F3B55FEFF4FE}">
      <dgm:prSet/>
      <dgm:spPr/>
    </dgm:pt>
    <dgm:pt modelId="{7152C34F-1A86-4DE2-BC47-CB3471CFC87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باور تعميم يافته</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7A953CFA-8E4E-4E05-8DC3-1931F05A439F}" type="parTrans" cxnId="{ECB4D008-1309-412F-BA7E-48DD2D2EBC53}">
      <dgm:prSet/>
      <dgm:spPr/>
      <dgm:t>
        <a:bodyPr/>
        <a:lstStyle/>
        <a:p>
          <a:pPr rtl="1"/>
          <a:endParaRPr lang="fa-IR"/>
        </a:p>
      </dgm:t>
    </dgm:pt>
    <dgm:pt modelId="{637D61E3-12DA-487C-9F5C-04C2E015AF6A}" type="sibTrans" cxnId="{ECB4D008-1309-412F-BA7E-48DD2D2EBC53}">
      <dgm:prSet/>
      <dgm:spPr/>
    </dgm:pt>
    <dgm:pt modelId="{4364786B-A265-4378-A50E-0BD486ADFD6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عوامل شتاب</a:t>
          </a:r>
          <a:r>
            <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a:t>
          </a: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دهنده</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61B80465-5832-4819-A8A3-928E1AB95140}" type="parTrans" cxnId="{903BDF34-3DD9-4C37-B248-00C5F6D4C7E5}">
      <dgm:prSet/>
      <dgm:spPr/>
      <dgm:t>
        <a:bodyPr/>
        <a:lstStyle/>
        <a:p>
          <a:pPr rtl="1"/>
          <a:endParaRPr lang="fa-IR"/>
        </a:p>
      </dgm:t>
    </dgm:pt>
    <dgm:pt modelId="{157F9D3C-0AA2-46F1-805F-48C13F05AA1C}" type="sibTrans" cxnId="{903BDF34-3DD9-4C37-B248-00C5F6D4C7E5}">
      <dgm:prSet/>
      <dgm:spPr/>
    </dgm:pt>
    <dgm:pt modelId="{62A55B23-ECF1-4D49-A960-6B9625DDB8D7}">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بسيج براي اقدام</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16A7E1B6-D8EB-42E5-99E9-2A0E45EF6A9B}" type="parTrans" cxnId="{9290A1D6-2135-4CC4-853E-91A95751E198}">
      <dgm:prSet/>
      <dgm:spPr/>
      <dgm:t>
        <a:bodyPr/>
        <a:lstStyle/>
        <a:p>
          <a:pPr rtl="1"/>
          <a:endParaRPr lang="fa-IR"/>
        </a:p>
      </dgm:t>
    </dgm:pt>
    <dgm:pt modelId="{4D2504C3-0614-4543-B285-8CB5E48FF046}" type="sibTrans" cxnId="{9290A1D6-2135-4CC4-853E-91A95751E198}">
      <dgm:prSet/>
      <dgm:spPr/>
    </dgm:pt>
    <dgm:pt modelId="{8EA6A61A-A90E-4C70-BF9A-A9549343AEB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ترغيب ساختاري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444D9C46-DCFF-4E73-AD45-52B407F103C7}" type="parTrans" cxnId="{D7A2CBE8-B04F-4447-ADD4-D0CD53EBCD29}">
      <dgm:prSet/>
      <dgm:spPr/>
      <dgm:t>
        <a:bodyPr/>
        <a:lstStyle/>
        <a:p>
          <a:pPr rtl="1"/>
          <a:endParaRPr lang="fa-IR"/>
        </a:p>
      </dgm:t>
    </dgm:pt>
    <dgm:pt modelId="{80554388-F304-4AA4-AB9F-83FFAFE71017}" type="sibTrans" cxnId="{D7A2CBE8-B04F-4447-ADD4-D0CD53EBCD29}">
      <dgm:prSet/>
      <dgm:spPr/>
    </dgm:pt>
    <dgm:pt modelId="{4D37C287-749C-4CA5-9276-960436BB61B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فشارهاي ساختاري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0EA07B9A-6810-4A06-B5A4-244A96AE7E89}" type="parTrans" cxnId="{3FF39F8B-03A3-4269-9D11-18AB11A6D902}">
      <dgm:prSet/>
      <dgm:spPr/>
      <dgm:t>
        <a:bodyPr/>
        <a:lstStyle/>
        <a:p>
          <a:pPr rtl="1"/>
          <a:endParaRPr lang="fa-IR"/>
        </a:p>
      </dgm:t>
    </dgm:pt>
    <dgm:pt modelId="{E92B0D33-1D1E-4E12-97CF-713E796DCE8B}" type="sibTrans" cxnId="{3FF39F8B-03A3-4269-9D11-18AB11A6D902}">
      <dgm:prSet/>
      <dgm:spPr/>
    </dgm:pt>
    <dgm:pt modelId="{CA35CBC6-E528-492E-A391-850CA845B88C}" type="pres">
      <dgm:prSet presAssocID="{4FF75BD8-339E-4DEE-AA8B-C04793DE3E6D}" presName="cycle" presStyleCnt="0">
        <dgm:presLayoutVars>
          <dgm:chMax val="1"/>
          <dgm:dir/>
          <dgm:animLvl val="ctr"/>
          <dgm:resizeHandles val="exact"/>
        </dgm:presLayoutVars>
      </dgm:prSet>
      <dgm:spPr/>
    </dgm:pt>
    <dgm:pt modelId="{602F3EB3-FA0E-4076-A27C-225D89680210}" type="pres">
      <dgm:prSet presAssocID="{8EF098C2-FA21-43A2-8C4C-B2D974672CEC}" presName="centerShape" presStyleLbl="node0" presStyleIdx="0" presStyleCnt="1"/>
      <dgm:spPr/>
    </dgm:pt>
    <dgm:pt modelId="{E6A65973-396E-4EA9-8DC7-A552BB78C86E}" type="pres">
      <dgm:prSet presAssocID="{37A5DCAD-498E-4B27-8F2E-FED675155AB5}" presName="Name9" presStyleLbl="parChTrans1D2" presStyleIdx="0" presStyleCnt="6"/>
      <dgm:spPr/>
    </dgm:pt>
    <dgm:pt modelId="{0E7F7969-E225-44AA-941E-1087352CC10B}" type="pres">
      <dgm:prSet presAssocID="{37A5DCAD-498E-4B27-8F2E-FED675155AB5}" presName="connTx" presStyleLbl="parChTrans1D2" presStyleIdx="0" presStyleCnt="6"/>
      <dgm:spPr/>
    </dgm:pt>
    <dgm:pt modelId="{C9126737-6557-4255-9A6C-CFEB011F5686}" type="pres">
      <dgm:prSet presAssocID="{A4F0CD54-AA4F-4B50-B9A8-F2A803198AE5}" presName="node" presStyleLbl="node1" presStyleIdx="0" presStyleCnt="6">
        <dgm:presLayoutVars>
          <dgm:bulletEnabled val="1"/>
        </dgm:presLayoutVars>
      </dgm:prSet>
      <dgm:spPr/>
    </dgm:pt>
    <dgm:pt modelId="{39FDC56E-8FE2-4295-95B1-3547FE0310C9}" type="pres">
      <dgm:prSet presAssocID="{7A953CFA-8E4E-4E05-8DC3-1931F05A439F}" presName="Name9" presStyleLbl="parChTrans1D2" presStyleIdx="1" presStyleCnt="6"/>
      <dgm:spPr/>
    </dgm:pt>
    <dgm:pt modelId="{C29784E6-3303-44C1-A5E4-157C822A0162}" type="pres">
      <dgm:prSet presAssocID="{7A953CFA-8E4E-4E05-8DC3-1931F05A439F}" presName="connTx" presStyleLbl="parChTrans1D2" presStyleIdx="1" presStyleCnt="6"/>
      <dgm:spPr/>
    </dgm:pt>
    <dgm:pt modelId="{3F98B86B-0BF9-4781-AC51-C9E89CA96A7E}" type="pres">
      <dgm:prSet presAssocID="{7152C34F-1A86-4DE2-BC47-CB3471CFC876}" presName="node" presStyleLbl="node1" presStyleIdx="1" presStyleCnt="6">
        <dgm:presLayoutVars>
          <dgm:bulletEnabled val="1"/>
        </dgm:presLayoutVars>
      </dgm:prSet>
      <dgm:spPr/>
    </dgm:pt>
    <dgm:pt modelId="{69CFC268-6A7C-4CBD-AA03-C1B628BEDA26}" type="pres">
      <dgm:prSet presAssocID="{61B80465-5832-4819-A8A3-928E1AB95140}" presName="Name9" presStyleLbl="parChTrans1D2" presStyleIdx="2" presStyleCnt="6"/>
      <dgm:spPr/>
    </dgm:pt>
    <dgm:pt modelId="{79895A7D-9759-4959-80EC-E5325993109C}" type="pres">
      <dgm:prSet presAssocID="{61B80465-5832-4819-A8A3-928E1AB95140}" presName="connTx" presStyleLbl="parChTrans1D2" presStyleIdx="2" presStyleCnt="6"/>
      <dgm:spPr/>
    </dgm:pt>
    <dgm:pt modelId="{70E15EEE-8297-4DD4-8EFE-D86E7C691EC2}" type="pres">
      <dgm:prSet presAssocID="{4364786B-A265-4378-A50E-0BD486ADFD68}" presName="node" presStyleLbl="node1" presStyleIdx="2" presStyleCnt="6">
        <dgm:presLayoutVars>
          <dgm:bulletEnabled val="1"/>
        </dgm:presLayoutVars>
      </dgm:prSet>
      <dgm:spPr/>
    </dgm:pt>
    <dgm:pt modelId="{55A2ED9A-5841-4912-ACC7-B6295E24A22E}" type="pres">
      <dgm:prSet presAssocID="{16A7E1B6-D8EB-42E5-99E9-2A0E45EF6A9B}" presName="Name9" presStyleLbl="parChTrans1D2" presStyleIdx="3" presStyleCnt="6"/>
      <dgm:spPr/>
    </dgm:pt>
    <dgm:pt modelId="{DBF40F70-2B5D-414D-BFA4-99F20216EF22}" type="pres">
      <dgm:prSet presAssocID="{16A7E1B6-D8EB-42E5-99E9-2A0E45EF6A9B}" presName="connTx" presStyleLbl="parChTrans1D2" presStyleIdx="3" presStyleCnt="6"/>
      <dgm:spPr/>
    </dgm:pt>
    <dgm:pt modelId="{CEDC0EEF-9806-4B45-9D04-6D7CB99BC09C}" type="pres">
      <dgm:prSet presAssocID="{62A55B23-ECF1-4D49-A960-6B9625DDB8D7}" presName="node" presStyleLbl="node1" presStyleIdx="3" presStyleCnt="6">
        <dgm:presLayoutVars>
          <dgm:bulletEnabled val="1"/>
        </dgm:presLayoutVars>
      </dgm:prSet>
      <dgm:spPr/>
    </dgm:pt>
    <dgm:pt modelId="{7790B229-B6A4-44D2-9C93-4CA1882F59B7}" type="pres">
      <dgm:prSet presAssocID="{444D9C46-DCFF-4E73-AD45-52B407F103C7}" presName="Name9" presStyleLbl="parChTrans1D2" presStyleIdx="4" presStyleCnt="6"/>
      <dgm:spPr/>
    </dgm:pt>
    <dgm:pt modelId="{2F7AF08A-2F66-4482-98BE-43AF4487D632}" type="pres">
      <dgm:prSet presAssocID="{444D9C46-DCFF-4E73-AD45-52B407F103C7}" presName="connTx" presStyleLbl="parChTrans1D2" presStyleIdx="4" presStyleCnt="6"/>
      <dgm:spPr/>
    </dgm:pt>
    <dgm:pt modelId="{5CD6F5FE-D98F-4FD0-843A-5F455F239AE5}" type="pres">
      <dgm:prSet presAssocID="{8EA6A61A-A90E-4C70-BF9A-A9549343AEB0}" presName="node" presStyleLbl="node1" presStyleIdx="4" presStyleCnt="6">
        <dgm:presLayoutVars>
          <dgm:bulletEnabled val="1"/>
        </dgm:presLayoutVars>
      </dgm:prSet>
      <dgm:spPr/>
    </dgm:pt>
    <dgm:pt modelId="{A8C6B660-3E5A-40A6-A464-8A630CF24B61}" type="pres">
      <dgm:prSet presAssocID="{0EA07B9A-6810-4A06-B5A4-244A96AE7E89}" presName="Name9" presStyleLbl="parChTrans1D2" presStyleIdx="5" presStyleCnt="6"/>
      <dgm:spPr/>
    </dgm:pt>
    <dgm:pt modelId="{50EC253D-0CC7-47A4-98C6-6675F14E17CF}" type="pres">
      <dgm:prSet presAssocID="{0EA07B9A-6810-4A06-B5A4-244A96AE7E89}" presName="connTx" presStyleLbl="parChTrans1D2" presStyleIdx="5" presStyleCnt="6"/>
      <dgm:spPr/>
    </dgm:pt>
    <dgm:pt modelId="{BB10681C-E100-4DB9-837F-1C7D6C66F76B}" type="pres">
      <dgm:prSet presAssocID="{4D37C287-749C-4CA5-9276-960436BB61B8}" presName="node" presStyleLbl="node1" presStyleIdx="5" presStyleCnt="6">
        <dgm:presLayoutVars>
          <dgm:bulletEnabled val="1"/>
        </dgm:presLayoutVars>
      </dgm:prSet>
      <dgm:spPr/>
    </dgm:pt>
  </dgm:ptLst>
  <dgm:cxnLst>
    <dgm:cxn modelId="{18E12F01-E4B5-4ACC-9A4E-7A4FD0DD96A5}" type="presOf" srcId="{8EA6A61A-A90E-4C70-BF9A-A9549343AEB0}" destId="{5CD6F5FE-D98F-4FD0-843A-5F455F239AE5}" srcOrd="0" destOrd="0" presId="urn:microsoft.com/office/officeart/2005/8/layout/radial1"/>
    <dgm:cxn modelId="{ECB4D008-1309-412F-BA7E-48DD2D2EBC53}" srcId="{8EF098C2-FA21-43A2-8C4C-B2D974672CEC}" destId="{7152C34F-1A86-4DE2-BC47-CB3471CFC876}" srcOrd="1" destOrd="0" parTransId="{7A953CFA-8E4E-4E05-8DC3-1931F05A439F}" sibTransId="{637D61E3-12DA-487C-9F5C-04C2E015AF6A}"/>
    <dgm:cxn modelId="{BFA77914-E4C5-4F8C-9F82-9459CBC30511}" type="presOf" srcId="{444D9C46-DCFF-4E73-AD45-52B407F103C7}" destId="{7790B229-B6A4-44D2-9C93-4CA1882F59B7}" srcOrd="0" destOrd="0" presId="urn:microsoft.com/office/officeart/2005/8/layout/radial1"/>
    <dgm:cxn modelId="{F3EA5F1A-D2BC-4E9F-A987-98C263766B5B}" type="presOf" srcId="{8EF098C2-FA21-43A2-8C4C-B2D974672CEC}" destId="{602F3EB3-FA0E-4076-A27C-225D89680210}" srcOrd="0" destOrd="0" presId="urn:microsoft.com/office/officeart/2005/8/layout/radial1"/>
    <dgm:cxn modelId="{10708B21-84AB-4334-B015-B12AF57C1A63}" type="presOf" srcId="{7A953CFA-8E4E-4E05-8DC3-1931F05A439F}" destId="{39FDC56E-8FE2-4295-95B1-3547FE0310C9}" srcOrd="0" destOrd="0" presId="urn:microsoft.com/office/officeart/2005/8/layout/radial1"/>
    <dgm:cxn modelId="{F0519922-A875-4D25-ADF4-7E62889548C0}" type="presOf" srcId="{4D37C287-749C-4CA5-9276-960436BB61B8}" destId="{BB10681C-E100-4DB9-837F-1C7D6C66F76B}" srcOrd="0" destOrd="0" presId="urn:microsoft.com/office/officeart/2005/8/layout/radial1"/>
    <dgm:cxn modelId="{FBB70B23-13F1-4BDE-98AA-63A1247E54B6}" type="presOf" srcId="{0EA07B9A-6810-4A06-B5A4-244A96AE7E89}" destId="{A8C6B660-3E5A-40A6-A464-8A630CF24B61}" srcOrd="0" destOrd="0" presId="urn:microsoft.com/office/officeart/2005/8/layout/radial1"/>
    <dgm:cxn modelId="{EF602928-A0BD-4C66-8C42-C92E7D692FE1}" type="presOf" srcId="{7A953CFA-8E4E-4E05-8DC3-1931F05A439F}" destId="{C29784E6-3303-44C1-A5E4-157C822A0162}" srcOrd="1" destOrd="0" presId="urn:microsoft.com/office/officeart/2005/8/layout/radial1"/>
    <dgm:cxn modelId="{903BDF34-3DD9-4C37-B248-00C5F6D4C7E5}" srcId="{8EF098C2-FA21-43A2-8C4C-B2D974672CEC}" destId="{4364786B-A265-4378-A50E-0BD486ADFD68}" srcOrd="2" destOrd="0" parTransId="{61B80465-5832-4819-A8A3-928E1AB95140}" sibTransId="{157F9D3C-0AA2-46F1-805F-48C13F05AA1C}"/>
    <dgm:cxn modelId="{5A9FC438-BEB5-4C3E-806C-230AC5AC768A}" type="presOf" srcId="{16A7E1B6-D8EB-42E5-99E9-2A0E45EF6A9B}" destId="{55A2ED9A-5841-4912-ACC7-B6295E24A22E}" srcOrd="0" destOrd="0" presId="urn:microsoft.com/office/officeart/2005/8/layout/radial1"/>
    <dgm:cxn modelId="{61D4944F-2B25-4945-B567-FA10EB739FF8}" type="presOf" srcId="{61B80465-5832-4819-A8A3-928E1AB95140}" destId="{69CFC268-6A7C-4CBD-AA03-C1B628BEDA26}" srcOrd="0" destOrd="0" presId="urn:microsoft.com/office/officeart/2005/8/layout/radial1"/>
    <dgm:cxn modelId="{1B36EF4F-F55C-426A-AE5C-727DB6C8CFB6}" srcId="{4FF75BD8-339E-4DEE-AA8B-C04793DE3E6D}" destId="{8EF098C2-FA21-43A2-8C4C-B2D974672CEC}" srcOrd="0" destOrd="0" parTransId="{73774D4C-D1C4-48BC-B0C2-C47932686F63}" sibTransId="{2F4A1D68-7909-4446-896A-BD2D36270FB5}"/>
    <dgm:cxn modelId="{56B71B50-228A-4CFF-941A-B6017A70D06C}" type="presOf" srcId="{444D9C46-DCFF-4E73-AD45-52B407F103C7}" destId="{2F7AF08A-2F66-4482-98BE-43AF4487D632}" srcOrd="1" destOrd="0" presId="urn:microsoft.com/office/officeart/2005/8/layout/radial1"/>
    <dgm:cxn modelId="{999BD071-0A5A-4ED0-9E96-4524418697EB}" type="presOf" srcId="{61B80465-5832-4819-A8A3-928E1AB95140}" destId="{79895A7D-9759-4959-80EC-E5325993109C}" srcOrd="1" destOrd="0" presId="urn:microsoft.com/office/officeart/2005/8/layout/radial1"/>
    <dgm:cxn modelId="{539DAD5A-FBC4-46DB-AFD9-FD8174D88412}" type="presOf" srcId="{37A5DCAD-498E-4B27-8F2E-FED675155AB5}" destId="{E6A65973-396E-4EA9-8DC7-A552BB78C86E}" srcOrd="0" destOrd="0" presId="urn:microsoft.com/office/officeart/2005/8/layout/radial1"/>
    <dgm:cxn modelId="{21FAE15A-ED83-44AF-A999-737F4C49D253}" type="presOf" srcId="{7152C34F-1A86-4DE2-BC47-CB3471CFC876}" destId="{3F98B86B-0BF9-4781-AC51-C9E89CA96A7E}" srcOrd="0" destOrd="0" presId="urn:microsoft.com/office/officeart/2005/8/layout/radial1"/>
    <dgm:cxn modelId="{3FF39F8B-03A3-4269-9D11-18AB11A6D902}" srcId="{8EF098C2-FA21-43A2-8C4C-B2D974672CEC}" destId="{4D37C287-749C-4CA5-9276-960436BB61B8}" srcOrd="5" destOrd="0" parTransId="{0EA07B9A-6810-4A06-B5A4-244A96AE7E89}" sibTransId="{E92B0D33-1D1E-4E12-97CF-713E796DCE8B}"/>
    <dgm:cxn modelId="{72DCFE8D-0FEF-46BD-BB9E-7FF022B5D0C6}" type="presOf" srcId="{62A55B23-ECF1-4D49-A960-6B9625DDB8D7}" destId="{CEDC0EEF-9806-4B45-9D04-6D7CB99BC09C}" srcOrd="0" destOrd="0" presId="urn:microsoft.com/office/officeart/2005/8/layout/radial1"/>
    <dgm:cxn modelId="{70B4098F-D322-476D-AD88-BB88B1AAF848}" type="presOf" srcId="{37A5DCAD-498E-4B27-8F2E-FED675155AB5}" destId="{0E7F7969-E225-44AA-941E-1087352CC10B}" srcOrd="1" destOrd="0" presId="urn:microsoft.com/office/officeart/2005/8/layout/radial1"/>
    <dgm:cxn modelId="{05C791AB-0CCE-4531-9DC9-4602BC92C532}" type="presOf" srcId="{A4F0CD54-AA4F-4B50-B9A8-F2A803198AE5}" destId="{C9126737-6557-4255-9A6C-CFEB011F5686}" srcOrd="0" destOrd="0" presId="urn:microsoft.com/office/officeart/2005/8/layout/radial1"/>
    <dgm:cxn modelId="{A82994AC-C263-469C-B434-0C9D38BCDC52}" type="presOf" srcId="{4FF75BD8-339E-4DEE-AA8B-C04793DE3E6D}" destId="{CA35CBC6-E528-492E-A391-850CA845B88C}" srcOrd="0" destOrd="0" presId="urn:microsoft.com/office/officeart/2005/8/layout/radial1"/>
    <dgm:cxn modelId="{9290A1D6-2135-4CC4-853E-91A95751E198}" srcId="{8EF098C2-FA21-43A2-8C4C-B2D974672CEC}" destId="{62A55B23-ECF1-4D49-A960-6B9625DDB8D7}" srcOrd="3" destOrd="0" parTransId="{16A7E1B6-D8EB-42E5-99E9-2A0E45EF6A9B}" sibTransId="{4D2504C3-0614-4543-B285-8CB5E48FF046}"/>
    <dgm:cxn modelId="{C999ABE1-E9FF-4AC9-AF74-F3B55FEFF4FE}" srcId="{8EF098C2-FA21-43A2-8C4C-B2D974672CEC}" destId="{A4F0CD54-AA4F-4B50-B9A8-F2A803198AE5}" srcOrd="0" destOrd="0" parTransId="{37A5DCAD-498E-4B27-8F2E-FED675155AB5}" sibTransId="{AD1DB322-22A3-48D3-A272-F5F08B344E4C}"/>
    <dgm:cxn modelId="{D7A2CBE8-B04F-4447-ADD4-D0CD53EBCD29}" srcId="{8EF098C2-FA21-43A2-8C4C-B2D974672CEC}" destId="{8EA6A61A-A90E-4C70-BF9A-A9549343AEB0}" srcOrd="4" destOrd="0" parTransId="{444D9C46-DCFF-4E73-AD45-52B407F103C7}" sibTransId="{80554388-F304-4AA4-AB9F-83FFAFE71017}"/>
    <dgm:cxn modelId="{A54CFEEF-D971-4ECC-BBA4-0B8C17619645}" type="presOf" srcId="{0EA07B9A-6810-4A06-B5A4-244A96AE7E89}" destId="{50EC253D-0CC7-47A4-98C6-6675F14E17CF}" srcOrd="1" destOrd="0" presId="urn:microsoft.com/office/officeart/2005/8/layout/radial1"/>
    <dgm:cxn modelId="{7192D8F5-3753-4D00-8637-28DC01CE42CB}" type="presOf" srcId="{4364786B-A265-4378-A50E-0BD486ADFD68}" destId="{70E15EEE-8297-4DD4-8EFE-D86E7C691EC2}" srcOrd="0" destOrd="0" presId="urn:microsoft.com/office/officeart/2005/8/layout/radial1"/>
    <dgm:cxn modelId="{700C36F8-8487-4ADD-ABCD-F2035024C20A}" type="presOf" srcId="{16A7E1B6-D8EB-42E5-99E9-2A0E45EF6A9B}" destId="{DBF40F70-2B5D-414D-BFA4-99F20216EF22}" srcOrd="1" destOrd="0" presId="urn:microsoft.com/office/officeart/2005/8/layout/radial1"/>
    <dgm:cxn modelId="{39BA4486-7DD4-490F-BDBE-1EC43397CF51}" type="presParOf" srcId="{CA35CBC6-E528-492E-A391-850CA845B88C}" destId="{602F3EB3-FA0E-4076-A27C-225D89680210}" srcOrd="0" destOrd="0" presId="urn:microsoft.com/office/officeart/2005/8/layout/radial1"/>
    <dgm:cxn modelId="{667A63DF-FD0C-430F-82E7-6C88524F6DA8}" type="presParOf" srcId="{CA35CBC6-E528-492E-A391-850CA845B88C}" destId="{E6A65973-396E-4EA9-8DC7-A552BB78C86E}" srcOrd="1" destOrd="0" presId="urn:microsoft.com/office/officeart/2005/8/layout/radial1"/>
    <dgm:cxn modelId="{B24DB6F7-208C-4076-A885-EB9C2956024F}" type="presParOf" srcId="{E6A65973-396E-4EA9-8DC7-A552BB78C86E}" destId="{0E7F7969-E225-44AA-941E-1087352CC10B}" srcOrd="0" destOrd="0" presId="urn:microsoft.com/office/officeart/2005/8/layout/radial1"/>
    <dgm:cxn modelId="{FA97990B-396F-4919-B6DA-051C2E702EA1}" type="presParOf" srcId="{CA35CBC6-E528-492E-A391-850CA845B88C}" destId="{C9126737-6557-4255-9A6C-CFEB011F5686}" srcOrd="2" destOrd="0" presId="urn:microsoft.com/office/officeart/2005/8/layout/radial1"/>
    <dgm:cxn modelId="{41DEA137-6705-4FD7-A64D-445E48C3D4B7}" type="presParOf" srcId="{CA35CBC6-E528-492E-A391-850CA845B88C}" destId="{39FDC56E-8FE2-4295-95B1-3547FE0310C9}" srcOrd="3" destOrd="0" presId="urn:microsoft.com/office/officeart/2005/8/layout/radial1"/>
    <dgm:cxn modelId="{00361559-F6CB-406B-95A3-DE7F4FD6883F}" type="presParOf" srcId="{39FDC56E-8FE2-4295-95B1-3547FE0310C9}" destId="{C29784E6-3303-44C1-A5E4-157C822A0162}" srcOrd="0" destOrd="0" presId="urn:microsoft.com/office/officeart/2005/8/layout/radial1"/>
    <dgm:cxn modelId="{55BC9690-5D1A-4C90-8E8B-08A8BF110356}" type="presParOf" srcId="{CA35CBC6-E528-492E-A391-850CA845B88C}" destId="{3F98B86B-0BF9-4781-AC51-C9E89CA96A7E}" srcOrd="4" destOrd="0" presId="urn:microsoft.com/office/officeart/2005/8/layout/radial1"/>
    <dgm:cxn modelId="{77A566CB-5658-47B8-92D7-387099454A12}" type="presParOf" srcId="{CA35CBC6-E528-492E-A391-850CA845B88C}" destId="{69CFC268-6A7C-4CBD-AA03-C1B628BEDA26}" srcOrd="5" destOrd="0" presId="urn:microsoft.com/office/officeart/2005/8/layout/radial1"/>
    <dgm:cxn modelId="{D9E47475-974C-4047-8B22-65AD41A81319}" type="presParOf" srcId="{69CFC268-6A7C-4CBD-AA03-C1B628BEDA26}" destId="{79895A7D-9759-4959-80EC-E5325993109C}" srcOrd="0" destOrd="0" presId="urn:microsoft.com/office/officeart/2005/8/layout/radial1"/>
    <dgm:cxn modelId="{6ABF2FA4-2C7E-4A9D-A639-CBCE7926D015}" type="presParOf" srcId="{CA35CBC6-E528-492E-A391-850CA845B88C}" destId="{70E15EEE-8297-4DD4-8EFE-D86E7C691EC2}" srcOrd="6" destOrd="0" presId="urn:microsoft.com/office/officeart/2005/8/layout/radial1"/>
    <dgm:cxn modelId="{D5C6EE25-693B-4AC4-83AD-89E827B8A097}" type="presParOf" srcId="{CA35CBC6-E528-492E-A391-850CA845B88C}" destId="{55A2ED9A-5841-4912-ACC7-B6295E24A22E}" srcOrd="7" destOrd="0" presId="urn:microsoft.com/office/officeart/2005/8/layout/radial1"/>
    <dgm:cxn modelId="{87607400-59E1-4BDC-954E-9097BA8A7AEF}" type="presParOf" srcId="{55A2ED9A-5841-4912-ACC7-B6295E24A22E}" destId="{DBF40F70-2B5D-414D-BFA4-99F20216EF22}" srcOrd="0" destOrd="0" presId="urn:microsoft.com/office/officeart/2005/8/layout/radial1"/>
    <dgm:cxn modelId="{ACC78059-8A4C-4B80-852F-B4E75BAE6B08}" type="presParOf" srcId="{CA35CBC6-E528-492E-A391-850CA845B88C}" destId="{CEDC0EEF-9806-4B45-9D04-6D7CB99BC09C}" srcOrd="8" destOrd="0" presId="urn:microsoft.com/office/officeart/2005/8/layout/radial1"/>
    <dgm:cxn modelId="{2786C0E4-7CEB-4C2B-9565-E6A5482DD146}" type="presParOf" srcId="{CA35CBC6-E528-492E-A391-850CA845B88C}" destId="{7790B229-B6A4-44D2-9C93-4CA1882F59B7}" srcOrd="9" destOrd="0" presId="urn:microsoft.com/office/officeart/2005/8/layout/radial1"/>
    <dgm:cxn modelId="{F45E0780-3FFB-45DE-A439-0C6E99FA338A}" type="presParOf" srcId="{7790B229-B6A4-44D2-9C93-4CA1882F59B7}" destId="{2F7AF08A-2F66-4482-98BE-43AF4487D632}" srcOrd="0" destOrd="0" presId="urn:microsoft.com/office/officeart/2005/8/layout/radial1"/>
    <dgm:cxn modelId="{D4312501-1D9C-4599-99C3-64AA879A2055}" type="presParOf" srcId="{CA35CBC6-E528-492E-A391-850CA845B88C}" destId="{5CD6F5FE-D98F-4FD0-843A-5F455F239AE5}" srcOrd="10" destOrd="0" presId="urn:microsoft.com/office/officeart/2005/8/layout/radial1"/>
    <dgm:cxn modelId="{0E1BBFF3-8167-4DF2-9C34-A8E363A62D2B}" type="presParOf" srcId="{CA35CBC6-E528-492E-A391-850CA845B88C}" destId="{A8C6B660-3E5A-40A6-A464-8A630CF24B61}" srcOrd="11" destOrd="0" presId="urn:microsoft.com/office/officeart/2005/8/layout/radial1"/>
    <dgm:cxn modelId="{8D044093-BA4A-4AEC-B30F-6F12E5EB6B2F}" type="presParOf" srcId="{A8C6B660-3E5A-40A6-A464-8A630CF24B61}" destId="{50EC253D-0CC7-47A4-98C6-6675F14E17CF}" srcOrd="0" destOrd="0" presId="urn:microsoft.com/office/officeart/2005/8/layout/radial1"/>
    <dgm:cxn modelId="{568083CD-9EAC-4B70-B0D7-4C71A15FD7B1}" type="presParOf" srcId="{CA35CBC6-E528-492E-A391-850CA845B88C}" destId="{BB10681C-E100-4DB9-837F-1C7D6C66F76B}"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F3A22F5-578D-4C7B-86BF-725F5D1A3674}" type="doc">
      <dgm:prSet loTypeId="urn:microsoft.com/office/officeart/2005/8/layout/orgChart1" loCatId="hierarchy" qsTypeId="urn:microsoft.com/office/officeart/2005/8/quickstyle/simple1" qsCatId="simple" csTypeId="urn:microsoft.com/office/officeart/2005/8/colors/accent1_2" csCatId="accent1"/>
      <dgm:spPr/>
    </dgm:pt>
    <dgm:pt modelId="{916FCBE7-F263-4359-91FC-C89A9374551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منابع قدرت</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E967B923-F1D4-4979-ACEC-E66986A38BB6}" type="parTrans" cxnId="{90E3763E-FEE0-4E49-A17D-B523AD2E9461}">
      <dgm:prSet/>
      <dgm:spPr/>
    </dgm:pt>
    <dgm:pt modelId="{4845D5E0-1A31-49F1-B191-B0D7FBC5D3B8}" type="sibTrans" cxnId="{90E3763E-FEE0-4E49-A17D-B523AD2E9461}">
      <dgm:prSet/>
      <dgm:spPr/>
    </dgm:pt>
    <dgm:pt modelId="{E946B564-18D1-4410-BB22-51F69BCF674B}">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كسب و كار موفق</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5DA52E87-403C-4D53-A368-636AF089E59B}" type="parTrans" cxnId="{804538E1-4F11-494D-9851-1A9FEC790CF0}">
      <dgm:prSet/>
      <dgm:spPr/>
    </dgm:pt>
    <dgm:pt modelId="{8FEAFCB8-D7E8-471F-8561-333675485D46}" type="sibTrans" cxnId="{804538E1-4F11-494D-9851-1A9FEC790CF0}">
      <dgm:prSet/>
      <dgm:spPr/>
    </dgm:pt>
    <dgm:pt modelId="{8CA95D5E-AECE-4417-A5B4-6F988947D267}">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سمت با نفوذ دولتي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9FD61242-9810-433A-9856-3E118CE5B277}" type="parTrans" cxnId="{1F734617-0B4A-4E7B-BC1D-4D78F0A64D6E}">
      <dgm:prSet/>
      <dgm:spPr/>
    </dgm:pt>
    <dgm:pt modelId="{FC6F5FC1-69AD-472D-8AAE-93E24DC936E2}" type="sibTrans" cxnId="{1F734617-0B4A-4E7B-BC1D-4D78F0A64D6E}">
      <dgm:prSet/>
      <dgm:spPr/>
    </dgm:pt>
    <dgm:pt modelId="{6FA6607C-BE06-4EB4-8C57-4E8EDE2DCFF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منابع مالي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65B410C2-F43A-4319-BF3C-CE723B2652B8}" type="parTrans" cxnId="{C12272E4-A7DE-4E82-AC7C-400BC55A5979}">
      <dgm:prSet/>
      <dgm:spPr/>
    </dgm:pt>
    <dgm:pt modelId="{E40B9381-2F6F-4330-AAAB-2D1831BDCD69}" type="sibTrans" cxnId="{C12272E4-A7DE-4E82-AC7C-400BC55A5979}">
      <dgm:prSet/>
      <dgm:spPr/>
    </dgm:pt>
    <dgm:pt modelId="{5601A537-A367-45D9-86E2-B1E9DDAD79E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كسب قدرت سياسي</a:t>
          </a:r>
          <a:endParaRPr kumimoji="0" lang="en-US" altLang="fa-IR" b="1" i="0" u="none" strike="noStrike"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gm:t>
    </dgm:pt>
    <dgm:pt modelId="{676FBA35-8506-424E-839C-E613D7898D90}" type="parTrans" cxnId="{1DFD6AF2-0829-4F06-B364-AB211908298E}">
      <dgm:prSet/>
      <dgm:spPr/>
    </dgm:pt>
    <dgm:pt modelId="{FDE17281-33DE-44B2-A9D2-87CBB26582A7}" type="sibTrans" cxnId="{1DFD6AF2-0829-4F06-B364-AB211908298E}">
      <dgm:prSet/>
      <dgm:spPr/>
    </dgm:pt>
    <dgm:pt modelId="{B0A32127-6003-479B-A58D-D93559BC9BFF}" type="pres">
      <dgm:prSet presAssocID="{4F3A22F5-578D-4C7B-86BF-725F5D1A3674}" presName="hierChild1" presStyleCnt="0">
        <dgm:presLayoutVars>
          <dgm:orgChart val="1"/>
          <dgm:chPref val="1"/>
          <dgm:dir/>
          <dgm:animOne val="branch"/>
          <dgm:animLvl val="lvl"/>
          <dgm:resizeHandles/>
        </dgm:presLayoutVars>
      </dgm:prSet>
      <dgm:spPr/>
    </dgm:pt>
    <dgm:pt modelId="{FADC9E79-1DF9-4552-A329-ACEFEAFB466A}" type="pres">
      <dgm:prSet presAssocID="{916FCBE7-F263-4359-91FC-C89A9374551C}" presName="hierRoot1" presStyleCnt="0">
        <dgm:presLayoutVars>
          <dgm:hierBranch val="l"/>
        </dgm:presLayoutVars>
      </dgm:prSet>
      <dgm:spPr/>
    </dgm:pt>
    <dgm:pt modelId="{08D0652E-CB61-4CD7-A418-420FB1A17159}" type="pres">
      <dgm:prSet presAssocID="{916FCBE7-F263-4359-91FC-C89A9374551C}" presName="rootComposite1" presStyleCnt="0"/>
      <dgm:spPr/>
    </dgm:pt>
    <dgm:pt modelId="{D1CE08CC-5A36-483F-8E17-75A690E362D3}" type="pres">
      <dgm:prSet presAssocID="{916FCBE7-F263-4359-91FC-C89A9374551C}" presName="rootText1" presStyleLbl="node0" presStyleIdx="0" presStyleCnt="1">
        <dgm:presLayoutVars>
          <dgm:chPref val="3"/>
        </dgm:presLayoutVars>
      </dgm:prSet>
      <dgm:spPr/>
    </dgm:pt>
    <dgm:pt modelId="{427304EF-16C6-4BCA-B568-B96CBE28A46F}" type="pres">
      <dgm:prSet presAssocID="{916FCBE7-F263-4359-91FC-C89A9374551C}" presName="rootConnector1" presStyleLbl="node1" presStyleIdx="0" presStyleCnt="0"/>
      <dgm:spPr/>
    </dgm:pt>
    <dgm:pt modelId="{0E0F7B09-0B8A-4B68-96B7-8139B7E39EF4}" type="pres">
      <dgm:prSet presAssocID="{916FCBE7-F263-4359-91FC-C89A9374551C}" presName="hierChild2" presStyleCnt="0"/>
      <dgm:spPr/>
    </dgm:pt>
    <dgm:pt modelId="{72EB6A7A-5D8B-40A7-9876-17DF83F59821}" type="pres">
      <dgm:prSet presAssocID="{5DA52E87-403C-4D53-A368-636AF089E59B}" presName="Name50" presStyleLbl="parChTrans1D2" presStyleIdx="0" presStyleCnt="4"/>
      <dgm:spPr/>
    </dgm:pt>
    <dgm:pt modelId="{51E13DCE-48A9-4FD7-A0FB-357125FB435D}" type="pres">
      <dgm:prSet presAssocID="{E946B564-18D1-4410-BB22-51F69BCF674B}" presName="hierRoot2" presStyleCnt="0">
        <dgm:presLayoutVars>
          <dgm:hierBranch/>
        </dgm:presLayoutVars>
      </dgm:prSet>
      <dgm:spPr/>
    </dgm:pt>
    <dgm:pt modelId="{ECB5E8A9-4DE8-4BF7-8072-3A643575CCF9}" type="pres">
      <dgm:prSet presAssocID="{E946B564-18D1-4410-BB22-51F69BCF674B}" presName="rootComposite" presStyleCnt="0"/>
      <dgm:spPr/>
    </dgm:pt>
    <dgm:pt modelId="{A65ECB97-398F-4C1C-90B8-AB087D8A9CAF}" type="pres">
      <dgm:prSet presAssocID="{E946B564-18D1-4410-BB22-51F69BCF674B}" presName="rootText" presStyleLbl="node2" presStyleIdx="0" presStyleCnt="4">
        <dgm:presLayoutVars>
          <dgm:chPref val="3"/>
        </dgm:presLayoutVars>
      </dgm:prSet>
      <dgm:spPr/>
    </dgm:pt>
    <dgm:pt modelId="{67A26F57-A75E-4AE5-8B8F-F3F1B2BA5AE7}" type="pres">
      <dgm:prSet presAssocID="{E946B564-18D1-4410-BB22-51F69BCF674B}" presName="rootConnector" presStyleLbl="node2" presStyleIdx="0" presStyleCnt="4"/>
      <dgm:spPr/>
    </dgm:pt>
    <dgm:pt modelId="{9700878F-CF0C-4AC6-BC08-22D70E0B9D4E}" type="pres">
      <dgm:prSet presAssocID="{E946B564-18D1-4410-BB22-51F69BCF674B}" presName="hierChild4" presStyleCnt="0"/>
      <dgm:spPr/>
    </dgm:pt>
    <dgm:pt modelId="{5D41C109-E670-4E6C-BF01-794868FA6AAE}" type="pres">
      <dgm:prSet presAssocID="{E946B564-18D1-4410-BB22-51F69BCF674B}" presName="hierChild5" presStyleCnt="0"/>
      <dgm:spPr/>
    </dgm:pt>
    <dgm:pt modelId="{75A3F765-5CBA-4670-9C39-634765D94629}" type="pres">
      <dgm:prSet presAssocID="{9FD61242-9810-433A-9856-3E118CE5B277}" presName="Name50" presStyleLbl="parChTrans1D2" presStyleIdx="1" presStyleCnt="4"/>
      <dgm:spPr/>
    </dgm:pt>
    <dgm:pt modelId="{373CC93A-A215-4F70-9000-52F6C111BD44}" type="pres">
      <dgm:prSet presAssocID="{8CA95D5E-AECE-4417-A5B4-6F988947D267}" presName="hierRoot2" presStyleCnt="0">
        <dgm:presLayoutVars>
          <dgm:hierBranch/>
        </dgm:presLayoutVars>
      </dgm:prSet>
      <dgm:spPr/>
    </dgm:pt>
    <dgm:pt modelId="{79EB8EC0-E09F-4427-918B-53C41CBF4CF1}" type="pres">
      <dgm:prSet presAssocID="{8CA95D5E-AECE-4417-A5B4-6F988947D267}" presName="rootComposite" presStyleCnt="0"/>
      <dgm:spPr/>
    </dgm:pt>
    <dgm:pt modelId="{8F7C8ED8-73C0-4250-8BEC-5CB61352C8E2}" type="pres">
      <dgm:prSet presAssocID="{8CA95D5E-AECE-4417-A5B4-6F988947D267}" presName="rootText" presStyleLbl="node2" presStyleIdx="1" presStyleCnt="4">
        <dgm:presLayoutVars>
          <dgm:chPref val="3"/>
        </dgm:presLayoutVars>
      </dgm:prSet>
      <dgm:spPr/>
    </dgm:pt>
    <dgm:pt modelId="{02E407B2-CB23-4484-87A8-EAF657812172}" type="pres">
      <dgm:prSet presAssocID="{8CA95D5E-AECE-4417-A5B4-6F988947D267}" presName="rootConnector" presStyleLbl="node2" presStyleIdx="1" presStyleCnt="4"/>
      <dgm:spPr/>
    </dgm:pt>
    <dgm:pt modelId="{AB719E9E-15ED-4A82-98E4-2111F182C17F}" type="pres">
      <dgm:prSet presAssocID="{8CA95D5E-AECE-4417-A5B4-6F988947D267}" presName="hierChild4" presStyleCnt="0"/>
      <dgm:spPr/>
    </dgm:pt>
    <dgm:pt modelId="{FC77892A-077B-4D7D-9401-1DEA5C476DCA}" type="pres">
      <dgm:prSet presAssocID="{8CA95D5E-AECE-4417-A5B4-6F988947D267}" presName="hierChild5" presStyleCnt="0"/>
      <dgm:spPr/>
    </dgm:pt>
    <dgm:pt modelId="{24DAEAB0-3A97-4EDD-9FEC-94A22ABAFCA5}" type="pres">
      <dgm:prSet presAssocID="{65B410C2-F43A-4319-BF3C-CE723B2652B8}" presName="Name50" presStyleLbl="parChTrans1D2" presStyleIdx="2" presStyleCnt="4"/>
      <dgm:spPr/>
    </dgm:pt>
    <dgm:pt modelId="{BD4C7416-ECC2-410A-BD97-099754EA8E11}" type="pres">
      <dgm:prSet presAssocID="{6FA6607C-BE06-4EB4-8C57-4E8EDE2DCFF8}" presName="hierRoot2" presStyleCnt="0">
        <dgm:presLayoutVars>
          <dgm:hierBranch/>
        </dgm:presLayoutVars>
      </dgm:prSet>
      <dgm:spPr/>
    </dgm:pt>
    <dgm:pt modelId="{F2FBCE90-12C5-42E3-9B0B-1D26C2A3DC24}" type="pres">
      <dgm:prSet presAssocID="{6FA6607C-BE06-4EB4-8C57-4E8EDE2DCFF8}" presName="rootComposite" presStyleCnt="0"/>
      <dgm:spPr/>
    </dgm:pt>
    <dgm:pt modelId="{FDDDAE09-19F8-4786-A871-664FD2FA8F51}" type="pres">
      <dgm:prSet presAssocID="{6FA6607C-BE06-4EB4-8C57-4E8EDE2DCFF8}" presName="rootText" presStyleLbl="node2" presStyleIdx="2" presStyleCnt="4">
        <dgm:presLayoutVars>
          <dgm:chPref val="3"/>
        </dgm:presLayoutVars>
      </dgm:prSet>
      <dgm:spPr/>
    </dgm:pt>
    <dgm:pt modelId="{45AB4426-63C3-4CA1-B3E3-4AB209F2BDB2}" type="pres">
      <dgm:prSet presAssocID="{6FA6607C-BE06-4EB4-8C57-4E8EDE2DCFF8}" presName="rootConnector" presStyleLbl="node2" presStyleIdx="2" presStyleCnt="4"/>
      <dgm:spPr/>
    </dgm:pt>
    <dgm:pt modelId="{A3FF2F73-8079-4759-86CF-6B45568BCD41}" type="pres">
      <dgm:prSet presAssocID="{6FA6607C-BE06-4EB4-8C57-4E8EDE2DCFF8}" presName="hierChild4" presStyleCnt="0"/>
      <dgm:spPr/>
    </dgm:pt>
    <dgm:pt modelId="{48FC6267-9E74-49A0-ACF9-86C6F05182F4}" type="pres">
      <dgm:prSet presAssocID="{6FA6607C-BE06-4EB4-8C57-4E8EDE2DCFF8}" presName="hierChild5" presStyleCnt="0"/>
      <dgm:spPr/>
    </dgm:pt>
    <dgm:pt modelId="{E75F533C-491E-476C-B26D-4C9553B00FBB}" type="pres">
      <dgm:prSet presAssocID="{676FBA35-8506-424E-839C-E613D7898D90}" presName="Name50" presStyleLbl="parChTrans1D2" presStyleIdx="3" presStyleCnt="4"/>
      <dgm:spPr/>
    </dgm:pt>
    <dgm:pt modelId="{EBF1F4BD-6B29-449C-9F3D-F260BAD853A0}" type="pres">
      <dgm:prSet presAssocID="{5601A537-A367-45D9-86E2-B1E9DDAD79E9}" presName="hierRoot2" presStyleCnt="0">
        <dgm:presLayoutVars>
          <dgm:hierBranch/>
        </dgm:presLayoutVars>
      </dgm:prSet>
      <dgm:spPr/>
    </dgm:pt>
    <dgm:pt modelId="{FA2428D1-C690-4501-B5CE-2C33125F6DDF}" type="pres">
      <dgm:prSet presAssocID="{5601A537-A367-45D9-86E2-B1E9DDAD79E9}" presName="rootComposite" presStyleCnt="0"/>
      <dgm:spPr/>
    </dgm:pt>
    <dgm:pt modelId="{E59448E0-A0FF-43E4-B0C9-8CFCFC268FF6}" type="pres">
      <dgm:prSet presAssocID="{5601A537-A367-45D9-86E2-B1E9DDAD79E9}" presName="rootText" presStyleLbl="node2" presStyleIdx="3" presStyleCnt="4">
        <dgm:presLayoutVars>
          <dgm:chPref val="3"/>
        </dgm:presLayoutVars>
      </dgm:prSet>
      <dgm:spPr/>
    </dgm:pt>
    <dgm:pt modelId="{E21FB92F-A42D-4397-943D-05FEBCDD07A5}" type="pres">
      <dgm:prSet presAssocID="{5601A537-A367-45D9-86E2-B1E9DDAD79E9}" presName="rootConnector" presStyleLbl="node2" presStyleIdx="3" presStyleCnt="4"/>
      <dgm:spPr/>
    </dgm:pt>
    <dgm:pt modelId="{9D8010EA-CCEC-4549-9BB1-AD6DF5818370}" type="pres">
      <dgm:prSet presAssocID="{5601A537-A367-45D9-86E2-B1E9DDAD79E9}" presName="hierChild4" presStyleCnt="0"/>
      <dgm:spPr/>
    </dgm:pt>
    <dgm:pt modelId="{E65F1077-F575-4D8E-AD28-CAA35D23B408}" type="pres">
      <dgm:prSet presAssocID="{5601A537-A367-45D9-86E2-B1E9DDAD79E9}" presName="hierChild5" presStyleCnt="0"/>
      <dgm:spPr/>
    </dgm:pt>
    <dgm:pt modelId="{0C256F22-0DF5-4F3D-BEFE-FC68B52ED873}" type="pres">
      <dgm:prSet presAssocID="{916FCBE7-F263-4359-91FC-C89A9374551C}" presName="hierChild3" presStyleCnt="0"/>
      <dgm:spPr/>
    </dgm:pt>
  </dgm:ptLst>
  <dgm:cxnLst>
    <dgm:cxn modelId="{1E9CA606-6EFF-4EA7-B276-EDE8B6E169F1}" type="presOf" srcId="{6FA6607C-BE06-4EB4-8C57-4E8EDE2DCFF8}" destId="{FDDDAE09-19F8-4786-A871-664FD2FA8F51}" srcOrd="0" destOrd="0" presId="urn:microsoft.com/office/officeart/2005/8/layout/orgChart1"/>
    <dgm:cxn modelId="{5DF5760B-037D-43B0-86A8-A844DB0A46F1}" type="presOf" srcId="{65B410C2-F43A-4319-BF3C-CE723B2652B8}" destId="{24DAEAB0-3A97-4EDD-9FEC-94A22ABAFCA5}" srcOrd="0" destOrd="0" presId="urn:microsoft.com/office/officeart/2005/8/layout/orgChart1"/>
    <dgm:cxn modelId="{1F734617-0B4A-4E7B-BC1D-4D78F0A64D6E}" srcId="{916FCBE7-F263-4359-91FC-C89A9374551C}" destId="{8CA95D5E-AECE-4417-A5B4-6F988947D267}" srcOrd="1" destOrd="0" parTransId="{9FD61242-9810-433A-9856-3E118CE5B277}" sibTransId="{FC6F5FC1-69AD-472D-8AAE-93E24DC936E2}"/>
    <dgm:cxn modelId="{173DD926-9EE4-4BDA-ACD2-E533411A89C4}" type="presOf" srcId="{9FD61242-9810-433A-9856-3E118CE5B277}" destId="{75A3F765-5CBA-4670-9C39-634765D94629}" srcOrd="0" destOrd="0" presId="urn:microsoft.com/office/officeart/2005/8/layout/orgChart1"/>
    <dgm:cxn modelId="{27C43B28-11F2-4DB0-A64B-FF334699949B}" type="presOf" srcId="{916FCBE7-F263-4359-91FC-C89A9374551C}" destId="{D1CE08CC-5A36-483F-8E17-75A690E362D3}" srcOrd="0" destOrd="0" presId="urn:microsoft.com/office/officeart/2005/8/layout/orgChart1"/>
    <dgm:cxn modelId="{CD46832B-86A3-4F10-B7A4-C9374719E061}" type="presOf" srcId="{8CA95D5E-AECE-4417-A5B4-6F988947D267}" destId="{02E407B2-CB23-4484-87A8-EAF657812172}" srcOrd="1" destOrd="0" presId="urn:microsoft.com/office/officeart/2005/8/layout/orgChart1"/>
    <dgm:cxn modelId="{90E3763E-FEE0-4E49-A17D-B523AD2E9461}" srcId="{4F3A22F5-578D-4C7B-86BF-725F5D1A3674}" destId="{916FCBE7-F263-4359-91FC-C89A9374551C}" srcOrd="0" destOrd="0" parTransId="{E967B923-F1D4-4979-ACEC-E66986A38BB6}" sibTransId="{4845D5E0-1A31-49F1-B191-B0D7FBC5D3B8}"/>
    <dgm:cxn modelId="{A758F675-D345-4DDE-98B6-158905580ACE}" type="presOf" srcId="{5DA52E87-403C-4D53-A368-636AF089E59B}" destId="{72EB6A7A-5D8B-40A7-9876-17DF83F59821}" srcOrd="0" destOrd="0" presId="urn:microsoft.com/office/officeart/2005/8/layout/orgChart1"/>
    <dgm:cxn modelId="{74D56C90-C208-4FB6-BC07-9669782AE71A}" type="presOf" srcId="{8CA95D5E-AECE-4417-A5B4-6F988947D267}" destId="{8F7C8ED8-73C0-4250-8BEC-5CB61352C8E2}" srcOrd="0" destOrd="0" presId="urn:microsoft.com/office/officeart/2005/8/layout/orgChart1"/>
    <dgm:cxn modelId="{04395D96-7C31-49BD-A9DA-43D2E26CBF10}" type="presOf" srcId="{E946B564-18D1-4410-BB22-51F69BCF674B}" destId="{67A26F57-A75E-4AE5-8B8F-F3F1B2BA5AE7}" srcOrd="1" destOrd="0" presId="urn:microsoft.com/office/officeart/2005/8/layout/orgChart1"/>
    <dgm:cxn modelId="{73328B9D-31B0-46A6-902A-39EE2AE90183}" type="presOf" srcId="{916FCBE7-F263-4359-91FC-C89A9374551C}" destId="{427304EF-16C6-4BCA-B568-B96CBE28A46F}" srcOrd="1" destOrd="0" presId="urn:microsoft.com/office/officeart/2005/8/layout/orgChart1"/>
    <dgm:cxn modelId="{39FEDFC6-A902-44BD-8B60-A8CD9CE81D88}" type="presOf" srcId="{676FBA35-8506-424E-839C-E613D7898D90}" destId="{E75F533C-491E-476C-B26D-4C9553B00FBB}" srcOrd="0" destOrd="0" presId="urn:microsoft.com/office/officeart/2005/8/layout/orgChart1"/>
    <dgm:cxn modelId="{5D90C1CA-AF69-46B5-ADE5-2E08B12B5892}" type="presOf" srcId="{6FA6607C-BE06-4EB4-8C57-4E8EDE2DCFF8}" destId="{45AB4426-63C3-4CA1-B3E3-4AB209F2BDB2}" srcOrd="1" destOrd="0" presId="urn:microsoft.com/office/officeart/2005/8/layout/orgChart1"/>
    <dgm:cxn modelId="{FBEF18CE-0DA9-4741-B06C-C9FB041BE467}" type="presOf" srcId="{E946B564-18D1-4410-BB22-51F69BCF674B}" destId="{A65ECB97-398F-4C1C-90B8-AB087D8A9CAF}" srcOrd="0" destOrd="0" presId="urn:microsoft.com/office/officeart/2005/8/layout/orgChart1"/>
    <dgm:cxn modelId="{0B6157D1-A862-4A09-AE0F-75723F6AB62B}" type="presOf" srcId="{4F3A22F5-578D-4C7B-86BF-725F5D1A3674}" destId="{B0A32127-6003-479B-A58D-D93559BC9BFF}" srcOrd="0" destOrd="0" presId="urn:microsoft.com/office/officeart/2005/8/layout/orgChart1"/>
    <dgm:cxn modelId="{804538E1-4F11-494D-9851-1A9FEC790CF0}" srcId="{916FCBE7-F263-4359-91FC-C89A9374551C}" destId="{E946B564-18D1-4410-BB22-51F69BCF674B}" srcOrd="0" destOrd="0" parTransId="{5DA52E87-403C-4D53-A368-636AF089E59B}" sibTransId="{8FEAFCB8-D7E8-471F-8561-333675485D46}"/>
    <dgm:cxn modelId="{C12272E4-A7DE-4E82-AC7C-400BC55A5979}" srcId="{916FCBE7-F263-4359-91FC-C89A9374551C}" destId="{6FA6607C-BE06-4EB4-8C57-4E8EDE2DCFF8}" srcOrd="2" destOrd="0" parTransId="{65B410C2-F43A-4319-BF3C-CE723B2652B8}" sibTransId="{E40B9381-2F6F-4330-AAAB-2D1831BDCD69}"/>
    <dgm:cxn modelId="{301A5FE5-7AB4-44BD-BDE0-C247670044C9}" type="presOf" srcId="{5601A537-A367-45D9-86E2-B1E9DDAD79E9}" destId="{E59448E0-A0FF-43E4-B0C9-8CFCFC268FF6}" srcOrd="0" destOrd="0" presId="urn:microsoft.com/office/officeart/2005/8/layout/orgChart1"/>
    <dgm:cxn modelId="{80EEEEE7-C30D-4016-8170-60AF47785278}" type="presOf" srcId="{5601A537-A367-45D9-86E2-B1E9DDAD79E9}" destId="{E21FB92F-A42D-4397-943D-05FEBCDD07A5}" srcOrd="1" destOrd="0" presId="urn:microsoft.com/office/officeart/2005/8/layout/orgChart1"/>
    <dgm:cxn modelId="{1DFD6AF2-0829-4F06-B364-AB211908298E}" srcId="{916FCBE7-F263-4359-91FC-C89A9374551C}" destId="{5601A537-A367-45D9-86E2-B1E9DDAD79E9}" srcOrd="3" destOrd="0" parTransId="{676FBA35-8506-424E-839C-E613D7898D90}" sibTransId="{FDE17281-33DE-44B2-A9D2-87CBB26582A7}"/>
    <dgm:cxn modelId="{9DCE7ACB-BAF3-44FD-867E-62BADC1430B6}" type="presParOf" srcId="{B0A32127-6003-479B-A58D-D93559BC9BFF}" destId="{FADC9E79-1DF9-4552-A329-ACEFEAFB466A}" srcOrd="0" destOrd="0" presId="urn:microsoft.com/office/officeart/2005/8/layout/orgChart1"/>
    <dgm:cxn modelId="{940C868A-D29C-4261-9022-FCD2181CA104}" type="presParOf" srcId="{FADC9E79-1DF9-4552-A329-ACEFEAFB466A}" destId="{08D0652E-CB61-4CD7-A418-420FB1A17159}" srcOrd="0" destOrd="0" presId="urn:microsoft.com/office/officeart/2005/8/layout/orgChart1"/>
    <dgm:cxn modelId="{D8FB8AB8-193C-428A-84DC-EC39CB7DC9C9}" type="presParOf" srcId="{08D0652E-CB61-4CD7-A418-420FB1A17159}" destId="{D1CE08CC-5A36-483F-8E17-75A690E362D3}" srcOrd="0" destOrd="0" presId="urn:microsoft.com/office/officeart/2005/8/layout/orgChart1"/>
    <dgm:cxn modelId="{430B32A6-7043-4B7F-A795-2D9ACD5B8CA6}" type="presParOf" srcId="{08D0652E-CB61-4CD7-A418-420FB1A17159}" destId="{427304EF-16C6-4BCA-B568-B96CBE28A46F}" srcOrd="1" destOrd="0" presId="urn:microsoft.com/office/officeart/2005/8/layout/orgChart1"/>
    <dgm:cxn modelId="{C5B3267B-6FD9-4701-9F96-B4ACDF8D4C93}" type="presParOf" srcId="{FADC9E79-1DF9-4552-A329-ACEFEAFB466A}" destId="{0E0F7B09-0B8A-4B68-96B7-8139B7E39EF4}" srcOrd="1" destOrd="0" presId="urn:microsoft.com/office/officeart/2005/8/layout/orgChart1"/>
    <dgm:cxn modelId="{4B7E8349-F3D0-4204-9EB2-C9ED6AD68F67}" type="presParOf" srcId="{0E0F7B09-0B8A-4B68-96B7-8139B7E39EF4}" destId="{72EB6A7A-5D8B-40A7-9876-17DF83F59821}" srcOrd="0" destOrd="0" presId="urn:microsoft.com/office/officeart/2005/8/layout/orgChart1"/>
    <dgm:cxn modelId="{906CC535-297B-49F6-94D3-3CD9502041F3}" type="presParOf" srcId="{0E0F7B09-0B8A-4B68-96B7-8139B7E39EF4}" destId="{51E13DCE-48A9-4FD7-A0FB-357125FB435D}" srcOrd="1" destOrd="0" presId="urn:microsoft.com/office/officeart/2005/8/layout/orgChart1"/>
    <dgm:cxn modelId="{391AFA14-175A-44C9-9FFC-E1BE3E228F9D}" type="presParOf" srcId="{51E13DCE-48A9-4FD7-A0FB-357125FB435D}" destId="{ECB5E8A9-4DE8-4BF7-8072-3A643575CCF9}" srcOrd="0" destOrd="0" presId="urn:microsoft.com/office/officeart/2005/8/layout/orgChart1"/>
    <dgm:cxn modelId="{E2894EFA-866D-4474-BEBD-837ACC411E50}" type="presParOf" srcId="{ECB5E8A9-4DE8-4BF7-8072-3A643575CCF9}" destId="{A65ECB97-398F-4C1C-90B8-AB087D8A9CAF}" srcOrd="0" destOrd="0" presId="urn:microsoft.com/office/officeart/2005/8/layout/orgChart1"/>
    <dgm:cxn modelId="{0BD9194E-79A9-4717-95AF-708209F4E0ED}" type="presParOf" srcId="{ECB5E8A9-4DE8-4BF7-8072-3A643575CCF9}" destId="{67A26F57-A75E-4AE5-8B8F-F3F1B2BA5AE7}" srcOrd="1" destOrd="0" presId="urn:microsoft.com/office/officeart/2005/8/layout/orgChart1"/>
    <dgm:cxn modelId="{7053E5B4-E7C8-4251-A529-AD8DD664A55D}" type="presParOf" srcId="{51E13DCE-48A9-4FD7-A0FB-357125FB435D}" destId="{9700878F-CF0C-4AC6-BC08-22D70E0B9D4E}" srcOrd="1" destOrd="0" presId="urn:microsoft.com/office/officeart/2005/8/layout/orgChart1"/>
    <dgm:cxn modelId="{B51EBB0C-C868-46CC-91F5-41130AC79063}" type="presParOf" srcId="{51E13DCE-48A9-4FD7-A0FB-357125FB435D}" destId="{5D41C109-E670-4E6C-BF01-794868FA6AAE}" srcOrd="2" destOrd="0" presId="urn:microsoft.com/office/officeart/2005/8/layout/orgChart1"/>
    <dgm:cxn modelId="{96E7854D-8079-4FA4-AC6B-5457DD6B899C}" type="presParOf" srcId="{0E0F7B09-0B8A-4B68-96B7-8139B7E39EF4}" destId="{75A3F765-5CBA-4670-9C39-634765D94629}" srcOrd="2" destOrd="0" presId="urn:microsoft.com/office/officeart/2005/8/layout/orgChart1"/>
    <dgm:cxn modelId="{528C156F-47FA-4B66-9786-EC3F90EAEBB7}" type="presParOf" srcId="{0E0F7B09-0B8A-4B68-96B7-8139B7E39EF4}" destId="{373CC93A-A215-4F70-9000-52F6C111BD44}" srcOrd="3" destOrd="0" presId="urn:microsoft.com/office/officeart/2005/8/layout/orgChart1"/>
    <dgm:cxn modelId="{6C6E75F8-C4CF-492D-BFBC-C2E238B27C21}" type="presParOf" srcId="{373CC93A-A215-4F70-9000-52F6C111BD44}" destId="{79EB8EC0-E09F-4427-918B-53C41CBF4CF1}" srcOrd="0" destOrd="0" presId="urn:microsoft.com/office/officeart/2005/8/layout/orgChart1"/>
    <dgm:cxn modelId="{EADD243C-8454-48EC-973F-264F5FDED8BB}" type="presParOf" srcId="{79EB8EC0-E09F-4427-918B-53C41CBF4CF1}" destId="{8F7C8ED8-73C0-4250-8BEC-5CB61352C8E2}" srcOrd="0" destOrd="0" presId="urn:microsoft.com/office/officeart/2005/8/layout/orgChart1"/>
    <dgm:cxn modelId="{A20067DC-06DD-4035-A6C9-30C62BA2EA41}" type="presParOf" srcId="{79EB8EC0-E09F-4427-918B-53C41CBF4CF1}" destId="{02E407B2-CB23-4484-87A8-EAF657812172}" srcOrd="1" destOrd="0" presId="urn:microsoft.com/office/officeart/2005/8/layout/orgChart1"/>
    <dgm:cxn modelId="{EE19231F-688B-40CB-8EDA-77CD763D1C03}" type="presParOf" srcId="{373CC93A-A215-4F70-9000-52F6C111BD44}" destId="{AB719E9E-15ED-4A82-98E4-2111F182C17F}" srcOrd="1" destOrd="0" presId="urn:microsoft.com/office/officeart/2005/8/layout/orgChart1"/>
    <dgm:cxn modelId="{AACE7E24-9963-4E51-B0F0-9E75BB5BA347}" type="presParOf" srcId="{373CC93A-A215-4F70-9000-52F6C111BD44}" destId="{FC77892A-077B-4D7D-9401-1DEA5C476DCA}" srcOrd="2" destOrd="0" presId="urn:microsoft.com/office/officeart/2005/8/layout/orgChart1"/>
    <dgm:cxn modelId="{10D44BF0-7F12-4B7C-A2BF-FF9949546768}" type="presParOf" srcId="{0E0F7B09-0B8A-4B68-96B7-8139B7E39EF4}" destId="{24DAEAB0-3A97-4EDD-9FEC-94A22ABAFCA5}" srcOrd="4" destOrd="0" presId="urn:microsoft.com/office/officeart/2005/8/layout/orgChart1"/>
    <dgm:cxn modelId="{98303F41-A4D1-4415-A3E4-57EE5ABF9742}" type="presParOf" srcId="{0E0F7B09-0B8A-4B68-96B7-8139B7E39EF4}" destId="{BD4C7416-ECC2-410A-BD97-099754EA8E11}" srcOrd="5" destOrd="0" presId="urn:microsoft.com/office/officeart/2005/8/layout/orgChart1"/>
    <dgm:cxn modelId="{BADE4DA1-5A49-412E-BF06-3A5C01054157}" type="presParOf" srcId="{BD4C7416-ECC2-410A-BD97-099754EA8E11}" destId="{F2FBCE90-12C5-42E3-9B0B-1D26C2A3DC24}" srcOrd="0" destOrd="0" presId="urn:microsoft.com/office/officeart/2005/8/layout/orgChart1"/>
    <dgm:cxn modelId="{8799B40E-CF8F-4327-8B11-500A939D0583}" type="presParOf" srcId="{F2FBCE90-12C5-42E3-9B0B-1D26C2A3DC24}" destId="{FDDDAE09-19F8-4786-A871-664FD2FA8F51}" srcOrd="0" destOrd="0" presId="urn:microsoft.com/office/officeart/2005/8/layout/orgChart1"/>
    <dgm:cxn modelId="{9B561CCF-A121-4472-89F0-9040876F16AA}" type="presParOf" srcId="{F2FBCE90-12C5-42E3-9B0B-1D26C2A3DC24}" destId="{45AB4426-63C3-4CA1-B3E3-4AB209F2BDB2}" srcOrd="1" destOrd="0" presId="urn:microsoft.com/office/officeart/2005/8/layout/orgChart1"/>
    <dgm:cxn modelId="{0F35ABFB-3E88-4501-AEBF-6EE4358AF1A6}" type="presParOf" srcId="{BD4C7416-ECC2-410A-BD97-099754EA8E11}" destId="{A3FF2F73-8079-4759-86CF-6B45568BCD41}" srcOrd="1" destOrd="0" presId="urn:microsoft.com/office/officeart/2005/8/layout/orgChart1"/>
    <dgm:cxn modelId="{0A8210F0-5D93-4C69-A00E-9F0441A125F9}" type="presParOf" srcId="{BD4C7416-ECC2-410A-BD97-099754EA8E11}" destId="{48FC6267-9E74-49A0-ACF9-86C6F05182F4}" srcOrd="2" destOrd="0" presId="urn:microsoft.com/office/officeart/2005/8/layout/orgChart1"/>
    <dgm:cxn modelId="{7E987F29-625D-44CD-A511-927D8FFACCE6}" type="presParOf" srcId="{0E0F7B09-0B8A-4B68-96B7-8139B7E39EF4}" destId="{E75F533C-491E-476C-B26D-4C9553B00FBB}" srcOrd="6" destOrd="0" presId="urn:microsoft.com/office/officeart/2005/8/layout/orgChart1"/>
    <dgm:cxn modelId="{1D807863-6238-4556-8F1A-998894AEA697}" type="presParOf" srcId="{0E0F7B09-0B8A-4B68-96B7-8139B7E39EF4}" destId="{EBF1F4BD-6B29-449C-9F3D-F260BAD853A0}" srcOrd="7" destOrd="0" presId="urn:microsoft.com/office/officeart/2005/8/layout/orgChart1"/>
    <dgm:cxn modelId="{E0D33B6D-AA2A-482B-89C0-815C50DD57D7}" type="presParOf" srcId="{EBF1F4BD-6B29-449C-9F3D-F260BAD853A0}" destId="{FA2428D1-C690-4501-B5CE-2C33125F6DDF}" srcOrd="0" destOrd="0" presId="urn:microsoft.com/office/officeart/2005/8/layout/orgChart1"/>
    <dgm:cxn modelId="{0E3E2A6A-8555-403E-A13E-41D1592BA79C}" type="presParOf" srcId="{FA2428D1-C690-4501-B5CE-2C33125F6DDF}" destId="{E59448E0-A0FF-43E4-B0C9-8CFCFC268FF6}" srcOrd="0" destOrd="0" presId="urn:microsoft.com/office/officeart/2005/8/layout/orgChart1"/>
    <dgm:cxn modelId="{BD000C0B-DA4D-47F6-9DDB-2F633141570B}" type="presParOf" srcId="{FA2428D1-C690-4501-B5CE-2C33125F6DDF}" destId="{E21FB92F-A42D-4397-943D-05FEBCDD07A5}" srcOrd="1" destOrd="0" presId="urn:microsoft.com/office/officeart/2005/8/layout/orgChart1"/>
    <dgm:cxn modelId="{9BB75CE3-DED9-4C86-811A-8B8E4FAFB953}" type="presParOf" srcId="{EBF1F4BD-6B29-449C-9F3D-F260BAD853A0}" destId="{9D8010EA-CCEC-4549-9BB1-AD6DF5818370}" srcOrd="1" destOrd="0" presId="urn:microsoft.com/office/officeart/2005/8/layout/orgChart1"/>
    <dgm:cxn modelId="{A95A813B-09CE-4C46-8AE8-C5D650537ACC}" type="presParOf" srcId="{EBF1F4BD-6B29-449C-9F3D-F260BAD853A0}" destId="{E65F1077-F575-4D8E-AD28-CAA35D23B408}" srcOrd="2" destOrd="0" presId="urn:microsoft.com/office/officeart/2005/8/layout/orgChart1"/>
    <dgm:cxn modelId="{1CB237D5-9C85-40CB-881A-DBD86A34596F}" type="presParOf" srcId="{FADC9E79-1DF9-4552-A329-ACEFEAFB466A}" destId="{0C256F22-0DF5-4F3D-BEFE-FC68B52ED8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D1D7B66-42AB-490B-9D66-A1BC3E73D129}" type="doc">
      <dgm:prSet loTypeId="urn:microsoft.com/office/officeart/2005/8/layout/radial1" loCatId="relationship" qsTypeId="urn:microsoft.com/office/officeart/2005/8/quickstyle/simple1" qsCatId="simple" csTypeId="urn:microsoft.com/office/officeart/2005/8/colors/accent1_2" csCatId="accent1"/>
      <dgm:spPr/>
    </dgm:pt>
    <dgm:pt modelId="{DF62DF14-27BC-4255-8473-DE5C1D60AE6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شكل‌هاي اقتدار</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A430D649-EAA7-4582-BD45-C20BDAF5A7A2}" type="parTrans" cxnId="{8F01637E-B37C-4942-A7A2-10D90C4BA2C6}">
      <dgm:prSet/>
      <dgm:spPr/>
    </dgm:pt>
    <dgm:pt modelId="{78470732-3222-4406-9BD8-5E1F2119C05C}" type="sibTrans" cxnId="{8F01637E-B37C-4942-A7A2-10D90C4BA2C6}">
      <dgm:prSet/>
      <dgm:spPr/>
    </dgm:pt>
    <dgm:pt modelId="{AFA31F99-CECE-4125-A83B-9DD6CFDED30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قانوني و عقلايي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C08F6EB4-BA2E-4019-84C1-6918F2416A16}" type="parTrans" cxnId="{130E1893-D003-4586-B7FF-05B47BF48E14}">
      <dgm:prSet/>
      <dgm:spPr/>
      <dgm:t>
        <a:bodyPr/>
        <a:lstStyle/>
        <a:p>
          <a:pPr rtl="1"/>
          <a:endParaRPr lang="fa-IR"/>
        </a:p>
      </dgm:t>
    </dgm:pt>
    <dgm:pt modelId="{CE391597-0A23-4FB9-A93A-ABD0BA56AC0F}" type="sibTrans" cxnId="{130E1893-D003-4586-B7FF-05B47BF48E14}">
      <dgm:prSet/>
      <dgm:spPr/>
    </dgm:pt>
    <dgm:pt modelId="{7C84D82D-222B-49C9-AEA2-00CC27EAA09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سنتي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509DEBCF-C1B7-4756-A6F0-BC4E2B93176B}" type="parTrans" cxnId="{65827AAC-D2AF-4A2D-B4D7-2156E4DDAF8C}">
      <dgm:prSet/>
      <dgm:spPr/>
      <dgm:t>
        <a:bodyPr/>
        <a:lstStyle/>
        <a:p>
          <a:pPr rtl="1"/>
          <a:endParaRPr lang="fa-IR"/>
        </a:p>
      </dgm:t>
    </dgm:pt>
    <dgm:pt modelId="{187013BE-6494-42A9-9FCA-161BEEDC752F}" type="sibTrans" cxnId="{65827AAC-D2AF-4A2D-B4D7-2156E4DDAF8C}">
      <dgm:prSet/>
      <dgm:spPr/>
    </dgm:pt>
    <dgm:pt modelId="{6BC4386B-DA47-4776-90A5-BB0BEDE59E8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فرهمندانه</a:t>
          </a:r>
          <a:r>
            <a:rPr kumimoji="0" lang="ar-SA" altLang="fa-IR" b="0" i="0" u="none" strike="noStrike" cap="none" normalizeH="0" baseline="0">
              <a:ln>
                <a:noFill/>
              </a:ln>
              <a:solidFill>
                <a:schemeClr val="tx1"/>
              </a:solidFill>
              <a:effectLst/>
              <a:latin typeface="Arial" pitchFamily="34" charset="0"/>
              <a:cs typeface="Lotus" pitchFamily="2" charset="-78"/>
            </a:rPr>
            <a:t>.</a:t>
          </a:r>
          <a:endParaRPr kumimoji="0" lang="en-US" altLang="fa-IR" b="0" i="0" u="none" strike="noStrike" cap="none" normalizeH="0" baseline="0">
            <a:ln>
              <a:noFill/>
            </a:ln>
            <a:solidFill>
              <a:schemeClr val="tx1"/>
            </a:solidFill>
            <a:effectLst/>
            <a:latin typeface="Arial" pitchFamily="34" charset="0"/>
            <a:cs typeface="Lotus" pitchFamily="2" charset="-78"/>
          </a:endParaRPr>
        </a:p>
      </dgm:t>
    </dgm:pt>
    <dgm:pt modelId="{AA8A0326-01E0-4A6D-9227-082000E52ACB}" type="parTrans" cxnId="{42B44217-76CA-40B9-AE7F-419FC14567A5}">
      <dgm:prSet/>
      <dgm:spPr/>
      <dgm:t>
        <a:bodyPr/>
        <a:lstStyle/>
        <a:p>
          <a:pPr rtl="1"/>
          <a:endParaRPr lang="fa-IR"/>
        </a:p>
      </dgm:t>
    </dgm:pt>
    <dgm:pt modelId="{6771A27F-5288-42F7-B68A-3E0FBB9304A4}" type="sibTrans" cxnId="{42B44217-76CA-40B9-AE7F-419FC14567A5}">
      <dgm:prSet/>
      <dgm:spPr/>
    </dgm:pt>
    <dgm:pt modelId="{431BD1B5-956E-4259-8CFE-845095AA9F76}" type="pres">
      <dgm:prSet presAssocID="{0D1D7B66-42AB-490B-9D66-A1BC3E73D129}" presName="cycle" presStyleCnt="0">
        <dgm:presLayoutVars>
          <dgm:chMax val="1"/>
          <dgm:dir/>
          <dgm:animLvl val="ctr"/>
          <dgm:resizeHandles val="exact"/>
        </dgm:presLayoutVars>
      </dgm:prSet>
      <dgm:spPr/>
    </dgm:pt>
    <dgm:pt modelId="{C0B3728D-8328-4440-A400-1EA51D5F253D}" type="pres">
      <dgm:prSet presAssocID="{DF62DF14-27BC-4255-8473-DE5C1D60AE6A}" presName="centerShape" presStyleLbl="node0" presStyleIdx="0" presStyleCnt="1"/>
      <dgm:spPr/>
    </dgm:pt>
    <dgm:pt modelId="{19F724AA-133E-451C-9248-4FAE8DBA3298}" type="pres">
      <dgm:prSet presAssocID="{C08F6EB4-BA2E-4019-84C1-6918F2416A16}" presName="Name9" presStyleLbl="parChTrans1D2" presStyleIdx="0" presStyleCnt="3"/>
      <dgm:spPr/>
    </dgm:pt>
    <dgm:pt modelId="{E6873616-E3CC-4AE1-B95D-F4636107EAC4}" type="pres">
      <dgm:prSet presAssocID="{C08F6EB4-BA2E-4019-84C1-6918F2416A16}" presName="connTx" presStyleLbl="parChTrans1D2" presStyleIdx="0" presStyleCnt="3"/>
      <dgm:spPr/>
    </dgm:pt>
    <dgm:pt modelId="{C108F75E-23FF-4CD0-B75C-26EB2335B603}" type="pres">
      <dgm:prSet presAssocID="{AFA31F99-CECE-4125-A83B-9DD6CFDED306}" presName="node" presStyleLbl="node1" presStyleIdx="0" presStyleCnt="3">
        <dgm:presLayoutVars>
          <dgm:bulletEnabled val="1"/>
        </dgm:presLayoutVars>
      </dgm:prSet>
      <dgm:spPr/>
    </dgm:pt>
    <dgm:pt modelId="{2D30EB52-A349-4320-B96B-388FC7F849A2}" type="pres">
      <dgm:prSet presAssocID="{509DEBCF-C1B7-4756-A6F0-BC4E2B93176B}" presName="Name9" presStyleLbl="parChTrans1D2" presStyleIdx="1" presStyleCnt="3"/>
      <dgm:spPr/>
    </dgm:pt>
    <dgm:pt modelId="{1D0AB246-34C3-42A4-94E2-96659C73B1DA}" type="pres">
      <dgm:prSet presAssocID="{509DEBCF-C1B7-4756-A6F0-BC4E2B93176B}" presName="connTx" presStyleLbl="parChTrans1D2" presStyleIdx="1" presStyleCnt="3"/>
      <dgm:spPr/>
    </dgm:pt>
    <dgm:pt modelId="{345498EC-9489-4EF4-99D5-4AA509996E08}" type="pres">
      <dgm:prSet presAssocID="{7C84D82D-222B-49C9-AEA2-00CC27EAA090}" presName="node" presStyleLbl="node1" presStyleIdx="1" presStyleCnt="3">
        <dgm:presLayoutVars>
          <dgm:bulletEnabled val="1"/>
        </dgm:presLayoutVars>
      </dgm:prSet>
      <dgm:spPr/>
    </dgm:pt>
    <dgm:pt modelId="{00542F16-25B4-40C8-BCA4-5E4F3F758F97}" type="pres">
      <dgm:prSet presAssocID="{AA8A0326-01E0-4A6D-9227-082000E52ACB}" presName="Name9" presStyleLbl="parChTrans1D2" presStyleIdx="2" presStyleCnt="3"/>
      <dgm:spPr/>
    </dgm:pt>
    <dgm:pt modelId="{F1DC8DE2-3EF8-4CDE-A611-4E129A2C3B45}" type="pres">
      <dgm:prSet presAssocID="{AA8A0326-01E0-4A6D-9227-082000E52ACB}" presName="connTx" presStyleLbl="parChTrans1D2" presStyleIdx="2" presStyleCnt="3"/>
      <dgm:spPr/>
    </dgm:pt>
    <dgm:pt modelId="{BD8724DA-0568-45DE-8CD4-BE48FB4E359C}" type="pres">
      <dgm:prSet presAssocID="{6BC4386B-DA47-4776-90A5-BB0BEDE59E8F}" presName="node" presStyleLbl="node1" presStyleIdx="2" presStyleCnt="3">
        <dgm:presLayoutVars>
          <dgm:bulletEnabled val="1"/>
        </dgm:presLayoutVars>
      </dgm:prSet>
      <dgm:spPr/>
    </dgm:pt>
  </dgm:ptLst>
  <dgm:cxnLst>
    <dgm:cxn modelId="{52BB8102-F078-4025-B90A-E7803BC566E5}" type="presOf" srcId="{0D1D7B66-42AB-490B-9D66-A1BC3E73D129}" destId="{431BD1B5-956E-4259-8CFE-845095AA9F76}" srcOrd="0" destOrd="0" presId="urn:microsoft.com/office/officeart/2005/8/layout/radial1"/>
    <dgm:cxn modelId="{42B44217-76CA-40B9-AE7F-419FC14567A5}" srcId="{DF62DF14-27BC-4255-8473-DE5C1D60AE6A}" destId="{6BC4386B-DA47-4776-90A5-BB0BEDE59E8F}" srcOrd="2" destOrd="0" parTransId="{AA8A0326-01E0-4A6D-9227-082000E52ACB}" sibTransId="{6771A27F-5288-42F7-B68A-3E0FBB9304A4}"/>
    <dgm:cxn modelId="{207CC540-1588-493D-854B-425BEB0C90C5}" type="presOf" srcId="{509DEBCF-C1B7-4756-A6F0-BC4E2B93176B}" destId="{2D30EB52-A349-4320-B96B-388FC7F849A2}" srcOrd="0" destOrd="0" presId="urn:microsoft.com/office/officeart/2005/8/layout/radial1"/>
    <dgm:cxn modelId="{3421D75C-038D-473B-8CD0-2610BC284A44}" type="presOf" srcId="{C08F6EB4-BA2E-4019-84C1-6918F2416A16}" destId="{E6873616-E3CC-4AE1-B95D-F4636107EAC4}" srcOrd="1" destOrd="0" presId="urn:microsoft.com/office/officeart/2005/8/layout/radial1"/>
    <dgm:cxn modelId="{8F01637E-B37C-4942-A7A2-10D90C4BA2C6}" srcId="{0D1D7B66-42AB-490B-9D66-A1BC3E73D129}" destId="{DF62DF14-27BC-4255-8473-DE5C1D60AE6A}" srcOrd="0" destOrd="0" parTransId="{A430D649-EAA7-4582-BD45-C20BDAF5A7A2}" sibTransId="{78470732-3222-4406-9BD8-5E1F2119C05C}"/>
    <dgm:cxn modelId="{B961B381-12EF-471F-B215-E280199CDA9F}" type="presOf" srcId="{6BC4386B-DA47-4776-90A5-BB0BEDE59E8F}" destId="{BD8724DA-0568-45DE-8CD4-BE48FB4E359C}" srcOrd="0" destOrd="0" presId="urn:microsoft.com/office/officeart/2005/8/layout/radial1"/>
    <dgm:cxn modelId="{130E1893-D003-4586-B7FF-05B47BF48E14}" srcId="{DF62DF14-27BC-4255-8473-DE5C1D60AE6A}" destId="{AFA31F99-CECE-4125-A83B-9DD6CFDED306}" srcOrd="0" destOrd="0" parTransId="{C08F6EB4-BA2E-4019-84C1-6918F2416A16}" sibTransId="{CE391597-0A23-4FB9-A93A-ABD0BA56AC0F}"/>
    <dgm:cxn modelId="{27DC8C9A-A256-4C94-AB14-761554E7E08B}" type="presOf" srcId="{AA8A0326-01E0-4A6D-9227-082000E52ACB}" destId="{00542F16-25B4-40C8-BCA4-5E4F3F758F97}" srcOrd="0" destOrd="0" presId="urn:microsoft.com/office/officeart/2005/8/layout/radial1"/>
    <dgm:cxn modelId="{58D3E2A6-1271-406A-BED9-1C3F2EB4781C}" type="presOf" srcId="{DF62DF14-27BC-4255-8473-DE5C1D60AE6A}" destId="{C0B3728D-8328-4440-A400-1EA51D5F253D}" srcOrd="0" destOrd="0" presId="urn:microsoft.com/office/officeart/2005/8/layout/radial1"/>
    <dgm:cxn modelId="{65827AAC-D2AF-4A2D-B4D7-2156E4DDAF8C}" srcId="{DF62DF14-27BC-4255-8473-DE5C1D60AE6A}" destId="{7C84D82D-222B-49C9-AEA2-00CC27EAA090}" srcOrd="1" destOrd="0" parTransId="{509DEBCF-C1B7-4756-A6F0-BC4E2B93176B}" sibTransId="{187013BE-6494-42A9-9FCA-161BEEDC752F}"/>
    <dgm:cxn modelId="{29D242B3-DB57-487C-9423-E2A517518FBD}" type="presOf" srcId="{AA8A0326-01E0-4A6D-9227-082000E52ACB}" destId="{F1DC8DE2-3EF8-4CDE-A611-4E129A2C3B45}" srcOrd="1" destOrd="0" presId="urn:microsoft.com/office/officeart/2005/8/layout/radial1"/>
    <dgm:cxn modelId="{F0ED73B8-2A3F-480D-99E0-79E213D3ED8B}" type="presOf" srcId="{AFA31F99-CECE-4125-A83B-9DD6CFDED306}" destId="{C108F75E-23FF-4CD0-B75C-26EB2335B603}" srcOrd="0" destOrd="0" presId="urn:microsoft.com/office/officeart/2005/8/layout/radial1"/>
    <dgm:cxn modelId="{FCA617E0-8592-4FF8-B02E-B03989B47371}" type="presOf" srcId="{509DEBCF-C1B7-4756-A6F0-BC4E2B93176B}" destId="{1D0AB246-34C3-42A4-94E2-96659C73B1DA}" srcOrd="1" destOrd="0" presId="urn:microsoft.com/office/officeart/2005/8/layout/radial1"/>
    <dgm:cxn modelId="{D0AFD2F1-8348-47F6-90D1-B3993EAE248D}" type="presOf" srcId="{C08F6EB4-BA2E-4019-84C1-6918F2416A16}" destId="{19F724AA-133E-451C-9248-4FAE8DBA3298}" srcOrd="0" destOrd="0" presId="urn:microsoft.com/office/officeart/2005/8/layout/radial1"/>
    <dgm:cxn modelId="{AAC676F5-B5A2-46E6-96D0-DA6322A8CFF9}" type="presOf" srcId="{7C84D82D-222B-49C9-AEA2-00CC27EAA090}" destId="{345498EC-9489-4EF4-99D5-4AA509996E08}" srcOrd="0" destOrd="0" presId="urn:microsoft.com/office/officeart/2005/8/layout/radial1"/>
    <dgm:cxn modelId="{80077E0C-8346-4CC6-B2BF-5F1D3D9CC657}" type="presParOf" srcId="{431BD1B5-956E-4259-8CFE-845095AA9F76}" destId="{C0B3728D-8328-4440-A400-1EA51D5F253D}" srcOrd="0" destOrd="0" presId="urn:microsoft.com/office/officeart/2005/8/layout/radial1"/>
    <dgm:cxn modelId="{4F60376E-8AA1-409B-87A6-911DD7D2B858}" type="presParOf" srcId="{431BD1B5-956E-4259-8CFE-845095AA9F76}" destId="{19F724AA-133E-451C-9248-4FAE8DBA3298}" srcOrd="1" destOrd="0" presId="urn:microsoft.com/office/officeart/2005/8/layout/radial1"/>
    <dgm:cxn modelId="{AC166B67-FF58-4FEE-B0DA-5F52526AEF43}" type="presParOf" srcId="{19F724AA-133E-451C-9248-4FAE8DBA3298}" destId="{E6873616-E3CC-4AE1-B95D-F4636107EAC4}" srcOrd="0" destOrd="0" presId="urn:microsoft.com/office/officeart/2005/8/layout/radial1"/>
    <dgm:cxn modelId="{F151CD6F-645E-4CF6-901F-0CD69F0D8F6A}" type="presParOf" srcId="{431BD1B5-956E-4259-8CFE-845095AA9F76}" destId="{C108F75E-23FF-4CD0-B75C-26EB2335B603}" srcOrd="2" destOrd="0" presId="urn:microsoft.com/office/officeart/2005/8/layout/radial1"/>
    <dgm:cxn modelId="{40DB9148-2385-46B9-B802-17648A262A63}" type="presParOf" srcId="{431BD1B5-956E-4259-8CFE-845095AA9F76}" destId="{2D30EB52-A349-4320-B96B-388FC7F849A2}" srcOrd="3" destOrd="0" presId="urn:microsoft.com/office/officeart/2005/8/layout/radial1"/>
    <dgm:cxn modelId="{BEE355AA-3902-4CCD-BAD7-3A187E6A7BD3}" type="presParOf" srcId="{2D30EB52-A349-4320-B96B-388FC7F849A2}" destId="{1D0AB246-34C3-42A4-94E2-96659C73B1DA}" srcOrd="0" destOrd="0" presId="urn:microsoft.com/office/officeart/2005/8/layout/radial1"/>
    <dgm:cxn modelId="{DE2837C2-56AB-45F0-B73A-00CCAB9F179A}" type="presParOf" srcId="{431BD1B5-956E-4259-8CFE-845095AA9F76}" destId="{345498EC-9489-4EF4-99D5-4AA509996E08}" srcOrd="4" destOrd="0" presId="urn:microsoft.com/office/officeart/2005/8/layout/radial1"/>
    <dgm:cxn modelId="{C6D63361-502A-451A-B295-88EBE4D66A98}" type="presParOf" srcId="{431BD1B5-956E-4259-8CFE-845095AA9F76}" destId="{00542F16-25B4-40C8-BCA4-5E4F3F758F97}" srcOrd="5" destOrd="0" presId="urn:microsoft.com/office/officeart/2005/8/layout/radial1"/>
    <dgm:cxn modelId="{5FFB1B98-3F0C-4C0B-A5CB-C9186BBC9C58}" type="presParOf" srcId="{00542F16-25B4-40C8-BCA4-5E4F3F758F97}" destId="{F1DC8DE2-3EF8-4CDE-A611-4E129A2C3B45}" srcOrd="0" destOrd="0" presId="urn:microsoft.com/office/officeart/2005/8/layout/radial1"/>
    <dgm:cxn modelId="{5D229C85-CD78-47A1-B349-57A9BC741EA2}" type="presParOf" srcId="{431BD1B5-956E-4259-8CFE-845095AA9F76}" destId="{BD8724DA-0568-45DE-8CD4-BE48FB4E359C}"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95F3E7-12F7-4C47-A06F-88B8AD871999}" type="doc">
      <dgm:prSet loTypeId="urn:microsoft.com/office/officeart/2005/8/layout/radial1" loCatId="relationship" qsTypeId="urn:microsoft.com/office/officeart/2005/8/quickstyle/simple1" qsCatId="simple" csTypeId="urn:microsoft.com/office/officeart/2005/8/colors/accent1_2" csCatId="accent1"/>
      <dgm:spPr/>
    </dgm:pt>
    <dgm:pt modelId="{25477D48-B5B6-4DD8-939E-36AC22AF7FD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عوامل عمده اجتماعی شدن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5C5935EF-762A-472A-B1B9-40AE41A17FA7}" type="parTrans" cxnId="{6EF47178-5601-41BD-A2D9-C6C1BC225766}">
      <dgm:prSet/>
      <dgm:spPr/>
    </dgm:pt>
    <dgm:pt modelId="{A9E62BE0-63F7-4C70-85E0-BBFEE2B9B256}" type="sibTrans" cxnId="{6EF47178-5601-41BD-A2D9-C6C1BC225766}">
      <dgm:prSet/>
      <dgm:spPr/>
    </dgm:pt>
    <dgm:pt modelId="{ED4CE6E0-2088-45A4-9075-D5E3FB9057E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گروه همسالان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23FB9A3B-CE22-448F-ADCD-E8C1ECFDC5EE}" type="parTrans" cxnId="{F2FD9D53-BB0A-4463-A364-215D1BDB3282}">
      <dgm:prSet/>
      <dgm:spPr/>
      <dgm:t>
        <a:bodyPr/>
        <a:lstStyle/>
        <a:p>
          <a:pPr rtl="1"/>
          <a:endParaRPr lang="fa-IR"/>
        </a:p>
      </dgm:t>
    </dgm:pt>
    <dgm:pt modelId="{EB868294-0F12-4D48-AED0-76F85E4D7375}" type="sibTrans" cxnId="{F2FD9D53-BB0A-4463-A364-215D1BDB3282}">
      <dgm:prSet/>
      <dgm:spPr/>
    </dgm:pt>
    <dgm:pt modelId="{F29E2496-2E02-4877-8707-1F9D11273E0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رسانه های همگانی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C1405348-705A-44EA-A048-1081371F75C9}" type="parTrans" cxnId="{1D72186B-F675-4782-9E24-CFCB8F1262B1}">
      <dgm:prSet/>
      <dgm:spPr/>
      <dgm:t>
        <a:bodyPr/>
        <a:lstStyle/>
        <a:p>
          <a:pPr rtl="1"/>
          <a:endParaRPr lang="fa-IR"/>
        </a:p>
      </dgm:t>
    </dgm:pt>
    <dgm:pt modelId="{A59AD7F0-767F-42A4-9C03-9B9DE167BC9A}" type="sibTrans" cxnId="{1D72186B-F675-4782-9E24-CFCB8F1262B1}">
      <dgm:prSet/>
      <dgm:spPr/>
    </dgm:pt>
    <dgm:pt modelId="{17F8B7FA-33DB-498D-80D7-727378DC023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مدرسه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20F74A1A-A908-42FC-B7CC-ADB19DCC6CF2}" type="parTrans" cxnId="{3C21F3A7-F723-41BB-AF64-D9A8E14F13EF}">
      <dgm:prSet/>
      <dgm:spPr/>
      <dgm:t>
        <a:bodyPr/>
        <a:lstStyle/>
        <a:p>
          <a:pPr rtl="1"/>
          <a:endParaRPr lang="fa-IR"/>
        </a:p>
      </dgm:t>
    </dgm:pt>
    <dgm:pt modelId="{9A85F397-2781-477D-B586-66BBCB4FB503}" type="sibTrans" cxnId="{3C21F3A7-F723-41BB-AF64-D9A8E14F13EF}">
      <dgm:prSet/>
      <dgm:spPr/>
    </dgm:pt>
    <dgm:pt modelId="{9348C832-2DA9-43EE-8676-1E5AE752F4E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خانواده</a:t>
          </a:r>
          <a:r>
            <a:rPr kumimoji="0" lang="fa-IR" altLang="fa-IR" b="0" i="0" u="none" strike="noStrike" cap="none" normalizeH="0" baseline="0">
              <a:ln>
                <a:noFill/>
              </a:ln>
              <a:solidFill>
                <a:schemeClr val="tx1"/>
              </a:solidFill>
              <a:effectLst/>
              <a:latin typeface="Arial" pitchFamily="34" charset="0"/>
              <a:cs typeface="Arial" pitchFamily="34" charset="0"/>
            </a:rPr>
            <a:t> </a:t>
          </a:r>
          <a:endParaRPr kumimoji="0" lang="en-US" altLang="fa-IR" b="0" i="0" u="none" strike="noStrike" cap="none" normalizeH="0" baseline="0">
            <a:ln>
              <a:noFill/>
            </a:ln>
            <a:solidFill>
              <a:schemeClr val="tx1"/>
            </a:solidFill>
            <a:effectLst/>
            <a:latin typeface="Arial" pitchFamily="34" charset="0"/>
            <a:cs typeface="Arial" pitchFamily="34" charset="0"/>
          </a:endParaRPr>
        </a:p>
      </dgm:t>
    </dgm:pt>
    <dgm:pt modelId="{40782CB9-1A6F-495A-9FB4-22AAC66CD591}" type="parTrans" cxnId="{7AA7D579-BDF0-46F8-9B38-CB01F60E604B}">
      <dgm:prSet/>
      <dgm:spPr/>
      <dgm:t>
        <a:bodyPr/>
        <a:lstStyle/>
        <a:p>
          <a:pPr rtl="1"/>
          <a:endParaRPr lang="fa-IR"/>
        </a:p>
      </dgm:t>
    </dgm:pt>
    <dgm:pt modelId="{C3A8A114-B7CA-45B1-B48B-000B7373079B}" type="sibTrans" cxnId="{7AA7D579-BDF0-46F8-9B38-CB01F60E604B}">
      <dgm:prSet/>
      <dgm:spPr/>
    </dgm:pt>
    <dgm:pt modelId="{966E2FD3-5D11-4F70-8AFF-019466001DEA}" type="pres">
      <dgm:prSet presAssocID="{6895F3E7-12F7-4C47-A06F-88B8AD871999}" presName="cycle" presStyleCnt="0">
        <dgm:presLayoutVars>
          <dgm:chMax val="1"/>
          <dgm:dir/>
          <dgm:animLvl val="ctr"/>
          <dgm:resizeHandles val="exact"/>
        </dgm:presLayoutVars>
      </dgm:prSet>
      <dgm:spPr/>
    </dgm:pt>
    <dgm:pt modelId="{8A01AF4A-E270-4EA4-9C9D-CA39906A2400}" type="pres">
      <dgm:prSet presAssocID="{25477D48-B5B6-4DD8-939E-36AC22AF7FD0}" presName="centerShape" presStyleLbl="node0" presStyleIdx="0" presStyleCnt="1"/>
      <dgm:spPr/>
    </dgm:pt>
    <dgm:pt modelId="{97A7B23C-5510-447D-8428-E11B3D86243E}" type="pres">
      <dgm:prSet presAssocID="{23FB9A3B-CE22-448F-ADCD-E8C1ECFDC5EE}" presName="Name9" presStyleLbl="parChTrans1D2" presStyleIdx="0" presStyleCnt="4"/>
      <dgm:spPr/>
    </dgm:pt>
    <dgm:pt modelId="{6F88A7AA-2F2C-4B9A-8A7D-4FA1032AC30B}" type="pres">
      <dgm:prSet presAssocID="{23FB9A3B-CE22-448F-ADCD-E8C1ECFDC5EE}" presName="connTx" presStyleLbl="parChTrans1D2" presStyleIdx="0" presStyleCnt="4"/>
      <dgm:spPr/>
    </dgm:pt>
    <dgm:pt modelId="{FDEB796D-004E-41B3-B897-02D8B1DD8F41}" type="pres">
      <dgm:prSet presAssocID="{ED4CE6E0-2088-45A4-9075-D5E3FB9057EF}" presName="node" presStyleLbl="node1" presStyleIdx="0" presStyleCnt="4">
        <dgm:presLayoutVars>
          <dgm:bulletEnabled val="1"/>
        </dgm:presLayoutVars>
      </dgm:prSet>
      <dgm:spPr/>
    </dgm:pt>
    <dgm:pt modelId="{092BBCFC-9AF6-4AF1-A31C-2EA8F3EE0EB8}" type="pres">
      <dgm:prSet presAssocID="{C1405348-705A-44EA-A048-1081371F75C9}" presName="Name9" presStyleLbl="parChTrans1D2" presStyleIdx="1" presStyleCnt="4"/>
      <dgm:spPr/>
    </dgm:pt>
    <dgm:pt modelId="{403AFF63-4718-4A2B-B2DB-FA9D75BE1338}" type="pres">
      <dgm:prSet presAssocID="{C1405348-705A-44EA-A048-1081371F75C9}" presName="connTx" presStyleLbl="parChTrans1D2" presStyleIdx="1" presStyleCnt="4"/>
      <dgm:spPr/>
    </dgm:pt>
    <dgm:pt modelId="{03439189-723A-4417-999C-9D309A07EBA5}" type="pres">
      <dgm:prSet presAssocID="{F29E2496-2E02-4877-8707-1F9D11273E02}" presName="node" presStyleLbl="node1" presStyleIdx="1" presStyleCnt="4">
        <dgm:presLayoutVars>
          <dgm:bulletEnabled val="1"/>
        </dgm:presLayoutVars>
      </dgm:prSet>
      <dgm:spPr/>
    </dgm:pt>
    <dgm:pt modelId="{6C72A4D4-5C2A-408B-8799-4AB42599F6D7}" type="pres">
      <dgm:prSet presAssocID="{20F74A1A-A908-42FC-B7CC-ADB19DCC6CF2}" presName="Name9" presStyleLbl="parChTrans1D2" presStyleIdx="2" presStyleCnt="4"/>
      <dgm:spPr/>
    </dgm:pt>
    <dgm:pt modelId="{0BA93404-7E0D-4764-ADFE-775B6E69E141}" type="pres">
      <dgm:prSet presAssocID="{20F74A1A-A908-42FC-B7CC-ADB19DCC6CF2}" presName="connTx" presStyleLbl="parChTrans1D2" presStyleIdx="2" presStyleCnt="4"/>
      <dgm:spPr/>
    </dgm:pt>
    <dgm:pt modelId="{9F1EEEDD-6934-4311-986E-863EEB1E95EC}" type="pres">
      <dgm:prSet presAssocID="{17F8B7FA-33DB-498D-80D7-727378DC0230}" presName="node" presStyleLbl="node1" presStyleIdx="2" presStyleCnt="4">
        <dgm:presLayoutVars>
          <dgm:bulletEnabled val="1"/>
        </dgm:presLayoutVars>
      </dgm:prSet>
      <dgm:spPr/>
    </dgm:pt>
    <dgm:pt modelId="{B5A696FB-DFE8-4798-A4A1-AACEBC066613}" type="pres">
      <dgm:prSet presAssocID="{40782CB9-1A6F-495A-9FB4-22AAC66CD591}" presName="Name9" presStyleLbl="parChTrans1D2" presStyleIdx="3" presStyleCnt="4"/>
      <dgm:spPr/>
    </dgm:pt>
    <dgm:pt modelId="{4B5735BF-48B6-422A-BFDC-E365542F3CAB}" type="pres">
      <dgm:prSet presAssocID="{40782CB9-1A6F-495A-9FB4-22AAC66CD591}" presName="connTx" presStyleLbl="parChTrans1D2" presStyleIdx="3" presStyleCnt="4"/>
      <dgm:spPr/>
    </dgm:pt>
    <dgm:pt modelId="{437BD91F-9633-4F42-B043-E0ECD1D2973B}" type="pres">
      <dgm:prSet presAssocID="{9348C832-2DA9-43EE-8676-1E5AE752F4EE}" presName="node" presStyleLbl="node1" presStyleIdx="3" presStyleCnt="4">
        <dgm:presLayoutVars>
          <dgm:bulletEnabled val="1"/>
        </dgm:presLayoutVars>
      </dgm:prSet>
      <dgm:spPr/>
    </dgm:pt>
  </dgm:ptLst>
  <dgm:cxnLst>
    <dgm:cxn modelId="{52D6850D-7901-4448-9528-42F2A9D3FE40}" type="presOf" srcId="{C1405348-705A-44EA-A048-1081371F75C9}" destId="{092BBCFC-9AF6-4AF1-A31C-2EA8F3EE0EB8}" srcOrd="0" destOrd="0" presId="urn:microsoft.com/office/officeart/2005/8/layout/radial1"/>
    <dgm:cxn modelId="{5AEBA130-15BA-458B-8E3B-EE9F61D6E69E}" type="presOf" srcId="{20F74A1A-A908-42FC-B7CC-ADB19DCC6CF2}" destId="{6C72A4D4-5C2A-408B-8799-4AB42599F6D7}" srcOrd="0" destOrd="0" presId="urn:microsoft.com/office/officeart/2005/8/layout/radial1"/>
    <dgm:cxn modelId="{6B8F3640-014C-46E7-934D-C59C4EA92A8A}" type="presOf" srcId="{17F8B7FA-33DB-498D-80D7-727378DC0230}" destId="{9F1EEEDD-6934-4311-986E-863EEB1E95EC}" srcOrd="0" destOrd="0" presId="urn:microsoft.com/office/officeart/2005/8/layout/radial1"/>
    <dgm:cxn modelId="{7ACA2B5C-1855-47AE-AF0B-7AECE76F03AD}" type="presOf" srcId="{6895F3E7-12F7-4C47-A06F-88B8AD871999}" destId="{966E2FD3-5D11-4F70-8AFF-019466001DEA}" srcOrd="0" destOrd="0" presId="urn:microsoft.com/office/officeart/2005/8/layout/radial1"/>
    <dgm:cxn modelId="{1D72186B-F675-4782-9E24-CFCB8F1262B1}" srcId="{25477D48-B5B6-4DD8-939E-36AC22AF7FD0}" destId="{F29E2496-2E02-4877-8707-1F9D11273E02}" srcOrd="1" destOrd="0" parTransId="{C1405348-705A-44EA-A048-1081371F75C9}" sibTransId="{A59AD7F0-767F-42A4-9C03-9B9DE167BC9A}"/>
    <dgm:cxn modelId="{F2FD9D53-BB0A-4463-A364-215D1BDB3282}" srcId="{25477D48-B5B6-4DD8-939E-36AC22AF7FD0}" destId="{ED4CE6E0-2088-45A4-9075-D5E3FB9057EF}" srcOrd="0" destOrd="0" parTransId="{23FB9A3B-CE22-448F-ADCD-E8C1ECFDC5EE}" sibTransId="{EB868294-0F12-4D48-AED0-76F85E4D7375}"/>
    <dgm:cxn modelId="{9DEDDE56-02D3-4772-B57A-67471D18C4C1}" type="presOf" srcId="{40782CB9-1A6F-495A-9FB4-22AAC66CD591}" destId="{B5A696FB-DFE8-4798-A4A1-AACEBC066613}" srcOrd="0" destOrd="0" presId="urn:microsoft.com/office/officeart/2005/8/layout/radial1"/>
    <dgm:cxn modelId="{6EF47178-5601-41BD-A2D9-C6C1BC225766}" srcId="{6895F3E7-12F7-4C47-A06F-88B8AD871999}" destId="{25477D48-B5B6-4DD8-939E-36AC22AF7FD0}" srcOrd="0" destOrd="0" parTransId="{5C5935EF-762A-472A-B1B9-40AE41A17FA7}" sibTransId="{A9E62BE0-63F7-4C70-85E0-BBFEE2B9B256}"/>
    <dgm:cxn modelId="{7AA7D579-BDF0-46F8-9B38-CB01F60E604B}" srcId="{25477D48-B5B6-4DD8-939E-36AC22AF7FD0}" destId="{9348C832-2DA9-43EE-8676-1E5AE752F4EE}" srcOrd="3" destOrd="0" parTransId="{40782CB9-1A6F-495A-9FB4-22AAC66CD591}" sibTransId="{C3A8A114-B7CA-45B1-B48B-000B7373079B}"/>
    <dgm:cxn modelId="{3679C47E-2370-4041-A459-80473332E5E3}" type="presOf" srcId="{23FB9A3B-CE22-448F-ADCD-E8C1ECFDC5EE}" destId="{6F88A7AA-2F2C-4B9A-8A7D-4FA1032AC30B}" srcOrd="1" destOrd="0" presId="urn:microsoft.com/office/officeart/2005/8/layout/radial1"/>
    <dgm:cxn modelId="{8211A895-9CB5-47A6-8CCC-EF0E24CE1B2B}" type="presOf" srcId="{25477D48-B5B6-4DD8-939E-36AC22AF7FD0}" destId="{8A01AF4A-E270-4EA4-9C9D-CA39906A2400}" srcOrd="0" destOrd="0" presId="urn:microsoft.com/office/officeart/2005/8/layout/radial1"/>
    <dgm:cxn modelId="{3C21F3A7-F723-41BB-AF64-D9A8E14F13EF}" srcId="{25477D48-B5B6-4DD8-939E-36AC22AF7FD0}" destId="{17F8B7FA-33DB-498D-80D7-727378DC0230}" srcOrd="2" destOrd="0" parTransId="{20F74A1A-A908-42FC-B7CC-ADB19DCC6CF2}" sibTransId="{9A85F397-2781-477D-B586-66BBCB4FB503}"/>
    <dgm:cxn modelId="{20FD80A8-D4D2-4D84-BF23-0182ABC8175C}" type="presOf" srcId="{9348C832-2DA9-43EE-8676-1E5AE752F4EE}" destId="{437BD91F-9633-4F42-B043-E0ECD1D2973B}" srcOrd="0" destOrd="0" presId="urn:microsoft.com/office/officeart/2005/8/layout/radial1"/>
    <dgm:cxn modelId="{13F94DD5-7F9E-4488-97A6-59443476129A}" type="presOf" srcId="{C1405348-705A-44EA-A048-1081371F75C9}" destId="{403AFF63-4718-4A2B-B2DB-FA9D75BE1338}" srcOrd="1" destOrd="0" presId="urn:microsoft.com/office/officeart/2005/8/layout/radial1"/>
    <dgm:cxn modelId="{611B7FDE-F81C-4FD0-AFCE-6FA7F0D93DF6}" type="presOf" srcId="{23FB9A3B-CE22-448F-ADCD-E8C1ECFDC5EE}" destId="{97A7B23C-5510-447D-8428-E11B3D86243E}" srcOrd="0" destOrd="0" presId="urn:microsoft.com/office/officeart/2005/8/layout/radial1"/>
    <dgm:cxn modelId="{C9B2A3E1-4BB3-4239-8E9D-1A0490AE999C}" type="presOf" srcId="{F29E2496-2E02-4877-8707-1F9D11273E02}" destId="{03439189-723A-4417-999C-9D309A07EBA5}" srcOrd="0" destOrd="0" presId="urn:microsoft.com/office/officeart/2005/8/layout/radial1"/>
    <dgm:cxn modelId="{ADC87BED-4128-43F6-977A-A583B92DC190}" type="presOf" srcId="{ED4CE6E0-2088-45A4-9075-D5E3FB9057EF}" destId="{FDEB796D-004E-41B3-B897-02D8B1DD8F41}" srcOrd="0" destOrd="0" presId="urn:microsoft.com/office/officeart/2005/8/layout/radial1"/>
    <dgm:cxn modelId="{635F63F0-4823-4F03-B867-4A8233CF130E}" type="presOf" srcId="{20F74A1A-A908-42FC-B7CC-ADB19DCC6CF2}" destId="{0BA93404-7E0D-4764-ADFE-775B6E69E141}" srcOrd="1" destOrd="0" presId="urn:microsoft.com/office/officeart/2005/8/layout/radial1"/>
    <dgm:cxn modelId="{C60361F4-4E50-41BC-A9B4-DCDDC1BFCCDE}" type="presOf" srcId="{40782CB9-1A6F-495A-9FB4-22AAC66CD591}" destId="{4B5735BF-48B6-422A-BFDC-E365542F3CAB}" srcOrd="1" destOrd="0" presId="urn:microsoft.com/office/officeart/2005/8/layout/radial1"/>
    <dgm:cxn modelId="{BD86720E-AC51-40D9-8822-25206787CC67}" type="presParOf" srcId="{966E2FD3-5D11-4F70-8AFF-019466001DEA}" destId="{8A01AF4A-E270-4EA4-9C9D-CA39906A2400}" srcOrd="0" destOrd="0" presId="urn:microsoft.com/office/officeart/2005/8/layout/radial1"/>
    <dgm:cxn modelId="{2DEBE4AB-4AE7-4F60-BFC8-9E6547B56C56}" type="presParOf" srcId="{966E2FD3-5D11-4F70-8AFF-019466001DEA}" destId="{97A7B23C-5510-447D-8428-E11B3D86243E}" srcOrd="1" destOrd="0" presId="urn:microsoft.com/office/officeart/2005/8/layout/radial1"/>
    <dgm:cxn modelId="{0D50E844-4479-4476-8423-E4CC698A7063}" type="presParOf" srcId="{97A7B23C-5510-447D-8428-E11B3D86243E}" destId="{6F88A7AA-2F2C-4B9A-8A7D-4FA1032AC30B}" srcOrd="0" destOrd="0" presId="urn:microsoft.com/office/officeart/2005/8/layout/radial1"/>
    <dgm:cxn modelId="{5B836BE1-3B9B-4AC6-9995-4A1F2E0C2B8F}" type="presParOf" srcId="{966E2FD3-5D11-4F70-8AFF-019466001DEA}" destId="{FDEB796D-004E-41B3-B897-02D8B1DD8F41}" srcOrd="2" destOrd="0" presId="urn:microsoft.com/office/officeart/2005/8/layout/radial1"/>
    <dgm:cxn modelId="{65F1F110-EE45-472E-BB23-E699EA77BA47}" type="presParOf" srcId="{966E2FD3-5D11-4F70-8AFF-019466001DEA}" destId="{092BBCFC-9AF6-4AF1-A31C-2EA8F3EE0EB8}" srcOrd="3" destOrd="0" presId="urn:microsoft.com/office/officeart/2005/8/layout/radial1"/>
    <dgm:cxn modelId="{DB70622A-C1F4-4591-B491-31D0FDE43425}" type="presParOf" srcId="{092BBCFC-9AF6-4AF1-A31C-2EA8F3EE0EB8}" destId="{403AFF63-4718-4A2B-B2DB-FA9D75BE1338}" srcOrd="0" destOrd="0" presId="urn:microsoft.com/office/officeart/2005/8/layout/radial1"/>
    <dgm:cxn modelId="{79E6C81D-E337-48E7-B26F-A3D2D6F50EA0}" type="presParOf" srcId="{966E2FD3-5D11-4F70-8AFF-019466001DEA}" destId="{03439189-723A-4417-999C-9D309A07EBA5}" srcOrd="4" destOrd="0" presId="urn:microsoft.com/office/officeart/2005/8/layout/radial1"/>
    <dgm:cxn modelId="{6A65DD49-F7D4-4BDB-A630-081C1980A72A}" type="presParOf" srcId="{966E2FD3-5D11-4F70-8AFF-019466001DEA}" destId="{6C72A4D4-5C2A-408B-8799-4AB42599F6D7}" srcOrd="5" destOrd="0" presId="urn:microsoft.com/office/officeart/2005/8/layout/radial1"/>
    <dgm:cxn modelId="{FAC84EAC-B192-4DC8-B9C1-ADDA5A19200C}" type="presParOf" srcId="{6C72A4D4-5C2A-408B-8799-4AB42599F6D7}" destId="{0BA93404-7E0D-4764-ADFE-775B6E69E141}" srcOrd="0" destOrd="0" presId="urn:microsoft.com/office/officeart/2005/8/layout/radial1"/>
    <dgm:cxn modelId="{3D21BC09-414D-42C7-840D-BAA9F541E2E6}" type="presParOf" srcId="{966E2FD3-5D11-4F70-8AFF-019466001DEA}" destId="{9F1EEEDD-6934-4311-986E-863EEB1E95EC}" srcOrd="6" destOrd="0" presId="urn:microsoft.com/office/officeart/2005/8/layout/radial1"/>
    <dgm:cxn modelId="{39B48D08-C3C7-4A61-AF46-4966E81841C7}" type="presParOf" srcId="{966E2FD3-5D11-4F70-8AFF-019466001DEA}" destId="{B5A696FB-DFE8-4798-A4A1-AACEBC066613}" srcOrd="7" destOrd="0" presId="urn:microsoft.com/office/officeart/2005/8/layout/radial1"/>
    <dgm:cxn modelId="{BDA6340E-7DD8-4D61-B19C-DAFEE5069D01}" type="presParOf" srcId="{B5A696FB-DFE8-4798-A4A1-AACEBC066613}" destId="{4B5735BF-48B6-422A-BFDC-E365542F3CAB}" srcOrd="0" destOrd="0" presId="urn:microsoft.com/office/officeart/2005/8/layout/radial1"/>
    <dgm:cxn modelId="{7D38799A-8118-4C90-BEE8-F177D36F6913}" type="presParOf" srcId="{966E2FD3-5D11-4F70-8AFF-019466001DEA}" destId="{437BD91F-9633-4F42-B043-E0ECD1D2973B}"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8CA0634-36DD-4F47-BE2E-25797CD9A6D9}" type="doc">
      <dgm:prSet loTypeId="urn:microsoft.com/office/officeart/2005/8/layout/orgChart1" loCatId="hierarchy" qsTypeId="urn:microsoft.com/office/officeart/2005/8/quickstyle/simple1" qsCatId="simple" csTypeId="urn:microsoft.com/office/officeart/2005/8/colors/accent1_2" csCatId="accent1"/>
      <dgm:spPr/>
    </dgm:pt>
    <dgm:pt modelId="{94CA2A7F-0B04-4874-932B-C6F58F806BF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2"/>
              </a:solidFill>
              <a:effectLst/>
              <a:latin typeface="Arial" pitchFamily="34" charset="0"/>
              <a:cs typeface="Lotus" pitchFamily="2" charset="-78"/>
            </a:rPr>
            <a:t>راه</a:t>
          </a:r>
          <a:r>
            <a:rPr kumimoji="0" lang="en-US" altLang="fa-IR" b="1" i="0" u="none" strike="noStrike" cap="none" normalizeH="0" baseline="0">
              <a:ln>
                <a:noFill/>
              </a:ln>
              <a:solidFill>
                <a:schemeClr val="tx2"/>
              </a:solidFill>
              <a:effectLst/>
              <a:latin typeface="Arial" pitchFamily="34" charset="0"/>
              <a:cs typeface="Lotus" pitchFamily="2" charset="-78"/>
            </a:rPr>
            <a:t>‌</a:t>
          </a:r>
          <a:r>
            <a:rPr kumimoji="0" lang="ar-SA" altLang="fa-IR" b="1" i="0" u="none" strike="noStrike" cap="none" normalizeH="0" baseline="0">
              <a:ln>
                <a:noFill/>
              </a:ln>
              <a:solidFill>
                <a:schemeClr val="tx2"/>
              </a:solidFill>
              <a:effectLst/>
              <a:latin typeface="Arial" pitchFamily="34" charset="0"/>
              <a:cs typeface="Lotus" pitchFamily="2" charset="-78"/>
            </a:rPr>
            <a:t>هاي تشخيص قدرت</a:t>
          </a:r>
          <a:endParaRPr kumimoji="0" lang="en-US" altLang="fa-IR" b="1" i="0" u="none" strike="noStrike" cap="none" normalizeH="0" baseline="0">
            <a:ln>
              <a:noFill/>
            </a:ln>
            <a:solidFill>
              <a:schemeClr val="tx2"/>
            </a:solidFill>
            <a:effectLst/>
            <a:latin typeface="Arial" pitchFamily="34" charset="0"/>
            <a:cs typeface="Lotus" pitchFamily="2" charset="-78"/>
          </a:endParaRPr>
        </a:p>
      </dgm:t>
    </dgm:pt>
    <dgm:pt modelId="{2A0CF153-82ED-4C54-B3AA-25613AE52432}" type="parTrans" cxnId="{1D087775-A2FA-4876-A9E5-5F3C00E93BCF}">
      <dgm:prSet/>
      <dgm:spPr/>
    </dgm:pt>
    <dgm:pt modelId="{21B413A1-7DA3-492F-ACFA-4367B1DA3088}" type="sibTrans" cxnId="{1D087775-A2FA-4876-A9E5-5F3C00E93BCF}">
      <dgm:prSet/>
      <dgm:spPr/>
    </dgm:pt>
    <dgm:pt modelId="{2E3FB1D3-9290-41FC-9CDC-AECAEA54747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ت</a:t>
          </a:r>
          <a:r>
            <a:rPr kumimoji="0" lang="ar-SA" altLang="fa-IR" b="1" i="0" u="none" strike="noStrike" cap="none" normalizeH="0" baseline="0">
              <a:ln>
                <a:noFill/>
              </a:ln>
              <a:solidFill>
                <a:schemeClr val="tx1"/>
              </a:solidFill>
              <a:effectLst/>
              <a:latin typeface="Arial" pitchFamily="34" charset="0"/>
              <a:cs typeface="Lotus" pitchFamily="2" charset="-78"/>
            </a:rPr>
            <a:t>صميم</a:t>
          </a:r>
          <a:r>
            <a:rPr kumimoji="0" lang="en-US" altLang="fa-IR" b="1" i="0" u="none" strike="noStrike" cap="none" normalizeH="0" baseline="0">
              <a:ln>
                <a:noFill/>
              </a:ln>
              <a:solidFill>
                <a:schemeClr val="tx1"/>
              </a:solidFill>
              <a:effectLst/>
              <a:latin typeface="Arial" pitchFamily="34" charset="0"/>
              <a:cs typeface="Lotus" pitchFamily="2" charset="-78"/>
            </a:rPr>
            <a:t>‌</a:t>
          </a:r>
          <a:r>
            <a:rPr kumimoji="0" lang="fa-IR" altLang="fa-IR" b="1" i="0" u="none" strike="noStrike" cap="none" normalizeH="0" baseline="0">
              <a:ln>
                <a:noFill/>
              </a:ln>
              <a:solidFill>
                <a:schemeClr val="tx1"/>
              </a:solidFill>
              <a:effectLst/>
              <a:latin typeface="Arial" pitchFamily="34" charset="0"/>
              <a:cs typeface="Lotus" pitchFamily="2" charset="-78"/>
            </a:rPr>
            <a:t> </a:t>
          </a:r>
          <a:r>
            <a:rPr kumimoji="0" lang="ar-SA" altLang="fa-IR" b="1" i="0" u="none" strike="noStrike" cap="none" normalizeH="0" baseline="0">
              <a:ln>
                <a:noFill/>
              </a:ln>
              <a:solidFill>
                <a:schemeClr val="tx1"/>
              </a:solidFill>
              <a:effectLst/>
              <a:latin typeface="Arial" pitchFamily="34" charset="0"/>
              <a:cs typeface="Lotus" pitchFamily="2" charset="-78"/>
            </a:rPr>
            <a:t>گيرانه</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28255744-B068-40DD-ACA5-0F344727E76C}" type="parTrans" cxnId="{E3DE82DF-6A10-40FA-BCE4-8F68C89F1987}">
      <dgm:prSet/>
      <dgm:spPr/>
    </dgm:pt>
    <dgm:pt modelId="{EE0C49BA-8EC2-4A5B-9E75-3C0D410938E0}" type="sibTrans" cxnId="{E3DE82DF-6A10-40FA-BCE4-8F68C89F1987}">
      <dgm:prSet/>
      <dgm:spPr/>
    </dgm:pt>
    <dgm:pt modelId="{C4A51308-E4C8-4227-9750-70566E0C7F7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مقامي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724939E4-95D8-462D-BFC1-BB64C1E08552}" type="parTrans" cxnId="{89980FA1-1C3A-45F0-8AB6-52672D72D3B7}">
      <dgm:prSet/>
      <dgm:spPr/>
    </dgm:pt>
    <dgm:pt modelId="{985BB177-0B21-4316-BE4B-2D51C166A347}" type="sibTrans" cxnId="{89980FA1-1C3A-45F0-8AB6-52672D72D3B7}">
      <dgm:prSet/>
      <dgm:spPr/>
    </dgm:pt>
    <dgm:pt modelId="{986A0184-269A-43AC-BDB7-2922644B892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اشتهار</a:t>
          </a:r>
          <a:r>
            <a:rPr kumimoji="0" lang="fa-IR" altLang="fa-IR" b="1" i="0" u="none" strike="noStrike" cap="none" normalizeH="0" baseline="0">
              <a:ln>
                <a:noFill/>
              </a:ln>
              <a:solidFill>
                <a:schemeClr val="tx1"/>
              </a:solidFill>
              <a:effectLst/>
              <a:latin typeface="Arial" pitchFamily="34" charset="0"/>
              <a:cs typeface="Lotus" pitchFamily="2" charset="-78"/>
            </a:rPr>
            <a:t>ی</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C42D7B38-B675-42A0-936F-FFBE83C3D5F3}" type="parTrans" cxnId="{F1008695-E3F6-46DC-B693-C9EF8A4099E2}">
      <dgm:prSet/>
      <dgm:spPr/>
    </dgm:pt>
    <dgm:pt modelId="{30256462-0B26-4B4C-96B6-C3BFA0F5F31C}" type="sibTrans" cxnId="{F1008695-E3F6-46DC-B693-C9EF8A4099E2}">
      <dgm:prSet/>
      <dgm:spPr/>
    </dgm:pt>
    <dgm:pt modelId="{21053E95-0493-4382-A76B-F7057EB8AAC5}" type="pres">
      <dgm:prSet presAssocID="{C8CA0634-36DD-4F47-BE2E-25797CD9A6D9}" presName="hierChild1" presStyleCnt="0">
        <dgm:presLayoutVars>
          <dgm:orgChart val="1"/>
          <dgm:chPref val="1"/>
          <dgm:dir/>
          <dgm:animOne val="branch"/>
          <dgm:animLvl val="lvl"/>
          <dgm:resizeHandles/>
        </dgm:presLayoutVars>
      </dgm:prSet>
      <dgm:spPr/>
    </dgm:pt>
    <dgm:pt modelId="{B8A3E23E-F2DE-4CD9-8B77-64C57AAEA485}" type="pres">
      <dgm:prSet presAssocID="{94CA2A7F-0B04-4874-932B-C6F58F806BF6}" presName="hierRoot1" presStyleCnt="0">
        <dgm:presLayoutVars>
          <dgm:hierBranch val="l"/>
        </dgm:presLayoutVars>
      </dgm:prSet>
      <dgm:spPr/>
    </dgm:pt>
    <dgm:pt modelId="{0E2B6613-60C8-4FB7-A287-102F157EA7E9}" type="pres">
      <dgm:prSet presAssocID="{94CA2A7F-0B04-4874-932B-C6F58F806BF6}" presName="rootComposite1" presStyleCnt="0"/>
      <dgm:spPr/>
    </dgm:pt>
    <dgm:pt modelId="{86FB72EA-D1E9-448C-931A-B13AEAFD71E0}" type="pres">
      <dgm:prSet presAssocID="{94CA2A7F-0B04-4874-932B-C6F58F806BF6}" presName="rootText1" presStyleLbl="node0" presStyleIdx="0" presStyleCnt="1">
        <dgm:presLayoutVars>
          <dgm:chPref val="3"/>
        </dgm:presLayoutVars>
      </dgm:prSet>
      <dgm:spPr/>
    </dgm:pt>
    <dgm:pt modelId="{33AA401F-E83D-4C51-B957-0E4402B64891}" type="pres">
      <dgm:prSet presAssocID="{94CA2A7F-0B04-4874-932B-C6F58F806BF6}" presName="rootConnector1" presStyleLbl="node1" presStyleIdx="0" presStyleCnt="0"/>
      <dgm:spPr/>
    </dgm:pt>
    <dgm:pt modelId="{13FD1BE7-C074-49D2-B7AA-F6E1E9CC178C}" type="pres">
      <dgm:prSet presAssocID="{94CA2A7F-0B04-4874-932B-C6F58F806BF6}" presName="hierChild2" presStyleCnt="0"/>
      <dgm:spPr/>
    </dgm:pt>
    <dgm:pt modelId="{FD84114F-BF63-446D-AD1B-03B1535B4DED}" type="pres">
      <dgm:prSet presAssocID="{28255744-B068-40DD-ACA5-0F344727E76C}" presName="Name50" presStyleLbl="parChTrans1D2" presStyleIdx="0" presStyleCnt="3"/>
      <dgm:spPr/>
    </dgm:pt>
    <dgm:pt modelId="{E5E7FAB5-9FBB-4BDB-95FC-3830162BCDA7}" type="pres">
      <dgm:prSet presAssocID="{2E3FB1D3-9290-41FC-9CDC-AECAEA547474}" presName="hierRoot2" presStyleCnt="0">
        <dgm:presLayoutVars>
          <dgm:hierBranch/>
        </dgm:presLayoutVars>
      </dgm:prSet>
      <dgm:spPr/>
    </dgm:pt>
    <dgm:pt modelId="{DE9DE320-0590-45BE-A301-C0D1F848C4CA}" type="pres">
      <dgm:prSet presAssocID="{2E3FB1D3-9290-41FC-9CDC-AECAEA547474}" presName="rootComposite" presStyleCnt="0"/>
      <dgm:spPr/>
    </dgm:pt>
    <dgm:pt modelId="{C425D94E-0B11-4145-B3B8-045A7BFE3DC6}" type="pres">
      <dgm:prSet presAssocID="{2E3FB1D3-9290-41FC-9CDC-AECAEA547474}" presName="rootText" presStyleLbl="node2" presStyleIdx="0" presStyleCnt="3">
        <dgm:presLayoutVars>
          <dgm:chPref val="3"/>
        </dgm:presLayoutVars>
      </dgm:prSet>
      <dgm:spPr/>
    </dgm:pt>
    <dgm:pt modelId="{9A0B90FA-97A6-4C52-99DC-19B1A51FA87E}" type="pres">
      <dgm:prSet presAssocID="{2E3FB1D3-9290-41FC-9CDC-AECAEA547474}" presName="rootConnector" presStyleLbl="node2" presStyleIdx="0" presStyleCnt="3"/>
      <dgm:spPr/>
    </dgm:pt>
    <dgm:pt modelId="{11C64385-EE41-4C20-91DD-0928B001257E}" type="pres">
      <dgm:prSet presAssocID="{2E3FB1D3-9290-41FC-9CDC-AECAEA547474}" presName="hierChild4" presStyleCnt="0"/>
      <dgm:spPr/>
    </dgm:pt>
    <dgm:pt modelId="{4DFB791E-C4BD-4A1D-ACBD-FF7D0599338D}" type="pres">
      <dgm:prSet presAssocID="{2E3FB1D3-9290-41FC-9CDC-AECAEA547474}" presName="hierChild5" presStyleCnt="0"/>
      <dgm:spPr/>
    </dgm:pt>
    <dgm:pt modelId="{CBE85E5C-5A0E-479F-A823-551AB29E5C1D}" type="pres">
      <dgm:prSet presAssocID="{724939E4-95D8-462D-BFC1-BB64C1E08552}" presName="Name50" presStyleLbl="parChTrans1D2" presStyleIdx="1" presStyleCnt="3"/>
      <dgm:spPr/>
    </dgm:pt>
    <dgm:pt modelId="{7565CAC9-3D2E-4FAB-AB70-709CEB04E4F1}" type="pres">
      <dgm:prSet presAssocID="{C4A51308-E4C8-4227-9750-70566E0C7F72}" presName="hierRoot2" presStyleCnt="0">
        <dgm:presLayoutVars>
          <dgm:hierBranch/>
        </dgm:presLayoutVars>
      </dgm:prSet>
      <dgm:spPr/>
    </dgm:pt>
    <dgm:pt modelId="{D1C8ED3A-A7E8-42A6-9390-FFE0497CF83F}" type="pres">
      <dgm:prSet presAssocID="{C4A51308-E4C8-4227-9750-70566E0C7F72}" presName="rootComposite" presStyleCnt="0"/>
      <dgm:spPr/>
    </dgm:pt>
    <dgm:pt modelId="{711A0E98-E8BA-4036-B7FE-642996A30561}" type="pres">
      <dgm:prSet presAssocID="{C4A51308-E4C8-4227-9750-70566E0C7F72}" presName="rootText" presStyleLbl="node2" presStyleIdx="1" presStyleCnt="3">
        <dgm:presLayoutVars>
          <dgm:chPref val="3"/>
        </dgm:presLayoutVars>
      </dgm:prSet>
      <dgm:spPr/>
    </dgm:pt>
    <dgm:pt modelId="{9604CA8A-7228-40E9-8145-848A1CEAFF0A}" type="pres">
      <dgm:prSet presAssocID="{C4A51308-E4C8-4227-9750-70566E0C7F72}" presName="rootConnector" presStyleLbl="node2" presStyleIdx="1" presStyleCnt="3"/>
      <dgm:spPr/>
    </dgm:pt>
    <dgm:pt modelId="{B5FBD4A9-632A-40CC-A06A-B0F420D6AA3C}" type="pres">
      <dgm:prSet presAssocID="{C4A51308-E4C8-4227-9750-70566E0C7F72}" presName="hierChild4" presStyleCnt="0"/>
      <dgm:spPr/>
    </dgm:pt>
    <dgm:pt modelId="{5E7DE08F-2BD2-407C-921F-4E1D1F582AB2}" type="pres">
      <dgm:prSet presAssocID="{C4A51308-E4C8-4227-9750-70566E0C7F72}" presName="hierChild5" presStyleCnt="0"/>
      <dgm:spPr/>
    </dgm:pt>
    <dgm:pt modelId="{3EADC3A3-6E44-46DC-A5CE-7D0B858756FD}" type="pres">
      <dgm:prSet presAssocID="{C42D7B38-B675-42A0-936F-FFBE83C3D5F3}" presName="Name50" presStyleLbl="parChTrans1D2" presStyleIdx="2" presStyleCnt="3"/>
      <dgm:spPr/>
    </dgm:pt>
    <dgm:pt modelId="{B27AC7D1-68A3-448D-916D-56A302A167A3}" type="pres">
      <dgm:prSet presAssocID="{986A0184-269A-43AC-BDB7-2922644B8928}" presName="hierRoot2" presStyleCnt="0">
        <dgm:presLayoutVars>
          <dgm:hierBranch/>
        </dgm:presLayoutVars>
      </dgm:prSet>
      <dgm:spPr/>
    </dgm:pt>
    <dgm:pt modelId="{DCE2860A-6868-4085-A4BD-57B541C22875}" type="pres">
      <dgm:prSet presAssocID="{986A0184-269A-43AC-BDB7-2922644B8928}" presName="rootComposite" presStyleCnt="0"/>
      <dgm:spPr/>
    </dgm:pt>
    <dgm:pt modelId="{E03A3BCA-98D6-490E-966C-78C260B30A70}" type="pres">
      <dgm:prSet presAssocID="{986A0184-269A-43AC-BDB7-2922644B8928}" presName="rootText" presStyleLbl="node2" presStyleIdx="2" presStyleCnt="3">
        <dgm:presLayoutVars>
          <dgm:chPref val="3"/>
        </dgm:presLayoutVars>
      </dgm:prSet>
      <dgm:spPr/>
    </dgm:pt>
    <dgm:pt modelId="{35DD55B0-C647-4A84-9000-1F33A07B61DC}" type="pres">
      <dgm:prSet presAssocID="{986A0184-269A-43AC-BDB7-2922644B8928}" presName="rootConnector" presStyleLbl="node2" presStyleIdx="2" presStyleCnt="3"/>
      <dgm:spPr/>
    </dgm:pt>
    <dgm:pt modelId="{F23AB913-5B28-4FF9-A135-9F5A2F46F808}" type="pres">
      <dgm:prSet presAssocID="{986A0184-269A-43AC-BDB7-2922644B8928}" presName="hierChild4" presStyleCnt="0"/>
      <dgm:spPr/>
    </dgm:pt>
    <dgm:pt modelId="{56AB06FE-6CB6-4034-B577-1BD2D75B339F}" type="pres">
      <dgm:prSet presAssocID="{986A0184-269A-43AC-BDB7-2922644B8928}" presName="hierChild5" presStyleCnt="0"/>
      <dgm:spPr/>
    </dgm:pt>
    <dgm:pt modelId="{FCDE7719-CFBA-4ADE-B79F-5544B0530F73}" type="pres">
      <dgm:prSet presAssocID="{94CA2A7F-0B04-4874-932B-C6F58F806BF6}" presName="hierChild3" presStyleCnt="0"/>
      <dgm:spPr/>
    </dgm:pt>
  </dgm:ptLst>
  <dgm:cxnLst>
    <dgm:cxn modelId="{013A1114-0EF3-4EBF-B997-9BAE71FEEC88}" type="presOf" srcId="{C42D7B38-B675-42A0-936F-FFBE83C3D5F3}" destId="{3EADC3A3-6E44-46DC-A5CE-7D0B858756FD}" srcOrd="0" destOrd="0" presId="urn:microsoft.com/office/officeart/2005/8/layout/orgChart1"/>
    <dgm:cxn modelId="{78705B1F-F872-4929-86DF-D8D7D1F06AD8}" type="presOf" srcId="{94CA2A7F-0B04-4874-932B-C6F58F806BF6}" destId="{86FB72EA-D1E9-448C-931A-B13AEAFD71E0}" srcOrd="0" destOrd="0" presId="urn:microsoft.com/office/officeart/2005/8/layout/orgChart1"/>
    <dgm:cxn modelId="{15300635-9BC5-4242-B03B-552413AF5077}" type="presOf" srcId="{986A0184-269A-43AC-BDB7-2922644B8928}" destId="{35DD55B0-C647-4A84-9000-1F33A07B61DC}" srcOrd="1" destOrd="0" presId="urn:microsoft.com/office/officeart/2005/8/layout/orgChart1"/>
    <dgm:cxn modelId="{69EC5D5B-BD8F-4971-BBD5-B983C9F21EE9}" type="presOf" srcId="{C4A51308-E4C8-4227-9750-70566E0C7F72}" destId="{711A0E98-E8BA-4036-B7FE-642996A30561}" srcOrd="0" destOrd="0" presId="urn:microsoft.com/office/officeart/2005/8/layout/orgChart1"/>
    <dgm:cxn modelId="{915FCB5F-FACE-465A-AE25-3DD44FF952BF}" type="presOf" srcId="{986A0184-269A-43AC-BDB7-2922644B8928}" destId="{E03A3BCA-98D6-490E-966C-78C260B30A70}" srcOrd="0" destOrd="0" presId="urn:microsoft.com/office/officeart/2005/8/layout/orgChart1"/>
    <dgm:cxn modelId="{58C92446-1E66-4426-A3F2-9079FD6D9CC8}" type="presOf" srcId="{724939E4-95D8-462D-BFC1-BB64C1E08552}" destId="{CBE85E5C-5A0E-479F-A823-551AB29E5C1D}" srcOrd="0" destOrd="0" presId="urn:microsoft.com/office/officeart/2005/8/layout/orgChart1"/>
    <dgm:cxn modelId="{FC95CD4C-9517-428D-AE13-C89BF67F21C4}" type="presOf" srcId="{28255744-B068-40DD-ACA5-0F344727E76C}" destId="{FD84114F-BF63-446D-AD1B-03B1535B4DED}" srcOrd="0" destOrd="0" presId="urn:microsoft.com/office/officeart/2005/8/layout/orgChart1"/>
    <dgm:cxn modelId="{1D087775-A2FA-4876-A9E5-5F3C00E93BCF}" srcId="{C8CA0634-36DD-4F47-BE2E-25797CD9A6D9}" destId="{94CA2A7F-0B04-4874-932B-C6F58F806BF6}" srcOrd="0" destOrd="0" parTransId="{2A0CF153-82ED-4C54-B3AA-25613AE52432}" sibTransId="{21B413A1-7DA3-492F-ACFA-4367B1DA3088}"/>
    <dgm:cxn modelId="{F1008695-E3F6-46DC-B693-C9EF8A4099E2}" srcId="{94CA2A7F-0B04-4874-932B-C6F58F806BF6}" destId="{986A0184-269A-43AC-BDB7-2922644B8928}" srcOrd="2" destOrd="0" parTransId="{C42D7B38-B675-42A0-936F-FFBE83C3D5F3}" sibTransId="{30256462-0B26-4B4C-96B6-C3BFA0F5F31C}"/>
    <dgm:cxn modelId="{2DCB4C96-3E9F-47BE-8A42-F496D9E2008F}" type="presOf" srcId="{94CA2A7F-0B04-4874-932B-C6F58F806BF6}" destId="{33AA401F-E83D-4C51-B957-0E4402B64891}" srcOrd="1" destOrd="0" presId="urn:microsoft.com/office/officeart/2005/8/layout/orgChart1"/>
    <dgm:cxn modelId="{89980FA1-1C3A-45F0-8AB6-52672D72D3B7}" srcId="{94CA2A7F-0B04-4874-932B-C6F58F806BF6}" destId="{C4A51308-E4C8-4227-9750-70566E0C7F72}" srcOrd="1" destOrd="0" parTransId="{724939E4-95D8-462D-BFC1-BB64C1E08552}" sibTransId="{985BB177-0B21-4316-BE4B-2D51C166A347}"/>
    <dgm:cxn modelId="{93AB71A2-9F48-4BE3-9C5C-4D03E8D62891}" type="presOf" srcId="{C8CA0634-36DD-4F47-BE2E-25797CD9A6D9}" destId="{21053E95-0493-4382-A76B-F7057EB8AAC5}" srcOrd="0" destOrd="0" presId="urn:microsoft.com/office/officeart/2005/8/layout/orgChart1"/>
    <dgm:cxn modelId="{FC5B3EB7-363E-4279-ABB1-6789CC612403}" type="presOf" srcId="{2E3FB1D3-9290-41FC-9CDC-AECAEA547474}" destId="{9A0B90FA-97A6-4C52-99DC-19B1A51FA87E}" srcOrd="1" destOrd="0" presId="urn:microsoft.com/office/officeart/2005/8/layout/orgChart1"/>
    <dgm:cxn modelId="{5A2A5ED7-8C62-4C22-AAC0-A4607DFA805B}" type="presOf" srcId="{2E3FB1D3-9290-41FC-9CDC-AECAEA547474}" destId="{C425D94E-0B11-4145-B3B8-045A7BFE3DC6}" srcOrd="0" destOrd="0" presId="urn:microsoft.com/office/officeart/2005/8/layout/orgChart1"/>
    <dgm:cxn modelId="{E3DE82DF-6A10-40FA-BCE4-8F68C89F1987}" srcId="{94CA2A7F-0B04-4874-932B-C6F58F806BF6}" destId="{2E3FB1D3-9290-41FC-9CDC-AECAEA547474}" srcOrd="0" destOrd="0" parTransId="{28255744-B068-40DD-ACA5-0F344727E76C}" sibTransId="{EE0C49BA-8EC2-4A5B-9E75-3C0D410938E0}"/>
    <dgm:cxn modelId="{830E8CE0-6B1B-4A16-91EC-237040664813}" type="presOf" srcId="{C4A51308-E4C8-4227-9750-70566E0C7F72}" destId="{9604CA8A-7228-40E9-8145-848A1CEAFF0A}" srcOrd="1" destOrd="0" presId="urn:microsoft.com/office/officeart/2005/8/layout/orgChart1"/>
    <dgm:cxn modelId="{527B1B6F-5AFB-4667-AD56-D2B0A10223A6}" type="presParOf" srcId="{21053E95-0493-4382-A76B-F7057EB8AAC5}" destId="{B8A3E23E-F2DE-4CD9-8B77-64C57AAEA485}" srcOrd="0" destOrd="0" presId="urn:microsoft.com/office/officeart/2005/8/layout/orgChart1"/>
    <dgm:cxn modelId="{8C5E86CF-38C9-4D77-A0E7-5A9E34073EF6}" type="presParOf" srcId="{B8A3E23E-F2DE-4CD9-8B77-64C57AAEA485}" destId="{0E2B6613-60C8-4FB7-A287-102F157EA7E9}" srcOrd="0" destOrd="0" presId="urn:microsoft.com/office/officeart/2005/8/layout/orgChart1"/>
    <dgm:cxn modelId="{C4DFAF7A-A432-4FF2-AAE3-EC0DEE2D4926}" type="presParOf" srcId="{0E2B6613-60C8-4FB7-A287-102F157EA7E9}" destId="{86FB72EA-D1E9-448C-931A-B13AEAFD71E0}" srcOrd="0" destOrd="0" presId="urn:microsoft.com/office/officeart/2005/8/layout/orgChart1"/>
    <dgm:cxn modelId="{BFDAD43B-E3AD-454E-98FD-6D2D7C22D1FA}" type="presParOf" srcId="{0E2B6613-60C8-4FB7-A287-102F157EA7E9}" destId="{33AA401F-E83D-4C51-B957-0E4402B64891}" srcOrd="1" destOrd="0" presId="urn:microsoft.com/office/officeart/2005/8/layout/orgChart1"/>
    <dgm:cxn modelId="{BF91F5BD-12DE-4903-995A-FA4523E14FAF}" type="presParOf" srcId="{B8A3E23E-F2DE-4CD9-8B77-64C57AAEA485}" destId="{13FD1BE7-C074-49D2-B7AA-F6E1E9CC178C}" srcOrd="1" destOrd="0" presId="urn:microsoft.com/office/officeart/2005/8/layout/orgChart1"/>
    <dgm:cxn modelId="{35E6628B-F6CE-4516-9BC7-5829805305B1}" type="presParOf" srcId="{13FD1BE7-C074-49D2-B7AA-F6E1E9CC178C}" destId="{FD84114F-BF63-446D-AD1B-03B1535B4DED}" srcOrd="0" destOrd="0" presId="urn:microsoft.com/office/officeart/2005/8/layout/orgChart1"/>
    <dgm:cxn modelId="{083A4E0B-BDCF-42D5-AE84-2F192ADAFDFE}" type="presParOf" srcId="{13FD1BE7-C074-49D2-B7AA-F6E1E9CC178C}" destId="{E5E7FAB5-9FBB-4BDB-95FC-3830162BCDA7}" srcOrd="1" destOrd="0" presId="urn:microsoft.com/office/officeart/2005/8/layout/orgChart1"/>
    <dgm:cxn modelId="{C0041088-AA92-4058-B40D-CBF07C5D349D}" type="presParOf" srcId="{E5E7FAB5-9FBB-4BDB-95FC-3830162BCDA7}" destId="{DE9DE320-0590-45BE-A301-C0D1F848C4CA}" srcOrd="0" destOrd="0" presId="urn:microsoft.com/office/officeart/2005/8/layout/orgChart1"/>
    <dgm:cxn modelId="{A4791018-966C-49B6-B307-331038AA7866}" type="presParOf" srcId="{DE9DE320-0590-45BE-A301-C0D1F848C4CA}" destId="{C425D94E-0B11-4145-B3B8-045A7BFE3DC6}" srcOrd="0" destOrd="0" presId="urn:microsoft.com/office/officeart/2005/8/layout/orgChart1"/>
    <dgm:cxn modelId="{A2C17CCA-E185-46A2-886C-01C24029D1BC}" type="presParOf" srcId="{DE9DE320-0590-45BE-A301-C0D1F848C4CA}" destId="{9A0B90FA-97A6-4C52-99DC-19B1A51FA87E}" srcOrd="1" destOrd="0" presId="urn:microsoft.com/office/officeart/2005/8/layout/orgChart1"/>
    <dgm:cxn modelId="{AAF0F899-4289-4BB5-AC0A-873068BBB187}" type="presParOf" srcId="{E5E7FAB5-9FBB-4BDB-95FC-3830162BCDA7}" destId="{11C64385-EE41-4C20-91DD-0928B001257E}" srcOrd="1" destOrd="0" presId="urn:microsoft.com/office/officeart/2005/8/layout/orgChart1"/>
    <dgm:cxn modelId="{2CBE9CFC-8160-4BD0-B540-8925D12BF228}" type="presParOf" srcId="{E5E7FAB5-9FBB-4BDB-95FC-3830162BCDA7}" destId="{4DFB791E-C4BD-4A1D-ACBD-FF7D0599338D}" srcOrd="2" destOrd="0" presId="urn:microsoft.com/office/officeart/2005/8/layout/orgChart1"/>
    <dgm:cxn modelId="{825D2722-BF72-4AC9-A296-CBC81970937F}" type="presParOf" srcId="{13FD1BE7-C074-49D2-B7AA-F6E1E9CC178C}" destId="{CBE85E5C-5A0E-479F-A823-551AB29E5C1D}" srcOrd="2" destOrd="0" presId="urn:microsoft.com/office/officeart/2005/8/layout/orgChart1"/>
    <dgm:cxn modelId="{9B12494E-1762-4229-8190-C27E079DEB90}" type="presParOf" srcId="{13FD1BE7-C074-49D2-B7AA-F6E1E9CC178C}" destId="{7565CAC9-3D2E-4FAB-AB70-709CEB04E4F1}" srcOrd="3" destOrd="0" presId="urn:microsoft.com/office/officeart/2005/8/layout/orgChart1"/>
    <dgm:cxn modelId="{3BAAD954-43A0-4BE8-8467-AE19B787802B}" type="presParOf" srcId="{7565CAC9-3D2E-4FAB-AB70-709CEB04E4F1}" destId="{D1C8ED3A-A7E8-42A6-9390-FFE0497CF83F}" srcOrd="0" destOrd="0" presId="urn:microsoft.com/office/officeart/2005/8/layout/orgChart1"/>
    <dgm:cxn modelId="{E7F39BFB-64D2-4AE0-B3DA-4ACDABE2BFB5}" type="presParOf" srcId="{D1C8ED3A-A7E8-42A6-9390-FFE0497CF83F}" destId="{711A0E98-E8BA-4036-B7FE-642996A30561}" srcOrd="0" destOrd="0" presId="urn:microsoft.com/office/officeart/2005/8/layout/orgChart1"/>
    <dgm:cxn modelId="{8E04A15C-7A2C-4ABB-A88F-8A0B12AAEA57}" type="presParOf" srcId="{D1C8ED3A-A7E8-42A6-9390-FFE0497CF83F}" destId="{9604CA8A-7228-40E9-8145-848A1CEAFF0A}" srcOrd="1" destOrd="0" presId="urn:microsoft.com/office/officeart/2005/8/layout/orgChart1"/>
    <dgm:cxn modelId="{AE5EF211-8F75-4784-904E-74CBB113E93F}" type="presParOf" srcId="{7565CAC9-3D2E-4FAB-AB70-709CEB04E4F1}" destId="{B5FBD4A9-632A-40CC-A06A-B0F420D6AA3C}" srcOrd="1" destOrd="0" presId="urn:microsoft.com/office/officeart/2005/8/layout/orgChart1"/>
    <dgm:cxn modelId="{182FBE0A-79BA-458A-9A0A-432EF42A670E}" type="presParOf" srcId="{7565CAC9-3D2E-4FAB-AB70-709CEB04E4F1}" destId="{5E7DE08F-2BD2-407C-921F-4E1D1F582AB2}" srcOrd="2" destOrd="0" presId="urn:microsoft.com/office/officeart/2005/8/layout/orgChart1"/>
    <dgm:cxn modelId="{16AA6D6D-EB50-4019-A9A2-84841110FCDD}" type="presParOf" srcId="{13FD1BE7-C074-49D2-B7AA-F6E1E9CC178C}" destId="{3EADC3A3-6E44-46DC-A5CE-7D0B858756FD}" srcOrd="4" destOrd="0" presId="urn:microsoft.com/office/officeart/2005/8/layout/orgChart1"/>
    <dgm:cxn modelId="{5986E3CF-DFEA-4D33-B590-B974A919A7DC}" type="presParOf" srcId="{13FD1BE7-C074-49D2-B7AA-F6E1E9CC178C}" destId="{B27AC7D1-68A3-448D-916D-56A302A167A3}" srcOrd="5" destOrd="0" presId="urn:microsoft.com/office/officeart/2005/8/layout/orgChart1"/>
    <dgm:cxn modelId="{FD8A9BB3-5FA0-46CF-821C-574FFBEF3072}" type="presParOf" srcId="{B27AC7D1-68A3-448D-916D-56A302A167A3}" destId="{DCE2860A-6868-4085-A4BD-57B541C22875}" srcOrd="0" destOrd="0" presId="urn:microsoft.com/office/officeart/2005/8/layout/orgChart1"/>
    <dgm:cxn modelId="{BBC5C3A1-BB9E-4C3A-811D-71F4297558FA}" type="presParOf" srcId="{DCE2860A-6868-4085-A4BD-57B541C22875}" destId="{E03A3BCA-98D6-490E-966C-78C260B30A70}" srcOrd="0" destOrd="0" presId="urn:microsoft.com/office/officeart/2005/8/layout/orgChart1"/>
    <dgm:cxn modelId="{43245D5F-9DBC-4498-A887-F180A4B0FBD3}" type="presParOf" srcId="{DCE2860A-6868-4085-A4BD-57B541C22875}" destId="{35DD55B0-C647-4A84-9000-1F33A07B61DC}" srcOrd="1" destOrd="0" presId="urn:microsoft.com/office/officeart/2005/8/layout/orgChart1"/>
    <dgm:cxn modelId="{4F589033-F0D4-4B05-A01B-4BBED551BA41}" type="presParOf" srcId="{B27AC7D1-68A3-448D-916D-56A302A167A3}" destId="{F23AB913-5B28-4FF9-A135-9F5A2F46F808}" srcOrd="1" destOrd="0" presId="urn:microsoft.com/office/officeart/2005/8/layout/orgChart1"/>
    <dgm:cxn modelId="{5B449DAF-AB1F-4051-8D40-7B9E1C990AE2}" type="presParOf" srcId="{B27AC7D1-68A3-448D-916D-56A302A167A3}" destId="{56AB06FE-6CB6-4034-B577-1BD2D75B339F}" srcOrd="2" destOrd="0" presId="urn:microsoft.com/office/officeart/2005/8/layout/orgChart1"/>
    <dgm:cxn modelId="{DF69BC4B-B462-4910-93CA-AA99475A254C}" type="presParOf" srcId="{B8A3E23E-F2DE-4CD9-8B77-64C57AAEA485}" destId="{FCDE7719-CFBA-4ADE-B79F-5544B0530F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94B6DD8-B210-4C7E-97B6-E11FCBAFE04A}" type="doc">
      <dgm:prSet loTypeId="urn:microsoft.com/office/officeart/2005/8/layout/radial1" loCatId="relationship" qsTypeId="urn:microsoft.com/office/officeart/2005/8/quickstyle/simple1" qsCatId="simple" csTypeId="urn:microsoft.com/office/officeart/2005/8/colors/accent1_2" csCatId="accent1"/>
      <dgm:spPr/>
    </dgm:pt>
    <dgm:pt modelId="{C7D630DE-3D1D-4CDA-9239-FABE42AD610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b="1" i="0" u="none" strike="noStrike" cap="none" normalizeH="0" baseline="0">
              <a:ln>
                <a:noFill/>
              </a:ln>
              <a:solidFill>
                <a:schemeClr val="tx1"/>
              </a:solidFill>
              <a:effectLst/>
              <a:latin typeface="Arial" pitchFamily="34" charset="0"/>
              <a:cs typeface="Lotus" pitchFamily="2" charset="-78"/>
            </a:rPr>
            <a:t>ويژگي‌هاي جنبش اجتماعي</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EE674668-2832-4181-B3E7-2F7098C6EAAA}" type="parTrans" cxnId="{D3475C1B-DCEA-4F82-8ACA-6F0043846261}">
      <dgm:prSet/>
      <dgm:spPr/>
    </dgm:pt>
    <dgm:pt modelId="{620FFA14-AF90-4613-9D8A-5CA27F228D65}" type="sibTrans" cxnId="{D3475C1B-DCEA-4F82-8ACA-6F0043846261}">
      <dgm:prSet/>
      <dgm:spPr/>
    </dgm:pt>
    <dgm:pt modelId="{799FB2D5-5788-443A-B471-7715BE66322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b="1" i="0" u="none" strike="noStrike" cap="none" normalizeH="0" baseline="0">
              <a:ln>
                <a:noFill/>
              </a:ln>
              <a:solidFill>
                <a:schemeClr val="tx1"/>
              </a:solidFill>
              <a:effectLst/>
              <a:latin typeface="Arial" pitchFamily="34" charset="0"/>
              <a:cs typeface="Lotus" pitchFamily="2" charset="-78"/>
            </a:rPr>
            <a:t>اهداف</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30BC2232-211B-453E-8BAF-0FD42CD24FC4}" type="parTrans" cxnId="{F0CE086C-2A05-4D0A-966C-DDE4EAEDD448}">
      <dgm:prSet/>
      <dgm:spPr/>
      <dgm:t>
        <a:bodyPr/>
        <a:lstStyle/>
        <a:p>
          <a:pPr rtl="1"/>
          <a:endParaRPr lang="fa-IR"/>
        </a:p>
      </dgm:t>
    </dgm:pt>
    <dgm:pt modelId="{33948790-FE35-41C2-8E79-4BD66F2BD22F}" type="sibTrans" cxnId="{F0CE086C-2A05-4D0A-966C-DDE4EAEDD448}">
      <dgm:prSet/>
      <dgm:spPr/>
    </dgm:pt>
    <dgm:pt modelId="{3180E7FC-C123-4EC0-AD4C-36E19CBAA7B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b="1" i="0" u="none" strike="noStrike" cap="none" normalizeH="0" baseline="0">
              <a:ln>
                <a:noFill/>
              </a:ln>
              <a:solidFill>
                <a:schemeClr val="tx1"/>
              </a:solidFill>
              <a:effectLst/>
              <a:latin typeface="Arial" pitchFamily="34" charset="0"/>
              <a:cs typeface="Lotus" pitchFamily="2" charset="-78"/>
            </a:rPr>
            <a:t>برنامه</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72FBB88F-2BF3-4591-A4FE-27B72E85580A}" type="parTrans" cxnId="{378AB914-2127-416C-8834-12B3383AE659}">
      <dgm:prSet/>
      <dgm:spPr/>
      <dgm:t>
        <a:bodyPr/>
        <a:lstStyle/>
        <a:p>
          <a:pPr rtl="1"/>
          <a:endParaRPr lang="fa-IR"/>
        </a:p>
      </dgm:t>
    </dgm:pt>
    <dgm:pt modelId="{ECF0BFF4-6AC7-403E-803A-EC9CC156A1E1}" type="sibTrans" cxnId="{378AB914-2127-416C-8834-12B3383AE659}">
      <dgm:prSet/>
      <dgm:spPr/>
    </dgm:pt>
    <dgm:pt modelId="{1ADA5E83-FCAB-4547-9F28-97022892EBD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altLang="zh-CN" b="1" i="0" u="none" strike="noStrike"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b="1" i="0" u="none" strike="noStrike" cap="none" normalizeH="0" baseline="0">
              <a:ln>
                <a:noFill/>
              </a:ln>
              <a:solidFill>
                <a:schemeClr val="tx1"/>
              </a:solidFill>
              <a:effectLst/>
              <a:latin typeface="Arial" pitchFamily="34" charset="0"/>
              <a:cs typeface="Lotus" pitchFamily="2" charset="-78"/>
            </a:rPr>
            <a:t>ايدئولوژي</a:t>
          </a:r>
          <a:r>
            <a:rPr kumimoji="0" lang="en-US" altLang="zh-CN" b="1" i="0" u="none" strike="noStrike" cap="none" normalizeH="0" baseline="0">
              <a:ln>
                <a:noFill/>
              </a:ln>
              <a:solidFill>
                <a:schemeClr val="tx1"/>
              </a:solidFill>
              <a:effectLst/>
              <a:latin typeface="Arial" pitchFamily="34" charset="0"/>
              <a:cs typeface="Lotus" pitchFamily="2" charset="-78"/>
            </a:rPr>
            <a:t> </a:t>
          </a:r>
          <a:endParaRPr kumimoji="0" lang="en-US" altLang="fa-IR" b="1" i="0" u="none" strike="noStrike"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b="1" i="0" u="none" strike="noStrike"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b="0" i="0" u="none" strike="noStrike" cap="none" normalizeH="0" baseline="0">
            <a:ln>
              <a:noFill/>
            </a:ln>
            <a:solidFill>
              <a:schemeClr val="tx1"/>
            </a:solidFill>
            <a:effectLst/>
            <a:latin typeface="Arial" pitchFamily="34" charset="0"/>
            <a:cs typeface="Arial" pitchFamily="34" charset="0"/>
          </a:endParaRPr>
        </a:p>
      </dgm:t>
    </dgm:pt>
    <dgm:pt modelId="{E275C205-D321-44A8-BFC7-E8625A875362}" type="parTrans" cxnId="{9A8F3D42-13F6-4446-A2A2-D1056F3EADEE}">
      <dgm:prSet/>
      <dgm:spPr/>
      <dgm:t>
        <a:bodyPr/>
        <a:lstStyle/>
        <a:p>
          <a:pPr rtl="1"/>
          <a:endParaRPr lang="fa-IR"/>
        </a:p>
      </dgm:t>
    </dgm:pt>
    <dgm:pt modelId="{0ABB6709-125F-47E9-8811-5914AAC8EDAF}" type="sibTrans" cxnId="{9A8F3D42-13F6-4446-A2A2-D1056F3EADEE}">
      <dgm:prSet/>
      <dgm:spPr/>
    </dgm:pt>
    <dgm:pt modelId="{41350723-CC1A-4BF2-95F2-66507BAB1CDB}" type="pres">
      <dgm:prSet presAssocID="{994B6DD8-B210-4C7E-97B6-E11FCBAFE04A}" presName="cycle" presStyleCnt="0">
        <dgm:presLayoutVars>
          <dgm:chMax val="1"/>
          <dgm:dir/>
          <dgm:animLvl val="ctr"/>
          <dgm:resizeHandles val="exact"/>
        </dgm:presLayoutVars>
      </dgm:prSet>
      <dgm:spPr/>
    </dgm:pt>
    <dgm:pt modelId="{3BD07EF6-701D-4B61-8BD3-8FD47ACBC787}" type="pres">
      <dgm:prSet presAssocID="{C7D630DE-3D1D-4CDA-9239-FABE42AD6101}" presName="centerShape" presStyleLbl="node0" presStyleIdx="0" presStyleCnt="1"/>
      <dgm:spPr/>
    </dgm:pt>
    <dgm:pt modelId="{56A3BB4C-1B7B-4219-9D18-EF9C446CA9F3}" type="pres">
      <dgm:prSet presAssocID="{30BC2232-211B-453E-8BAF-0FD42CD24FC4}" presName="Name9" presStyleLbl="parChTrans1D2" presStyleIdx="0" presStyleCnt="3"/>
      <dgm:spPr/>
    </dgm:pt>
    <dgm:pt modelId="{D52399B2-50E0-4874-A9D6-3B02E55291F1}" type="pres">
      <dgm:prSet presAssocID="{30BC2232-211B-453E-8BAF-0FD42CD24FC4}" presName="connTx" presStyleLbl="parChTrans1D2" presStyleIdx="0" presStyleCnt="3"/>
      <dgm:spPr/>
    </dgm:pt>
    <dgm:pt modelId="{866591E7-5EC6-446B-BEF5-CBF787E91927}" type="pres">
      <dgm:prSet presAssocID="{799FB2D5-5788-443A-B471-7715BE663228}" presName="node" presStyleLbl="node1" presStyleIdx="0" presStyleCnt="3">
        <dgm:presLayoutVars>
          <dgm:bulletEnabled val="1"/>
        </dgm:presLayoutVars>
      </dgm:prSet>
      <dgm:spPr/>
    </dgm:pt>
    <dgm:pt modelId="{45EEDF66-8B08-458C-AA7C-58B1AF4F34D8}" type="pres">
      <dgm:prSet presAssocID="{72FBB88F-2BF3-4591-A4FE-27B72E85580A}" presName="Name9" presStyleLbl="parChTrans1D2" presStyleIdx="1" presStyleCnt="3"/>
      <dgm:spPr/>
    </dgm:pt>
    <dgm:pt modelId="{3B4D58A8-F418-4A2F-9CDA-B37ABF5FA836}" type="pres">
      <dgm:prSet presAssocID="{72FBB88F-2BF3-4591-A4FE-27B72E85580A}" presName="connTx" presStyleLbl="parChTrans1D2" presStyleIdx="1" presStyleCnt="3"/>
      <dgm:spPr/>
    </dgm:pt>
    <dgm:pt modelId="{E8AB79ED-7678-490A-84B6-0A3E3DDD3956}" type="pres">
      <dgm:prSet presAssocID="{3180E7FC-C123-4EC0-AD4C-36E19CBAA7BF}" presName="node" presStyleLbl="node1" presStyleIdx="1" presStyleCnt="3">
        <dgm:presLayoutVars>
          <dgm:bulletEnabled val="1"/>
        </dgm:presLayoutVars>
      </dgm:prSet>
      <dgm:spPr/>
    </dgm:pt>
    <dgm:pt modelId="{C9D658FE-9753-4DBD-A86E-F93045A00DFB}" type="pres">
      <dgm:prSet presAssocID="{E275C205-D321-44A8-BFC7-E8625A875362}" presName="Name9" presStyleLbl="parChTrans1D2" presStyleIdx="2" presStyleCnt="3"/>
      <dgm:spPr/>
    </dgm:pt>
    <dgm:pt modelId="{3FDAA088-4A19-44C1-A3A6-EE9016AD0B0A}" type="pres">
      <dgm:prSet presAssocID="{E275C205-D321-44A8-BFC7-E8625A875362}" presName="connTx" presStyleLbl="parChTrans1D2" presStyleIdx="2" presStyleCnt="3"/>
      <dgm:spPr/>
    </dgm:pt>
    <dgm:pt modelId="{99BA0E13-0C23-4C86-928F-0D361FA909D8}" type="pres">
      <dgm:prSet presAssocID="{1ADA5E83-FCAB-4547-9F28-97022892EBD2}" presName="node" presStyleLbl="node1" presStyleIdx="2" presStyleCnt="3">
        <dgm:presLayoutVars>
          <dgm:bulletEnabled val="1"/>
        </dgm:presLayoutVars>
      </dgm:prSet>
      <dgm:spPr/>
    </dgm:pt>
  </dgm:ptLst>
  <dgm:cxnLst>
    <dgm:cxn modelId="{623C8900-9A0C-409C-8963-5DC6AC851F80}" type="presOf" srcId="{E275C205-D321-44A8-BFC7-E8625A875362}" destId="{C9D658FE-9753-4DBD-A86E-F93045A00DFB}" srcOrd="0" destOrd="0" presId="urn:microsoft.com/office/officeart/2005/8/layout/radial1"/>
    <dgm:cxn modelId="{378AB914-2127-416C-8834-12B3383AE659}" srcId="{C7D630DE-3D1D-4CDA-9239-FABE42AD6101}" destId="{3180E7FC-C123-4EC0-AD4C-36E19CBAA7BF}" srcOrd="1" destOrd="0" parTransId="{72FBB88F-2BF3-4591-A4FE-27B72E85580A}" sibTransId="{ECF0BFF4-6AC7-403E-803A-EC9CC156A1E1}"/>
    <dgm:cxn modelId="{3B16B315-4CBB-480D-9533-EB9D8161B9AA}" type="presOf" srcId="{30BC2232-211B-453E-8BAF-0FD42CD24FC4}" destId="{56A3BB4C-1B7B-4219-9D18-EF9C446CA9F3}" srcOrd="0" destOrd="0" presId="urn:microsoft.com/office/officeart/2005/8/layout/radial1"/>
    <dgm:cxn modelId="{D3475C1B-DCEA-4F82-8ACA-6F0043846261}" srcId="{994B6DD8-B210-4C7E-97B6-E11FCBAFE04A}" destId="{C7D630DE-3D1D-4CDA-9239-FABE42AD6101}" srcOrd="0" destOrd="0" parTransId="{EE674668-2832-4181-B3E7-2F7098C6EAAA}" sibTransId="{620FFA14-AF90-4613-9D8A-5CA27F228D65}"/>
    <dgm:cxn modelId="{7547D836-C86B-457C-94D2-B4AD235F455C}" type="presOf" srcId="{72FBB88F-2BF3-4591-A4FE-27B72E85580A}" destId="{45EEDF66-8B08-458C-AA7C-58B1AF4F34D8}" srcOrd="0" destOrd="0" presId="urn:microsoft.com/office/officeart/2005/8/layout/radial1"/>
    <dgm:cxn modelId="{9A8F3D42-13F6-4446-A2A2-D1056F3EADEE}" srcId="{C7D630DE-3D1D-4CDA-9239-FABE42AD6101}" destId="{1ADA5E83-FCAB-4547-9F28-97022892EBD2}" srcOrd="2" destOrd="0" parTransId="{E275C205-D321-44A8-BFC7-E8625A875362}" sibTransId="{0ABB6709-125F-47E9-8811-5914AAC8EDAF}"/>
    <dgm:cxn modelId="{F0CE086C-2A05-4D0A-966C-DDE4EAEDD448}" srcId="{C7D630DE-3D1D-4CDA-9239-FABE42AD6101}" destId="{799FB2D5-5788-443A-B471-7715BE663228}" srcOrd="0" destOrd="0" parTransId="{30BC2232-211B-453E-8BAF-0FD42CD24FC4}" sibTransId="{33948790-FE35-41C2-8E79-4BD66F2BD22F}"/>
    <dgm:cxn modelId="{01D13655-1E90-4213-B6D8-B9A325B5246A}" type="presOf" srcId="{C7D630DE-3D1D-4CDA-9239-FABE42AD6101}" destId="{3BD07EF6-701D-4B61-8BD3-8FD47ACBC787}" srcOrd="0" destOrd="0" presId="urn:microsoft.com/office/officeart/2005/8/layout/radial1"/>
    <dgm:cxn modelId="{48BE1E56-C8D2-49D0-B26B-3878FB1E7091}" type="presOf" srcId="{E275C205-D321-44A8-BFC7-E8625A875362}" destId="{3FDAA088-4A19-44C1-A3A6-EE9016AD0B0A}" srcOrd="1" destOrd="0" presId="urn:microsoft.com/office/officeart/2005/8/layout/radial1"/>
    <dgm:cxn modelId="{4CC78881-3407-4743-BCE0-F0B012EE876C}" type="presOf" srcId="{799FB2D5-5788-443A-B471-7715BE663228}" destId="{866591E7-5EC6-446B-BEF5-CBF787E91927}" srcOrd="0" destOrd="0" presId="urn:microsoft.com/office/officeart/2005/8/layout/radial1"/>
    <dgm:cxn modelId="{613643B2-540B-4B7E-84E9-01A3C9B963A9}" type="presOf" srcId="{3180E7FC-C123-4EC0-AD4C-36E19CBAA7BF}" destId="{E8AB79ED-7678-490A-84B6-0A3E3DDD3956}" srcOrd="0" destOrd="0" presId="urn:microsoft.com/office/officeart/2005/8/layout/radial1"/>
    <dgm:cxn modelId="{7EE705BC-25D3-44B8-975D-ED108D092B61}" type="presOf" srcId="{72FBB88F-2BF3-4591-A4FE-27B72E85580A}" destId="{3B4D58A8-F418-4A2F-9CDA-B37ABF5FA836}" srcOrd="1" destOrd="0" presId="urn:microsoft.com/office/officeart/2005/8/layout/radial1"/>
    <dgm:cxn modelId="{034B30C5-DE63-4B5E-BEE4-B5C26689B6BE}" type="presOf" srcId="{994B6DD8-B210-4C7E-97B6-E11FCBAFE04A}" destId="{41350723-CC1A-4BF2-95F2-66507BAB1CDB}" srcOrd="0" destOrd="0" presId="urn:microsoft.com/office/officeart/2005/8/layout/radial1"/>
    <dgm:cxn modelId="{D5807CF3-617B-438C-8DA3-20360DDCE4EA}" type="presOf" srcId="{30BC2232-211B-453E-8BAF-0FD42CD24FC4}" destId="{D52399B2-50E0-4874-A9D6-3B02E55291F1}" srcOrd="1" destOrd="0" presId="urn:microsoft.com/office/officeart/2005/8/layout/radial1"/>
    <dgm:cxn modelId="{5DDB52FE-3C85-4573-9593-62A061D9CEA4}" type="presOf" srcId="{1ADA5E83-FCAB-4547-9F28-97022892EBD2}" destId="{99BA0E13-0C23-4C86-928F-0D361FA909D8}" srcOrd="0" destOrd="0" presId="urn:microsoft.com/office/officeart/2005/8/layout/radial1"/>
    <dgm:cxn modelId="{8C2D2F2B-9941-46A5-B736-887BC8B4F4B4}" type="presParOf" srcId="{41350723-CC1A-4BF2-95F2-66507BAB1CDB}" destId="{3BD07EF6-701D-4B61-8BD3-8FD47ACBC787}" srcOrd="0" destOrd="0" presId="urn:microsoft.com/office/officeart/2005/8/layout/radial1"/>
    <dgm:cxn modelId="{9E432E1A-7CDC-4295-9C84-DB040C02F575}" type="presParOf" srcId="{41350723-CC1A-4BF2-95F2-66507BAB1CDB}" destId="{56A3BB4C-1B7B-4219-9D18-EF9C446CA9F3}" srcOrd="1" destOrd="0" presId="urn:microsoft.com/office/officeart/2005/8/layout/radial1"/>
    <dgm:cxn modelId="{AAC991F8-3655-4FDC-85DA-4BC7D8FDD91D}" type="presParOf" srcId="{56A3BB4C-1B7B-4219-9D18-EF9C446CA9F3}" destId="{D52399B2-50E0-4874-A9D6-3B02E55291F1}" srcOrd="0" destOrd="0" presId="urn:microsoft.com/office/officeart/2005/8/layout/radial1"/>
    <dgm:cxn modelId="{61DA6465-0640-4B79-970A-A774950DDB11}" type="presParOf" srcId="{41350723-CC1A-4BF2-95F2-66507BAB1CDB}" destId="{866591E7-5EC6-446B-BEF5-CBF787E91927}" srcOrd="2" destOrd="0" presId="urn:microsoft.com/office/officeart/2005/8/layout/radial1"/>
    <dgm:cxn modelId="{060F18A6-B260-4A40-B5A2-1D864ECCEA71}" type="presParOf" srcId="{41350723-CC1A-4BF2-95F2-66507BAB1CDB}" destId="{45EEDF66-8B08-458C-AA7C-58B1AF4F34D8}" srcOrd="3" destOrd="0" presId="urn:microsoft.com/office/officeart/2005/8/layout/radial1"/>
    <dgm:cxn modelId="{2118C314-A6C3-4878-9975-3CBCDB8AA231}" type="presParOf" srcId="{45EEDF66-8B08-458C-AA7C-58B1AF4F34D8}" destId="{3B4D58A8-F418-4A2F-9CDA-B37ABF5FA836}" srcOrd="0" destOrd="0" presId="urn:microsoft.com/office/officeart/2005/8/layout/radial1"/>
    <dgm:cxn modelId="{C83CE43E-18C8-4D6F-834A-182ED1A56D09}" type="presParOf" srcId="{41350723-CC1A-4BF2-95F2-66507BAB1CDB}" destId="{E8AB79ED-7678-490A-84B6-0A3E3DDD3956}" srcOrd="4" destOrd="0" presId="urn:microsoft.com/office/officeart/2005/8/layout/radial1"/>
    <dgm:cxn modelId="{D0D2921D-152C-49AF-BB2A-4E0B2FDD0C93}" type="presParOf" srcId="{41350723-CC1A-4BF2-95F2-66507BAB1CDB}" destId="{C9D658FE-9753-4DBD-A86E-F93045A00DFB}" srcOrd="5" destOrd="0" presId="urn:microsoft.com/office/officeart/2005/8/layout/radial1"/>
    <dgm:cxn modelId="{06C333B0-986F-46E3-9D9A-656B3376F5A3}" type="presParOf" srcId="{C9D658FE-9753-4DBD-A86E-F93045A00DFB}" destId="{3FDAA088-4A19-44C1-A3A6-EE9016AD0B0A}" srcOrd="0" destOrd="0" presId="urn:microsoft.com/office/officeart/2005/8/layout/radial1"/>
    <dgm:cxn modelId="{729AE45E-DF34-4FBB-8C79-BB3C6D62B5CE}" type="presParOf" srcId="{41350723-CC1A-4BF2-95F2-66507BAB1CDB}" destId="{99BA0E13-0C23-4C86-928F-0D361FA909D8}"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24C5CA0-E81A-4E81-96CB-8BB922A0A93D}" type="doc">
      <dgm:prSet loTypeId="urn:microsoft.com/office/officeart/2005/8/layout/orgChart1" loCatId="hierarchy" qsTypeId="urn:microsoft.com/office/officeart/2005/8/quickstyle/simple1" qsCatId="simple" csTypeId="urn:microsoft.com/office/officeart/2005/8/colors/accent1_2" csCatId="accent1"/>
      <dgm:spPr/>
    </dgm:pt>
    <dgm:pt modelId="{000562E6-EA59-47D1-81DE-2AC0845320B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مراحل جنبش‌هاي اجتماعي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959920FB-FA08-40A3-9A3B-83C6DD34C7B6}" type="parTrans" cxnId="{19E53AEC-F920-4140-9332-48617695E688}">
      <dgm:prSet/>
      <dgm:spPr/>
    </dgm:pt>
    <dgm:pt modelId="{E426F49C-7D97-46EB-A8D5-991D8B4C86C2}" type="sibTrans" cxnId="{19E53AEC-F920-4140-9332-48617695E688}">
      <dgm:prSet/>
      <dgm:spPr/>
    </dgm:pt>
    <dgm:pt modelId="{FA9FCB62-A71B-4C4E-8D33-08487002F14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نهادمندشدن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1B71A95B-37A6-4926-8CEA-3811C7F8C917}" type="parTrans" cxnId="{7E9B35D6-B425-4D3A-8250-1B256738309D}">
      <dgm:prSet/>
      <dgm:spPr/>
    </dgm:pt>
    <dgm:pt modelId="{917DC225-81E3-49A4-BFA0-459FBB8A71E2}" type="sibTrans" cxnId="{7E9B35D6-B425-4D3A-8250-1B256738309D}">
      <dgm:prSet/>
      <dgm:spPr/>
    </dgm:pt>
    <dgm:pt modelId="{5DCE65E0-3FCA-419E-B838-2343602C3AE7}">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تشکل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888FFC51-31F4-4F5C-B20B-4E3D09C611EB}" type="parTrans" cxnId="{66F6F89C-23CB-4823-B1DE-ECD93336A9CD}">
      <dgm:prSet/>
      <dgm:spPr/>
    </dgm:pt>
    <dgm:pt modelId="{0127631B-1855-4520-B0E2-62E22CB87CD4}" type="sibTrans" cxnId="{66F6F89C-23CB-4823-B1DE-ECD93336A9CD}">
      <dgm:prSet/>
      <dgm:spPr/>
    </dgm:pt>
    <dgm:pt modelId="{DCF69645-1DE1-45B0-9270-7A886C06F2D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برانگيختگی</a:t>
          </a:r>
          <a:r>
            <a:rPr kumimoji="0" lang="fa-IR" altLang="fa-IR" b="0" i="0" u="none" strike="noStrike" cap="none" normalizeH="0" baseline="0">
              <a:ln>
                <a:noFill/>
              </a:ln>
              <a:solidFill>
                <a:schemeClr val="tx1"/>
              </a:solidFill>
              <a:effectLst/>
              <a:latin typeface="Arial" pitchFamily="34" charset="0"/>
              <a:cs typeface="Lotus" pitchFamily="2" charset="-78"/>
            </a:rPr>
            <a:t> </a:t>
          </a:r>
          <a:endParaRPr kumimoji="0" lang="en-US" altLang="fa-IR" b="0" i="0" u="none" strike="noStrike" cap="none" normalizeH="0" baseline="0">
            <a:ln>
              <a:noFill/>
            </a:ln>
            <a:solidFill>
              <a:schemeClr val="tx1"/>
            </a:solidFill>
            <a:effectLst/>
            <a:latin typeface="Arial" pitchFamily="34" charset="0"/>
            <a:cs typeface="Lotus" pitchFamily="2" charset="-78"/>
          </a:endParaRPr>
        </a:p>
      </dgm:t>
    </dgm:pt>
    <dgm:pt modelId="{6E30FA5C-117E-4D13-B023-657A6922F797}" type="parTrans" cxnId="{74DE063B-F7CE-4845-8268-3DD7F7DF35B1}">
      <dgm:prSet/>
      <dgm:spPr/>
    </dgm:pt>
    <dgm:pt modelId="{72B28666-99D4-423D-9F79-B16EFF097C54}" type="sibTrans" cxnId="{74DE063B-F7CE-4845-8268-3DD7F7DF35B1}">
      <dgm:prSet/>
      <dgm:spPr/>
    </dgm:pt>
    <dgm:pt modelId="{E562A6BA-009B-4A32-A840-26470B1AAE1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مرحله ناآرامی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D4BC6603-16F1-4DA4-9C0E-5ACDA684115D}" type="parTrans" cxnId="{F4694F1D-9FB7-47FF-89FE-88AE15399C58}">
      <dgm:prSet/>
      <dgm:spPr/>
    </dgm:pt>
    <dgm:pt modelId="{6F305572-E9BB-4258-97EC-452A14F01284}" type="sibTrans" cxnId="{F4694F1D-9FB7-47FF-89FE-88AE15399C58}">
      <dgm:prSet/>
      <dgm:spPr/>
    </dgm:pt>
    <dgm:pt modelId="{B3B49B5D-D49E-48F9-B397-89DD98065B02}" type="pres">
      <dgm:prSet presAssocID="{F24C5CA0-E81A-4E81-96CB-8BB922A0A93D}" presName="hierChild1" presStyleCnt="0">
        <dgm:presLayoutVars>
          <dgm:orgChart val="1"/>
          <dgm:chPref val="1"/>
          <dgm:dir/>
          <dgm:animOne val="branch"/>
          <dgm:animLvl val="lvl"/>
          <dgm:resizeHandles/>
        </dgm:presLayoutVars>
      </dgm:prSet>
      <dgm:spPr/>
    </dgm:pt>
    <dgm:pt modelId="{9F47CBBA-9A1B-445D-ABE3-3E2713C2E1AC}" type="pres">
      <dgm:prSet presAssocID="{000562E6-EA59-47D1-81DE-2AC0845320B1}" presName="hierRoot1" presStyleCnt="0">
        <dgm:presLayoutVars>
          <dgm:hierBranch val="l"/>
        </dgm:presLayoutVars>
      </dgm:prSet>
      <dgm:spPr/>
    </dgm:pt>
    <dgm:pt modelId="{6A8D9BE0-BB39-44FA-BE50-2D0129D40B5B}" type="pres">
      <dgm:prSet presAssocID="{000562E6-EA59-47D1-81DE-2AC0845320B1}" presName="rootComposite1" presStyleCnt="0"/>
      <dgm:spPr/>
    </dgm:pt>
    <dgm:pt modelId="{16EDE793-1BCF-4702-8B07-903F83606F95}" type="pres">
      <dgm:prSet presAssocID="{000562E6-EA59-47D1-81DE-2AC0845320B1}" presName="rootText1" presStyleLbl="node0" presStyleIdx="0" presStyleCnt="1">
        <dgm:presLayoutVars>
          <dgm:chPref val="3"/>
        </dgm:presLayoutVars>
      </dgm:prSet>
      <dgm:spPr/>
    </dgm:pt>
    <dgm:pt modelId="{4D863810-9092-450C-83EA-125B2085B3E7}" type="pres">
      <dgm:prSet presAssocID="{000562E6-EA59-47D1-81DE-2AC0845320B1}" presName="rootConnector1" presStyleLbl="node1" presStyleIdx="0" presStyleCnt="0"/>
      <dgm:spPr/>
    </dgm:pt>
    <dgm:pt modelId="{3FEC4164-8AAD-40AE-9DC2-9C3ED04E507F}" type="pres">
      <dgm:prSet presAssocID="{000562E6-EA59-47D1-81DE-2AC0845320B1}" presName="hierChild2" presStyleCnt="0"/>
      <dgm:spPr/>
    </dgm:pt>
    <dgm:pt modelId="{5D5795FA-E0A6-4150-A550-8E72DADD9D81}" type="pres">
      <dgm:prSet presAssocID="{1B71A95B-37A6-4926-8CEA-3811C7F8C917}" presName="Name50" presStyleLbl="parChTrans1D2" presStyleIdx="0" presStyleCnt="4"/>
      <dgm:spPr/>
    </dgm:pt>
    <dgm:pt modelId="{E517303E-25F4-49BA-AAB1-A8C09CEE0F79}" type="pres">
      <dgm:prSet presAssocID="{FA9FCB62-A71B-4C4E-8D33-08487002F14A}" presName="hierRoot2" presStyleCnt="0">
        <dgm:presLayoutVars>
          <dgm:hierBranch val="l"/>
        </dgm:presLayoutVars>
      </dgm:prSet>
      <dgm:spPr/>
    </dgm:pt>
    <dgm:pt modelId="{2A89B221-12FE-4EDC-8A90-622C9744C406}" type="pres">
      <dgm:prSet presAssocID="{FA9FCB62-A71B-4C4E-8D33-08487002F14A}" presName="rootComposite" presStyleCnt="0"/>
      <dgm:spPr/>
    </dgm:pt>
    <dgm:pt modelId="{BA6436E5-4048-497B-B6CE-9E0A2F97C7D9}" type="pres">
      <dgm:prSet presAssocID="{FA9FCB62-A71B-4C4E-8D33-08487002F14A}" presName="rootText" presStyleLbl="node2" presStyleIdx="0" presStyleCnt="4">
        <dgm:presLayoutVars>
          <dgm:chPref val="3"/>
        </dgm:presLayoutVars>
      </dgm:prSet>
      <dgm:spPr/>
    </dgm:pt>
    <dgm:pt modelId="{D26149B4-0E41-4227-B68B-A731B274C070}" type="pres">
      <dgm:prSet presAssocID="{FA9FCB62-A71B-4C4E-8D33-08487002F14A}" presName="rootConnector" presStyleLbl="node2" presStyleIdx="0" presStyleCnt="4"/>
      <dgm:spPr/>
    </dgm:pt>
    <dgm:pt modelId="{27861C7A-54C0-4570-AA9E-A30F72AF9886}" type="pres">
      <dgm:prSet presAssocID="{FA9FCB62-A71B-4C4E-8D33-08487002F14A}" presName="hierChild4" presStyleCnt="0"/>
      <dgm:spPr/>
    </dgm:pt>
    <dgm:pt modelId="{65939650-DAD4-4330-967B-5E30A7AAE641}" type="pres">
      <dgm:prSet presAssocID="{FA9FCB62-A71B-4C4E-8D33-08487002F14A}" presName="hierChild5" presStyleCnt="0"/>
      <dgm:spPr/>
    </dgm:pt>
    <dgm:pt modelId="{0DE42C04-91A0-470C-9F8B-7649AE8A8894}" type="pres">
      <dgm:prSet presAssocID="{888FFC51-31F4-4F5C-B20B-4E3D09C611EB}" presName="Name50" presStyleLbl="parChTrans1D2" presStyleIdx="1" presStyleCnt="4"/>
      <dgm:spPr/>
    </dgm:pt>
    <dgm:pt modelId="{251C633F-4D8B-447C-A830-39D5697CAB4F}" type="pres">
      <dgm:prSet presAssocID="{5DCE65E0-3FCA-419E-B838-2343602C3AE7}" presName="hierRoot2" presStyleCnt="0">
        <dgm:presLayoutVars>
          <dgm:hierBranch/>
        </dgm:presLayoutVars>
      </dgm:prSet>
      <dgm:spPr/>
    </dgm:pt>
    <dgm:pt modelId="{6C20A0C5-48FA-4811-B5AD-57E4730945B3}" type="pres">
      <dgm:prSet presAssocID="{5DCE65E0-3FCA-419E-B838-2343602C3AE7}" presName="rootComposite" presStyleCnt="0"/>
      <dgm:spPr/>
    </dgm:pt>
    <dgm:pt modelId="{B1C02B5E-CA92-488B-95B5-AAE46CE31415}" type="pres">
      <dgm:prSet presAssocID="{5DCE65E0-3FCA-419E-B838-2343602C3AE7}" presName="rootText" presStyleLbl="node2" presStyleIdx="1" presStyleCnt="4">
        <dgm:presLayoutVars>
          <dgm:chPref val="3"/>
        </dgm:presLayoutVars>
      </dgm:prSet>
      <dgm:spPr/>
    </dgm:pt>
    <dgm:pt modelId="{D67A260B-EF01-4E15-A9D2-E322501CD0D0}" type="pres">
      <dgm:prSet presAssocID="{5DCE65E0-3FCA-419E-B838-2343602C3AE7}" presName="rootConnector" presStyleLbl="node2" presStyleIdx="1" presStyleCnt="4"/>
      <dgm:spPr/>
    </dgm:pt>
    <dgm:pt modelId="{51B90B69-C759-4187-A7AB-CE5BE6EEA8DE}" type="pres">
      <dgm:prSet presAssocID="{5DCE65E0-3FCA-419E-B838-2343602C3AE7}" presName="hierChild4" presStyleCnt="0"/>
      <dgm:spPr/>
    </dgm:pt>
    <dgm:pt modelId="{5F0FA83E-3A5C-45A7-A192-82C72828FB9E}" type="pres">
      <dgm:prSet presAssocID="{5DCE65E0-3FCA-419E-B838-2343602C3AE7}" presName="hierChild5" presStyleCnt="0"/>
      <dgm:spPr/>
    </dgm:pt>
    <dgm:pt modelId="{F9B1AD71-2C5D-4C34-9BFF-3BC9DCF29015}" type="pres">
      <dgm:prSet presAssocID="{6E30FA5C-117E-4D13-B023-657A6922F797}" presName="Name50" presStyleLbl="parChTrans1D2" presStyleIdx="2" presStyleCnt="4"/>
      <dgm:spPr/>
    </dgm:pt>
    <dgm:pt modelId="{4894D732-6130-4E02-8B62-24A808BFD32E}" type="pres">
      <dgm:prSet presAssocID="{DCF69645-1DE1-45B0-9270-7A886C06F2D4}" presName="hierRoot2" presStyleCnt="0">
        <dgm:presLayoutVars>
          <dgm:hierBranch/>
        </dgm:presLayoutVars>
      </dgm:prSet>
      <dgm:spPr/>
    </dgm:pt>
    <dgm:pt modelId="{FDC6A99F-0D97-4A8C-B935-A8C2D6E2CC32}" type="pres">
      <dgm:prSet presAssocID="{DCF69645-1DE1-45B0-9270-7A886C06F2D4}" presName="rootComposite" presStyleCnt="0"/>
      <dgm:spPr/>
    </dgm:pt>
    <dgm:pt modelId="{416688C0-26BD-405F-9C93-EE3FFE03AE07}" type="pres">
      <dgm:prSet presAssocID="{DCF69645-1DE1-45B0-9270-7A886C06F2D4}" presName="rootText" presStyleLbl="node2" presStyleIdx="2" presStyleCnt="4">
        <dgm:presLayoutVars>
          <dgm:chPref val="3"/>
        </dgm:presLayoutVars>
      </dgm:prSet>
      <dgm:spPr/>
    </dgm:pt>
    <dgm:pt modelId="{099FE1D7-1AA5-4BBA-ABE3-531010D91843}" type="pres">
      <dgm:prSet presAssocID="{DCF69645-1DE1-45B0-9270-7A886C06F2D4}" presName="rootConnector" presStyleLbl="node2" presStyleIdx="2" presStyleCnt="4"/>
      <dgm:spPr/>
    </dgm:pt>
    <dgm:pt modelId="{37646E8E-2849-4CD0-8069-9F7CC9977EF7}" type="pres">
      <dgm:prSet presAssocID="{DCF69645-1DE1-45B0-9270-7A886C06F2D4}" presName="hierChild4" presStyleCnt="0"/>
      <dgm:spPr/>
    </dgm:pt>
    <dgm:pt modelId="{881FCCDC-81D8-4E46-B7A5-B94487E9D92D}" type="pres">
      <dgm:prSet presAssocID="{DCF69645-1DE1-45B0-9270-7A886C06F2D4}" presName="hierChild5" presStyleCnt="0"/>
      <dgm:spPr/>
    </dgm:pt>
    <dgm:pt modelId="{FFAAF8D0-07EE-46E5-9C17-D13DA5045039}" type="pres">
      <dgm:prSet presAssocID="{D4BC6603-16F1-4DA4-9C0E-5ACDA684115D}" presName="Name50" presStyleLbl="parChTrans1D2" presStyleIdx="3" presStyleCnt="4"/>
      <dgm:spPr/>
    </dgm:pt>
    <dgm:pt modelId="{4C997173-38F9-4D7D-8DB6-61C840906254}" type="pres">
      <dgm:prSet presAssocID="{E562A6BA-009B-4A32-A840-26470B1AAE10}" presName="hierRoot2" presStyleCnt="0">
        <dgm:presLayoutVars>
          <dgm:hierBranch/>
        </dgm:presLayoutVars>
      </dgm:prSet>
      <dgm:spPr/>
    </dgm:pt>
    <dgm:pt modelId="{5CD741B5-C74A-45B2-B388-A6E7D72D9EF8}" type="pres">
      <dgm:prSet presAssocID="{E562A6BA-009B-4A32-A840-26470B1AAE10}" presName="rootComposite" presStyleCnt="0"/>
      <dgm:spPr/>
    </dgm:pt>
    <dgm:pt modelId="{995A715C-AEEF-4007-B369-970EE5D030F4}" type="pres">
      <dgm:prSet presAssocID="{E562A6BA-009B-4A32-A840-26470B1AAE10}" presName="rootText" presStyleLbl="node2" presStyleIdx="3" presStyleCnt="4">
        <dgm:presLayoutVars>
          <dgm:chPref val="3"/>
        </dgm:presLayoutVars>
      </dgm:prSet>
      <dgm:spPr/>
    </dgm:pt>
    <dgm:pt modelId="{AC3B0A78-25EB-4EBD-9061-2FC9FFCC4BC0}" type="pres">
      <dgm:prSet presAssocID="{E562A6BA-009B-4A32-A840-26470B1AAE10}" presName="rootConnector" presStyleLbl="node2" presStyleIdx="3" presStyleCnt="4"/>
      <dgm:spPr/>
    </dgm:pt>
    <dgm:pt modelId="{D1555AFD-2E91-41A0-8D90-F1020C8E6D88}" type="pres">
      <dgm:prSet presAssocID="{E562A6BA-009B-4A32-A840-26470B1AAE10}" presName="hierChild4" presStyleCnt="0"/>
      <dgm:spPr/>
    </dgm:pt>
    <dgm:pt modelId="{AB7E4F8D-98EA-49E4-A1B1-EABAD6A6140A}" type="pres">
      <dgm:prSet presAssocID="{E562A6BA-009B-4A32-A840-26470B1AAE10}" presName="hierChild5" presStyleCnt="0"/>
      <dgm:spPr/>
    </dgm:pt>
    <dgm:pt modelId="{889DC7D6-273A-49B1-B88B-87EECA9D665C}" type="pres">
      <dgm:prSet presAssocID="{000562E6-EA59-47D1-81DE-2AC0845320B1}" presName="hierChild3" presStyleCnt="0"/>
      <dgm:spPr/>
    </dgm:pt>
  </dgm:ptLst>
  <dgm:cxnLst>
    <dgm:cxn modelId="{E2A0ED1A-253F-47DA-BC06-237CB481B448}" type="presOf" srcId="{FA9FCB62-A71B-4C4E-8D33-08487002F14A}" destId="{D26149B4-0E41-4227-B68B-A731B274C070}" srcOrd="1" destOrd="0" presId="urn:microsoft.com/office/officeart/2005/8/layout/orgChart1"/>
    <dgm:cxn modelId="{F4694F1D-9FB7-47FF-89FE-88AE15399C58}" srcId="{000562E6-EA59-47D1-81DE-2AC0845320B1}" destId="{E562A6BA-009B-4A32-A840-26470B1AAE10}" srcOrd="3" destOrd="0" parTransId="{D4BC6603-16F1-4DA4-9C0E-5ACDA684115D}" sibTransId="{6F305572-E9BB-4258-97EC-452A14F01284}"/>
    <dgm:cxn modelId="{4DFA142C-4B4A-4C42-9F84-1D0F59E304F5}" type="presOf" srcId="{888FFC51-31F4-4F5C-B20B-4E3D09C611EB}" destId="{0DE42C04-91A0-470C-9F8B-7649AE8A8894}" srcOrd="0" destOrd="0" presId="urn:microsoft.com/office/officeart/2005/8/layout/orgChart1"/>
    <dgm:cxn modelId="{B88E103A-F053-40AA-B8D5-ADA3C294BD26}" type="presOf" srcId="{D4BC6603-16F1-4DA4-9C0E-5ACDA684115D}" destId="{FFAAF8D0-07EE-46E5-9C17-D13DA5045039}" srcOrd="0" destOrd="0" presId="urn:microsoft.com/office/officeart/2005/8/layout/orgChart1"/>
    <dgm:cxn modelId="{74DE063B-F7CE-4845-8268-3DD7F7DF35B1}" srcId="{000562E6-EA59-47D1-81DE-2AC0845320B1}" destId="{DCF69645-1DE1-45B0-9270-7A886C06F2D4}" srcOrd="2" destOrd="0" parTransId="{6E30FA5C-117E-4D13-B023-657A6922F797}" sibTransId="{72B28666-99D4-423D-9F79-B16EFF097C54}"/>
    <dgm:cxn modelId="{6BABF477-7DF1-4C9E-95B9-8F230BBE34FF}" type="presOf" srcId="{DCF69645-1DE1-45B0-9270-7A886C06F2D4}" destId="{099FE1D7-1AA5-4BBA-ABE3-531010D91843}" srcOrd="1" destOrd="0" presId="urn:microsoft.com/office/officeart/2005/8/layout/orgChart1"/>
    <dgm:cxn modelId="{E6200B7C-80D7-4E52-B17C-86B87477D237}" type="presOf" srcId="{000562E6-EA59-47D1-81DE-2AC0845320B1}" destId="{16EDE793-1BCF-4702-8B07-903F83606F95}" srcOrd="0" destOrd="0" presId="urn:microsoft.com/office/officeart/2005/8/layout/orgChart1"/>
    <dgm:cxn modelId="{79ADB58E-44A5-4916-80A3-B9D90B131689}" type="presOf" srcId="{F24C5CA0-E81A-4E81-96CB-8BB922A0A93D}" destId="{B3B49B5D-D49E-48F9-B397-89DD98065B02}" srcOrd="0" destOrd="0" presId="urn:microsoft.com/office/officeart/2005/8/layout/orgChart1"/>
    <dgm:cxn modelId="{E7F0859A-70EA-4290-9BA9-26DED239F5F2}" type="presOf" srcId="{DCF69645-1DE1-45B0-9270-7A886C06F2D4}" destId="{416688C0-26BD-405F-9C93-EE3FFE03AE07}" srcOrd="0" destOrd="0" presId="urn:microsoft.com/office/officeart/2005/8/layout/orgChart1"/>
    <dgm:cxn modelId="{66F6F89C-23CB-4823-B1DE-ECD93336A9CD}" srcId="{000562E6-EA59-47D1-81DE-2AC0845320B1}" destId="{5DCE65E0-3FCA-419E-B838-2343602C3AE7}" srcOrd="1" destOrd="0" parTransId="{888FFC51-31F4-4F5C-B20B-4E3D09C611EB}" sibTransId="{0127631B-1855-4520-B0E2-62E22CB87CD4}"/>
    <dgm:cxn modelId="{B0C7CCA2-7D99-4568-9E8D-BD7E429970CA}" type="presOf" srcId="{5DCE65E0-3FCA-419E-B838-2343602C3AE7}" destId="{B1C02B5E-CA92-488B-95B5-AAE46CE31415}" srcOrd="0" destOrd="0" presId="urn:microsoft.com/office/officeart/2005/8/layout/orgChart1"/>
    <dgm:cxn modelId="{5BD7CBA8-635A-4B0A-8A25-E74926949F95}" type="presOf" srcId="{6E30FA5C-117E-4D13-B023-657A6922F797}" destId="{F9B1AD71-2C5D-4C34-9BFF-3BC9DCF29015}" srcOrd="0" destOrd="0" presId="urn:microsoft.com/office/officeart/2005/8/layout/orgChart1"/>
    <dgm:cxn modelId="{121469B4-7236-46F4-B84E-39DA4D75A0F5}" type="presOf" srcId="{1B71A95B-37A6-4926-8CEA-3811C7F8C917}" destId="{5D5795FA-E0A6-4150-A550-8E72DADD9D81}" srcOrd="0" destOrd="0" presId="urn:microsoft.com/office/officeart/2005/8/layout/orgChart1"/>
    <dgm:cxn modelId="{61F81AC3-88A5-44C4-A081-989E0F5F87FE}" type="presOf" srcId="{E562A6BA-009B-4A32-A840-26470B1AAE10}" destId="{AC3B0A78-25EB-4EBD-9061-2FC9FFCC4BC0}" srcOrd="1" destOrd="0" presId="urn:microsoft.com/office/officeart/2005/8/layout/orgChart1"/>
    <dgm:cxn modelId="{47C3F5C9-8E98-4BAD-8E3D-7C98D7081FA6}" type="presOf" srcId="{000562E6-EA59-47D1-81DE-2AC0845320B1}" destId="{4D863810-9092-450C-83EA-125B2085B3E7}" srcOrd="1" destOrd="0" presId="urn:microsoft.com/office/officeart/2005/8/layout/orgChart1"/>
    <dgm:cxn modelId="{7E9B35D6-B425-4D3A-8250-1B256738309D}" srcId="{000562E6-EA59-47D1-81DE-2AC0845320B1}" destId="{FA9FCB62-A71B-4C4E-8D33-08487002F14A}" srcOrd="0" destOrd="0" parTransId="{1B71A95B-37A6-4926-8CEA-3811C7F8C917}" sibTransId="{917DC225-81E3-49A4-BFA0-459FBB8A71E2}"/>
    <dgm:cxn modelId="{C598B2E9-C840-4897-BDA2-66F35D615076}" type="presOf" srcId="{5DCE65E0-3FCA-419E-B838-2343602C3AE7}" destId="{D67A260B-EF01-4E15-A9D2-E322501CD0D0}" srcOrd="1" destOrd="0" presId="urn:microsoft.com/office/officeart/2005/8/layout/orgChart1"/>
    <dgm:cxn modelId="{19E53AEC-F920-4140-9332-48617695E688}" srcId="{F24C5CA0-E81A-4E81-96CB-8BB922A0A93D}" destId="{000562E6-EA59-47D1-81DE-2AC0845320B1}" srcOrd="0" destOrd="0" parTransId="{959920FB-FA08-40A3-9A3B-83C6DD34C7B6}" sibTransId="{E426F49C-7D97-46EB-A8D5-991D8B4C86C2}"/>
    <dgm:cxn modelId="{7736B7ED-7DDA-47F9-BC8A-EF00D13A4B37}" type="presOf" srcId="{FA9FCB62-A71B-4C4E-8D33-08487002F14A}" destId="{BA6436E5-4048-497B-B6CE-9E0A2F97C7D9}" srcOrd="0" destOrd="0" presId="urn:microsoft.com/office/officeart/2005/8/layout/orgChart1"/>
    <dgm:cxn modelId="{5CC19AF7-6EF8-4956-9D5A-419210B52825}" type="presOf" srcId="{E562A6BA-009B-4A32-A840-26470B1AAE10}" destId="{995A715C-AEEF-4007-B369-970EE5D030F4}" srcOrd="0" destOrd="0" presId="urn:microsoft.com/office/officeart/2005/8/layout/orgChart1"/>
    <dgm:cxn modelId="{7594D2B8-BED6-47F7-9053-3EEC32E184BB}" type="presParOf" srcId="{B3B49B5D-D49E-48F9-B397-89DD98065B02}" destId="{9F47CBBA-9A1B-445D-ABE3-3E2713C2E1AC}" srcOrd="0" destOrd="0" presId="urn:microsoft.com/office/officeart/2005/8/layout/orgChart1"/>
    <dgm:cxn modelId="{E1AFF4AE-7DD6-484F-9C85-5283FD0B9DFE}" type="presParOf" srcId="{9F47CBBA-9A1B-445D-ABE3-3E2713C2E1AC}" destId="{6A8D9BE0-BB39-44FA-BE50-2D0129D40B5B}" srcOrd="0" destOrd="0" presId="urn:microsoft.com/office/officeart/2005/8/layout/orgChart1"/>
    <dgm:cxn modelId="{6957B011-3FC4-41E6-A66F-481F9CA17645}" type="presParOf" srcId="{6A8D9BE0-BB39-44FA-BE50-2D0129D40B5B}" destId="{16EDE793-1BCF-4702-8B07-903F83606F95}" srcOrd="0" destOrd="0" presId="urn:microsoft.com/office/officeart/2005/8/layout/orgChart1"/>
    <dgm:cxn modelId="{1FD672A2-9DEB-4EF9-948C-95B03BC9D27F}" type="presParOf" srcId="{6A8D9BE0-BB39-44FA-BE50-2D0129D40B5B}" destId="{4D863810-9092-450C-83EA-125B2085B3E7}" srcOrd="1" destOrd="0" presId="urn:microsoft.com/office/officeart/2005/8/layout/orgChart1"/>
    <dgm:cxn modelId="{5194DEDD-9C51-4577-94E0-C530B48E7243}" type="presParOf" srcId="{9F47CBBA-9A1B-445D-ABE3-3E2713C2E1AC}" destId="{3FEC4164-8AAD-40AE-9DC2-9C3ED04E507F}" srcOrd="1" destOrd="0" presId="urn:microsoft.com/office/officeart/2005/8/layout/orgChart1"/>
    <dgm:cxn modelId="{6D1DFCBE-F87C-4820-9D8B-B556F54688D4}" type="presParOf" srcId="{3FEC4164-8AAD-40AE-9DC2-9C3ED04E507F}" destId="{5D5795FA-E0A6-4150-A550-8E72DADD9D81}" srcOrd="0" destOrd="0" presId="urn:microsoft.com/office/officeart/2005/8/layout/orgChart1"/>
    <dgm:cxn modelId="{76336D00-7532-47FA-B394-8D13DE52D828}" type="presParOf" srcId="{3FEC4164-8AAD-40AE-9DC2-9C3ED04E507F}" destId="{E517303E-25F4-49BA-AAB1-A8C09CEE0F79}" srcOrd="1" destOrd="0" presId="urn:microsoft.com/office/officeart/2005/8/layout/orgChart1"/>
    <dgm:cxn modelId="{04DA9F34-FABE-42DA-A3EC-2EB354123BC8}" type="presParOf" srcId="{E517303E-25F4-49BA-AAB1-A8C09CEE0F79}" destId="{2A89B221-12FE-4EDC-8A90-622C9744C406}" srcOrd="0" destOrd="0" presId="urn:microsoft.com/office/officeart/2005/8/layout/orgChart1"/>
    <dgm:cxn modelId="{621209E4-8D61-4FC9-896E-500FB8DFBCBA}" type="presParOf" srcId="{2A89B221-12FE-4EDC-8A90-622C9744C406}" destId="{BA6436E5-4048-497B-B6CE-9E0A2F97C7D9}" srcOrd="0" destOrd="0" presId="urn:microsoft.com/office/officeart/2005/8/layout/orgChart1"/>
    <dgm:cxn modelId="{D4A9E980-D3A4-491D-A3EE-5785A8186B4A}" type="presParOf" srcId="{2A89B221-12FE-4EDC-8A90-622C9744C406}" destId="{D26149B4-0E41-4227-B68B-A731B274C070}" srcOrd="1" destOrd="0" presId="urn:microsoft.com/office/officeart/2005/8/layout/orgChart1"/>
    <dgm:cxn modelId="{B047B427-026E-4BEE-A51E-2ADFF3A79ED3}" type="presParOf" srcId="{E517303E-25F4-49BA-AAB1-A8C09CEE0F79}" destId="{27861C7A-54C0-4570-AA9E-A30F72AF9886}" srcOrd="1" destOrd="0" presId="urn:microsoft.com/office/officeart/2005/8/layout/orgChart1"/>
    <dgm:cxn modelId="{E9FF827E-4586-450C-99D9-2B250CBE58D0}" type="presParOf" srcId="{E517303E-25F4-49BA-AAB1-A8C09CEE0F79}" destId="{65939650-DAD4-4330-967B-5E30A7AAE641}" srcOrd="2" destOrd="0" presId="urn:microsoft.com/office/officeart/2005/8/layout/orgChart1"/>
    <dgm:cxn modelId="{9913634D-E3A0-4275-A5B1-3907D54BBEEF}" type="presParOf" srcId="{3FEC4164-8AAD-40AE-9DC2-9C3ED04E507F}" destId="{0DE42C04-91A0-470C-9F8B-7649AE8A8894}" srcOrd="2" destOrd="0" presId="urn:microsoft.com/office/officeart/2005/8/layout/orgChart1"/>
    <dgm:cxn modelId="{D610CA79-227B-4C94-B7E3-D0E0F03CF183}" type="presParOf" srcId="{3FEC4164-8AAD-40AE-9DC2-9C3ED04E507F}" destId="{251C633F-4D8B-447C-A830-39D5697CAB4F}" srcOrd="3" destOrd="0" presId="urn:microsoft.com/office/officeart/2005/8/layout/orgChart1"/>
    <dgm:cxn modelId="{20BFF237-2519-4E95-A018-C07523514766}" type="presParOf" srcId="{251C633F-4D8B-447C-A830-39D5697CAB4F}" destId="{6C20A0C5-48FA-4811-B5AD-57E4730945B3}" srcOrd="0" destOrd="0" presId="urn:microsoft.com/office/officeart/2005/8/layout/orgChart1"/>
    <dgm:cxn modelId="{5C262457-A91E-4073-A672-4FCCF913B8EF}" type="presParOf" srcId="{6C20A0C5-48FA-4811-B5AD-57E4730945B3}" destId="{B1C02B5E-CA92-488B-95B5-AAE46CE31415}" srcOrd="0" destOrd="0" presId="urn:microsoft.com/office/officeart/2005/8/layout/orgChart1"/>
    <dgm:cxn modelId="{CE7BF46D-EC37-48A1-B097-64AA670D1A61}" type="presParOf" srcId="{6C20A0C5-48FA-4811-B5AD-57E4730945B3}" destId="{D67A260B-EF01-4E15-A9D2-E322501CD0D0}" srcOrd="1" destOrd="0" presId="urn:microsoft.com/office/officeart/2005/8/layout/orgChart1"/>
    <dgm:cxn modelId="{D5F08CB7-0BE2-4C5B-8F99-D10AB08C512C}" type="presParOf" srcId="{251C633F-4D8B-447C-A830-39D5697CAB4F}" destId="{51B90B69-C759-4187-A7AB-CE5BE6EEA8DE}" srcOrd="1" destOrd="0" presId="urn:microsoft.com/office/officeart/2005/8/layout/orgChart1"/>
    <dgm:cxn modelId="{E39FDC69-AFC6-473C-9811-09486BA32F61}" type="presParOf" srcId="{251C633F-4D8B-447C-A830-39D5697CAB4F}" destId="{5F0FA83E-3A5C-45A7-A192-82C72828FB9E}" srcOrd="2" destOrd="0" presId="urn:microsoft.com/office/officeart/2005/8/layout/orgChart1"/>
    <dgm:cxn modelId="{DBF8281A-C262-470E-A9A8-5D85F4D91FEC}" type="presParOf" srcId="{3FEC4164-8AAD-40AE-9DC2-9C3ED04E507F}" destId="{F9B1AD71-2C5D-4C34-9BFF-3BC9DCF29015}" srcOrd="4" destOrd="0" presId="urn:microsoft.com/office/officeart/2005/8/layout/orgChart1"/>
    <dgm:cxn modelId="{488A2AFE-F1F6-4BF6-AF08-2AEE0E714949}" type="presParOf" srcId="{3FEC4164-8AAD-40AE-9DC2-9C3ED04E507F}" destId="{4894D732-6130-4E02-8B62-24A808BFD32E}" srcOrd="5" destOrd="0" presId="urn:microsoft.com/office/officeart/2005/8/layout/orgChart1"/>
    <dgm:cxn modelId="{72ED36DB-8D1A-4374-BE9D-7A6962353A6D}" type="presParOf" srcId="{4894D732-6130-4E02-8B62-24A808BFD32E}" destId="{FDC6A99F-0D97-4A8C-B935-A8C2D6E2CC32}" srcOrd="0" destOrd="0" presId="urn:microsoft.com/office/officeart/2005/8/layout/orgChart1"/>
    <dgm:cxn modelId="{DE4BA35D-1A48-4487-BA77-E39A288DFDD2}" type="presParOf" srcId="{FDC6A99F-0D97-4A8C-B935-A8C2D6E2CC32}" destId="{416688C0-26BD-405F-9C93-EE3FFE03AE07}" srcOrd="0" destOrd="0" presId="urn:microsoft.com/office/officeart/2005/8/layout/orgChart1"/>
    <dgm:cxn modelId="{CDC23078-3FA1-45CC-A61F-53B4A7925F24}" type="presParOf" srcId="{FDC6A99F-0D97-4A8C-B935-A8C2D6E2CC32}" destId="{099FE1D7-1AA5-4BBA-ABE3-531010D91843}" srcOrd="1" destOrd="0" presId="urn:microsoft.com/office/officeart/2005/8/layout/orgChart1"/>
    <dgm:cxn modelId="{19236AAC-6145-4A89-B993-FAAC923BAC1C}" type="presParOf" srcId="{4894D732-6130-4E02-8B62-24A808BFD32E}" destId="{37646E8E-2849-4CD0-8069-9F7CC9977EF7}" srcOrd="1" destOrd="0" presId="urn:microsoft.com/office/officeart/2005/8/layout/orgChart1"/>
    <dgm:cxn modelId="{A550E933-25A8-46D7-9C1E-6409947BEE65}" type="presParOf" srcId="{4894D732-6130-4E02-8B62-24A808BFD32E}" destId="{881FCCDC-81D8-4E46-B7A5-B94487E9D92D}" srcOrd="2" destOrd="0" presId="urn:microsoft.com/office/officeart/2005/8/layout/orgChart1"/>
    <dgm:cxn modelId="{0187003F-CD35-4D29-BBC8-0203588160C4}" type="presParOf" srcId="{3FEC4164-8AAD-40AE-9DC2-9C3ED04E507F}" destId="{FFAAF8D0-07EE-46E5-9C17-D13DA5045039}" srcOrd="6" destOrd="0" presId="urn:microsoft.com/office/officeart/2005/8/layout/orgChart1"/>
    <dgm:cxn modelId="{4002780F-47A4-4F29-9D2D-2A228E274CA6}" type="presParOf" srcId="{3FEC4164-8AAD-40AE-9DC2-9C3ED04E507F}" destId="{4C997173-38F9-4D7D-8DB6-61C840906254}" srcOrd="7" destOrd="0" presId="urn:microsoft.com/office/officeart/2005/8/layout/orgChart1"/>
    <dgm:cxn modelId="{23C0AE96-A98C-4F04-BD9C-7AB40E384884}" type="presParOf" srcId="{4C997173-38F9-4D7D-8DB6-61C840906254}" destId="{5CD741B5-C74A-45B2-B388-A6E7D72D9EF8}" srcOrd="0" destOrd="0" presId="urn:microsoft.com/office/officeart/2005/8/layout/orgChart1"/>
    <dgm:cxn modelId="{75679D77-539C-49E4-AEC7-C5B1784C75A3}" type="presParOf" srcId="{5CD741B5-C74A-45B2-B388-A6E7D72D9EF8}" destId="{995A715C-AEEF-4007-B369-970EE5D030F4}" srcOrd="0" destOrd="0" presId="urn:microsoft.com/office/officeart/2005/8/layout/orgChart1"/>
    <dgm:cxn modelId="{BBCDF9B7-86B2-4148-A529-881E8B34B37C}" type="presParOf" srcId="{5CD741B5-C74A-45B2-B388-A6E7D72D9EF8}" destId="{AC3B0A78-25EB-4EBD-9061-2FC9FFCC4BC0}" srcOrd="1" destOrd="0" presId="urn:microsoft.com/office/officeart/2005/8/layout/orgChart1"/>
    <dgm:cxn modelId="{FD72A366-AD17-481B-BC06-6529BF0A930A}" type="presParOf" srcId="{4C997173-38F9-4D7D-8DB6-61C840906254}" destId="{D1555AFD-2E91-41A0-8D90-F1020C8E6D88}" srcOrd="1" destOrd="0" presId="urn:microsoft.com/office/officeart/2005/8/layout/orgChart1"/>
    <dgm:cxn modelId="{A47EFE63-11EF-417E-A860-052E1EA9721D}" type="presParOf" srcId="{4C997173-38F9-4D7D-8DB6-61C840906254}" destId="{AB7E4F8D-98EA-49E4-A1B1-EABAD6A6140A}" srcOrd="2" destOrd="0" presId="urn:microsoft.com/office/officeart/2005/8/layout/orgChart1"/>
    <dgm:cxn modelId="{43AAB6E4-B1A7-4887-A72F-BDAE877B88BA}" type="presParOf" srcId="{9F47CBBA-9A1B-445D-ABE3-3E2713C2E1AC}" destId="{889DC7D6-273A-49B1-B88B-87EECA9D665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7A2A35B-5102-43B3-94A7-89BEE5873555}" type="doc">
      <dgm:prSet loTypeId="urn:microsoft.com/office/officeart/2005/8/layout/orgChart1" loCatId="hierarchy" qsTypeId="urn:microsoft.com/office/officeart/2005/8/quickstyle/simple1" qsCatId="simple" csTypeId="urn:microsoft.com/office/officeart/2005/8/colors/accent1_2" csCatId="accent1"/>
      <dgm:spPr/>
    </dgm:pt>
    <dgm:pt modelId="{73333CEE-97F3-4935-815B-24DD26F2AD5B}">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عوامل مؤثر در دگرگوني‌هاي اجتماعي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651D1CDD-5018-4DFB-8B8C-9DA38966CFC5}" type="parTrans" cxnId="{0D87701E-EA3F-4EA9-9DF0-09A529873F12}">
      <dgm:prSet/>
      <dgm:spPr/>
    </dgm:pt>
    <dgm:pt modelId="{70703545-3D2D-469A-AAD6-448C80189A1B}" type="sibTrans" cxnId="{0D87701E-EA3F-4EA9-9DF0-09A529873F12}">
      <dgm:prSet/>
      <dgm:spPr/>
    </dgm:pt>
    <dgm:pt modelId="{A1CFEFF5-515A-4855-B607-D3CC7F83DE0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ايدئولوژي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05C18F17-8AB3-4E8E-82E2-AC9333C0D27C}" type="parTrans" cxnId="{105898F1-D3AD-412C-8D34-E8D9F0275F8F}">
      <dgm:prSet/>
      <dgm:spPr/>
    </dgm:pt>
    <dgm:pt modelId="{C0DFB648-3AE5-401B-B8F1-50116E5BEFDD}" type="sibTrans" cxnId="{105898F1-D3AD-412C-8D34-E8D9F0275F8F}">
      <dgm:prSet/>
      <dgm:spPr/>
    </dgm:pt>
    <dgm:pt modelId="{61DCD4EF-CBAF-4D8E-B648-9F2FEA669FE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تکنولوژيک</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7FBEC7BF-F460-4544-92F2-31954BDEBBA7}" type="parTrans" cxnId="{99A0C3A7-1B48-4D24-8A29-CCF542A99FDD}">
      <dgm:prSet/>
      <dgm:spPr/>
    </dgm:pt>
    <dgm:pt modelId="{4C066920-9871-4E59-BE5F-0AEC29AADF5B}" type="sibTrans" cxnId="{99A0C3A7-1B48-4D24-8A29-CCF542A99FDD}">
      <dgm:prSet/>
      <dgm:spPr/>
    </dgm:pt>
    <dgm:pt modelId="{790FD894-7717-4FF7-ABC2-9C94F9BA5CE3}">
      <dgm:prSet/>
      <dgm:spPr/>
      <dgm:t>
        <a:bodyPr/>
        <a:lstStyle/>
        <a:p>
          <a:pPr marL="0" marR="0" lvl="0" indent="0" algn="ctr" defTabSz="914400" rtl="1" eaLnBrk="1" fontAlgn="base" latinLnBrk="0" hangingPunct="1">
            <a:lnSpc>
              <a:spcPct val="90000"/>
            </a:lnSpc>
            <a:spcBef>
              <a:spcPct val="2000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عوامل جغرافيايي</a:t>
          </a:r>
          <a:endParaRPr kumimoji="0" lang="fa-IR" altLang="fa-IR" b="1" i="0" u="none" strike="noStrike"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7AD5A684-5E38-400C-B4D8-8F4A39FDA186}" type="parTrans" cxnId="{D9B958B3-E042-4BE5-BAAE-09F3D092C53D}">
      <dgm:prSet/>
      <dgm:spPr/>
    </dgm:pt>
    <dgm:pt modelId="{CC5DC819-B873-42BD-8B0A-497AEBA1F0CE}" type="sibTrans" cxnId="{D9B958B3-E042-4BE5-BAAE-09F3D092C53D}">
      <dgm:prSet/>
      <dgm:spPr/>
    </dgm:pt>
    <dgm:pt modelId="{6BF40DF5-2148-4565-87E5-E3ED8B4D160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 رهبري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C0074B29-7294-48E4-869F-12BDA20ECC42}" type="parTrans" cxnId="{AA69FC66-4A07-4811-A03F-8BA70D3CBF00}">
      <dgm:prSet/>
      <dgm:spPr/>
    </dgm:pt>
    <dgm:pt modelId="{556EE66B-2F80-47B0-B80D-E48D34E47447}" type="sibTrans" cxnId="{AA69FC66-4A07-4811-A03F-8BA70D3CBF00}">
      <dgm:prSet/>
      <dgm:spPr/>
    </dgm:pt>
    <dgm:pt modelId="{18B92007-BBD3-40AA-8FA5-67BD1DA5645C}">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جمعيت</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A3AF9810-7096-4EC3-99DC-37156478AFBC}" type="parTrans" cxnId="{284D92C5-2DC1-49D9-945D-129ADE030D9B}">
      <dgm:prSet/>
      <dgm:spPr/>
    </dgm:pt>
    <dgm:pt modelId="{23A6B258-70D5-4A33-B9F3-ABD29E8CBBB5}" type="sibTrans" cxnId="{284D92C5-2DC1-49D9-945D-129ADE030D9B}">
      <dgm:prSet/>
      <dgm:spPr/>
    </dgm:pt>
    <dgm:pt modelId="{5676FCBF-0E46-4384-A0B4-C03AA466B591}" type="pres">
      <dgm:prSet presAssocID="{47A2A35B-5102-43B3-94A7-89BEE5873555}" presName="hierChild1" presStyleCnt="0">
        <dgm:presLayoutVars>
          <dgm:orgChart val="1"/>
          <dgm:chPref val="1"/>
          <dgm:dir/>
          <dgm:animOne val="branch"/>
          <dgm:animLvl val="lvl"/>
          <dgm:resizeHandles/>
        </dgm:presLayoutVars>
      </dgm:prSet>
      <dgm:spPr/>
    </dgm:pt>
    <dgm:pt modelId="{F44B5E90-EB26-4801-AC0F-E447F7325191}" type="pres">
      <dgm:prSet presAssocID="{73333CEE-97F3-4935-815B-24DD26F2AD5B}" presName="hierRoot1" presStyleCnt="0">
        <dgm:presLayoutVars>
          <dgm:hierBranch val="l"/>
        </dgm:presLayoutVars>
      </dgm:prSet>
      <dgm:spPr/>
    </dgm:pt>
    <dgm:pt modelId="{CA2CD26A-FE2C-4E76-875B-D80FD6C5DDBF}" type="pres">
      <dgm:prSet presAssocID="{73333CEE-97F3-4935-815B-24DD26F2AD5B}" presName="rootComposite1" presStyleCnt="0"/>
      <dgm:spPr/>
    </dgm:pt>
    <dgm:pt modelId="{9F075199-D703-47E9-A121-01E48C0F5FC0}" type="pres">
      <dgm:prSet presAssocID="{73333CEE-97F3-4935-815B-24DD26F2AD5B}" presName="rootText1" presStyleLbl="node0" presStyleIdx="0" presStyleCnt="1">
        <dgm:presLayoutVars>
          <dgm:chPref val="3"/>
        </dgm:presLayoutVars>
      </dgm:prSet>
      <dgm:spPr/>
    </dgm:pt>
    <dgm:pt modelId="{C4CFD57F-E8CF-47C5-8F49-94EB3C590EA3}" type="pres">
      <dgm:prSet presAssocID="{73333CEE-97F3-4935-815B-24DD26F2AD5B}" presName="rootConnector1" presStyleLbl="node1" presStyleIdx="0" presStyleCnt="0"/>
      <dgm:spPr/>
    </dgm:pt>
    <dgm:pt modelId="{20A4CD38-11B6-4FD0-A46E-EC868BF79FF2}" type="pres">
      <dgm:prSet presAssocID="{73333CEE-97F3-4935-815B-24DD26F2AD5B}" presName="hierChild2" presStyleCnt="0"/>
      <dgm:spPr/>
    </dgm:pt>
    <dgm:pt modelId="{151CBB4E-D7A9-4785-BA4E-B5FE7C2FC1B6}" type="pres">
      <dgm:prSet presAssocID="{05C18F17-8AB3-4E8E-82E2-AC9333C0D27C}" presName="Name50" presStyleLbl="parChTrans1D2" presStyleIdx="0" presStyleCnt="5"/>
      <dgm:spPr/>
    </dgm:pt>
    <dgm:pt modelId="{E58CC1CA-CEEB-4EA1-B0A6-96A5F060BC93}" type="pres">
      <dgm:prSet presAssocID="{A1CFEFF5-515A-4855-B607-D3CC7F83DE02}" presName="hierRoot2" presStyleCnt="0">
        <dgm:presLayoutVars>
          <dgm:hierBranch/>
        </dgm:presLayoutVars>
      </dgm:prSet>
      <dgm:spPr/>
    </dgm:pt>
    <dgm:pt modelId="{3CED36D1-4720-4EAB-ADC9-B40AA94F266B}" type="pres">
      <dgm:prSet presAssocID="{A1CFEFF5-515A-4855-B607-D3CC7F83DE02}" presName="rootComposite" presStyleCnt="0"/>
      <dgm:spPr/>
    </dgm:pt>
    <dgm:pt modelId="{A81F17A0-920D-4F17-A71A-7058DB10A11A}" type="pres">
      <dgm:prSet presAssocID="{A1CFEFF5-515A-4855-B607-D3CC7F83DE02}" presName="rootText" presStyleLbl="node2" presStyleIdx="0" presStyleCnt="5">
        <dgm:presLayoutVars>
          <dgm:chPref val="3"/>
        </dgm:presLayoutVars>
      </dgm:prSet>
      <dgm:spPr/>
    </dgm:pt>
    <dgm:pt modelId="{3F1A4B8F-F68C-4A89-B1DD-246F895064B4}" type="pres">
      <dgm:prSet presAssocID="{A1CFEFF5-515A-4855-B607-D3CC7F83DE02}" presName="rootConnector" presStyleLbl="node2" presStyleIdx="0" presStyleCnt="5"/>
      <dgm:spPr/>
    </dgm:pt>
    <dgm:pt modelId="{E552ED31-8134-4B19-BE28-F0F83E1E2F79}" type="pres">
      <dgm:prSet presAssocID="{A1CFEFF5-515A-4855-B607-D3CC7F83DE02}" presName="hierChild4" presStyleCnt="0"/>
      <dgm:spPr/>
    </dgm:pt>
    <dgm:pt modelId="{219D5FC6-FAC9-462C-9589-B15B41967253}" type="pres">
      <dgm:prSet presAssocID="{A1CFEFF5-515A-4855-B607-D3CC7F83DE02}" presName="hierChild5" presStyleCnt="0"/>
      <dgm:spPr/>
    </dgm:pt>
    <dgm:pt modelId="{9BCC9DA3-A2F3-486A-98D6-30AE12FEE518}" type="pres">
      <dgm:prSet presAssocID="{7FBEC7BF-F460-4544-92F2-31954BDEBBA7}" presName="Name50" presStyleLbl="parChTrans1D2" presStyleIdx="1" presStyleCnt="5"/>
      <dgm:spPr/>
    </dgm:pt>
    <dgm:pt modelId="{04BA7ED8-FBF5-4CE8-A525-34497AC4728B}" type="pres">
      <dgm:prSet presAssocID="{61DCD4EF-CBAF-4D8E-B648-9F2FEA669FEC}" presName="hierRoot2" presStyleCnt="0">
        <dgm:presLayoutVars>
          <dgm:hierBranch/>
        </dgm:presLayoutVars>
      </dgm:prSet>
      <dgm:spPr/>
    </dgm:pt>
    <dgm:pt modelId="{0FFC9CA7-B10B-45C5-A1C1-12DD6E245099}" type="pres">
      <dgm:prSet presAssocID="{61DCD4EF-CBAF-4D8E-B648-9F2FEA669FEC}" presName="rootComposite" presStyleCnt="0"/>
      <dgm:spPr/>
    </dgm:pt>
    <dgm:pt modelId="{A94F567E-FC55-43AD-BB7F-5DCADF855377}" type="pres">
      <dgm:prSet presAssocID="{61DCD4EF-CBAF-4D8E-B648-9F2FEA669FEC}" presName="rootText" presStyleLbl="node2" presStyleIdx="1" presStyleCnt="5">
        <dgm:presLayoutVars>
          <dgm:chPref val="3"/>
        </dgm:presLayoutVars>
      </dgm:prSet>
      <dgm:spPr/>
    </dgm:pt>
    <dgm:pt modelId="{CC48A33B-116A-488F-8650-940784F59EAD}" type="pres">
      <dgm:prSet presAssocID="{61DCD4EF-CBAF-4D8E-B648-9F2FEA669FEC}" presName="rootConnector" presStyleLbl="node2" presStyleIdx="1" presStyleCnt="5"/>
      <dgm:spPr/>
    </dgm:pt>
    <dgm:pt modelId="{4BF6E839-6A2D-4846-BC93-DC82015D9267}" type="pres">
      <dgm:prSet presAssocID="{61DCD4EF-CBAF-4D8E-B648-9F2FEA669FEC}" presName="hierChild4" presStyleCnt="0"/>
      <dgm:spPr/>
    </dgm:pt>
    <dgm:pt modelId="{D4DE0483-1B0B-4139-A1E4-1A6C0963FA64}" type="pres">
      <dgm:prSet presAssocID="{61DCD4EF-CBAF-4D8E-B648-9F2FEA669FEC}" presName="hierChild5" presStyleCnt="0"/>
      <dgm:spPr/>
    </dgm:pt>
    <dgm:pt modelId="{9DCDAD3E-1268-4CC9-A612-B86950885533}" type="pres">
      <dgm:prSet presAssocID="{7AD5A684-5E38-400C-B4D8-8F4A39FDA186}" presName="Name50" presStyleLbl="parChTrans1D2" presStyleIdx="2" presStyleCnt="5"/>
      <dgm:spPr/>
    </dgm:pt>
    <dgm:pt modelId="{F97A22DF-FD1E-4D5E-ADDD-5D3377551067}" type="pres">
      <dgm:prSet presAssocID="{790FD894-7717-4FF7-ABC2-9C94F9BA5CE3}" presName="hierRoot2" presStyleCnt="0">
        <dgm:presLayoutVars>
          <dgm:hierBranch/>
        </dgm:presLayoutVars>
      </dgm:prSet>
      <dgm:spPr/>
    </dgm:pt>
    <dgm:pt modelId="{237A4235-A764-4EFA-A4E0-542E6D7D4112}" type="pres">
      <dgm:prSet presAssocID="{790FD894-7717-4FF7-ABC2-9C94F9BA5CE3}" presName="rootComposite" presStyleCnt="0"/>
      <dgm:spPr/>
    </dgm:pt>
    <dgm:pt modelId="{3F630E26-F05F-4104-8507-880D9664CB70}" type="pres">
      <dgm:prSet presAssocID="{790FD894-7717-4FF7-ABC2-9C94F9BA5CE3}" presName="rootText" presStyleLbl="node2" presStyleIdx="2" presStyleCnt="5">
        <dgm:presLayoutVars>
          <dgm:chPref val="3"/>
        </dgm:presLayoutVars>
      </dgm:prSet>
      <dgm:spPr/>
    </dgm:pt>
    <dgm:pt modelId="{4E9E12BD-CEEC-43BD-9E2D-DFE2A26711A4}" type="pres">
      <dgm:prSet presAssocID="{790FD894-7717-4FF7-ABC2-9C94F9BA5CE3}" presName="rootConnector" presStyleLbl="node2" presStyleIdx="2" presStyleCnt="5"/>
      <dgm:spPr/>
    </dgm:pt>
    <dgm:pt modelId="{D01B3CFC-2E41-4EC3-A485-388DC88DAE87}" type="pres">
      <dgm:prSet presAssocID="{790FD894-7717-4FF7-ABC2-9C94F9BA5CE3}" presName="hierChild4" presStyleCnt="0"/>
      <dgm:spPr/>
    </dgm:pt>
    <dgm:pt modelId="{4011A9CA-6B02-4C46-838B-B73FA2453659}" type="pres">
      <dgm:prSet presAssocID="{790FD894-7717-4FF7-ABC2-9C94F9BA5CE3}" presName="hierChild5" presStyleCnt="0"/>
      <dgm:spPr/>
    </dgm:pt>
    <dgm:pt modelId="{6E9D5DE3-4650-44D4-B3EE-5BCF16CF8F57}" type="pres">
      <dgm:prSet presAssocID="{C0074B29-7294-48E4-869F-12BDA20ECC42}" presName="Name50" presStyleLbl="parChTrans1D2" presStyleIdx="3" presStyleCnt="5"/>
      <dgm:spPr/>
    </dgm:pt>
    <dgm:pt modelId="{C82497C4-66BB-4F6B-B8C1-9AAE8FF85271}" type="pres">
      <dgm:prSet presAssocID="{6BF40DF5-2148-4565-87E5-E3ED8B4D160E}" presName="hierRoot2" presStyleCnt="0">
        <dgm:presLayoutVars>
          <dgm:hierBranch/>
        </dgm:presLayoutVars>
      </dgm:prSet>
      <dgm:spPr/>
    </dgm:pt>
    <dgm:pt modelId="{C3A5FA56-9BE3-43AB-B79C-57EADE4ACFE7}" type="pres">
      <dgm:prSet presAssocID="{6BF40DF5-2148-4565-87E5-E3ED8B4D160E}" presName="rootComposite" presStyleCnt="0"/>
      <dgm:spPr/>
    </dgm:pt>
    <dgm:pt modelId="{48CD5004-AAD7-4999-9C28-19C2DD5BA1E5}" type="pres">
      <dgm:prSet presAssocID="{6BF40DF5-2148-4565-87E5-E3ED8B4D160E}" presName="rootText" presStyleLbl="node2" presStyleIdx="3" presStyleCnt="5">
        <dgm:presLayoutVars>
          <dgm:chPref val="3"/>
        </dgm:presLayoutVars>
      </dgm:prSet>
      <dgm:spPr/>
    </dgm:pt>
    <dgm:pt modelId="{8AA8C51C-9A79-4F2C-9675-A725CB32CE89}" type="pres">
      <dgm:prSet presAssocID="{6BF40DF5-2148-4565-87E5-E3ED8B4D160E}" presName="rootConnector" presStyleLbl="node2" presStyleIdx="3" presStyleCnt="5"/>
      <dgm:spPr/>
    </dgm:pt>
    <dgm:pt modelId="{CAF65102-8F4A-4A83-9975-47BFE8340F37}" type="pres">
      <dgm:prSet presAssocID="{6BF40DF5-2148-4565-87E5-E3ED8B4D160E}" presName="hierChild4" presStyleCnt="0"/>
      <dgm:spPr/>
    </dgm:pt>
    <dgm:pt modelId="{5227E054-492A-4330-B06D-4BBBE8A9B174}" type="pres">
      <dgm:prSet presAssocID="{6BF40DF5-2148-4565-87E5-E3ED8B4D160E}" presName="hierChild5" presStyleCnt="0"/>
      <dgm:spPr/>
    </dgm:pt>
    <dgm:pt modelId="{694091C9-E8F8-4239-ABB0-08A5ED01DCCF}" type="pres">
      <dgm:prSet presAssocID="{A3AF9810-7096-4EC3-99DC-37156478AFBC}" presName="Name50" presStyleLbl="parChTrans1D2" presStyleIdx="4" presStyleCnt="5"/>
      <dgm:spPr/>
    </dgm:pt>
    <dgm:pt modelId="{A258E313-372B-41AC-8A6A-BB1C29F5A0C9}" type="pres">
      <dgm:prSet presAssocID="{18B92007-BBD3-40AA-8FA5-67BD1DA5645C}" presName="hierRoot2" presStyleCnt="0">
        <dgm:presLayoutVars>
          <dgm:hierBranch/>
        </dgm:presLayoutVars>
      </dgm:prSet>
      <dgm:spPr/>
    </dgm:pt>
    <dgm:pt modelId="{6DAED73A-729C-4D53-806E-82A994FC3904}" type="pres">
      <dgm:prSet presAssocID="{18B92007-BBD3-40AA-8FA5-67BD1DA5645C}" presName="rootComposite" presStyleCnt="0"/>
      <dgm:spPr/>
    </dgm:pt>
    <dgm:pt modelId="{92CDCE45-C3D2-4CE2-B659-66D105D47BEF}" type="pres">
      <dgm:prSet presAssocID="{18B92007-BBD3-40AA-8FA5-67BD1DA5645C}" presName="rootText" presStyleLbl="node2" presStyleIdx="4" presStyleCnt="5">
        <dgm:presLayoutVars>
          <dgm:chPref val="3"/>
        </dgm:presLayoutVars>
      </dgm:prSet>
      <dgm:spPr/>
    </dgm:pt>
    <dgm:pt modelId="{C4B5F3B0-65CE-4037-8E15-FE620016500F}" type="pres">
      <dgm:prSet presAssocID="{18B92007-BBD3-40AA-8FA5-67BD1DA5645C}" presName="rootConnector" presStyleLbl="node2" presStyleIdx="4" presStyleCnt="5"/>
      <dgm:spPr/>
    </dgm:pt>
    <dgm:pt modelId="{EE5B8F64-518B-4016-BFCF-AAB2DD927298}" type="pres">
      <dgm:prSet presAssocID="{18B92007-BBD3-40AA-8FA5-67BD1DA5645C}" presName="hierChild4" presStyleCnt="0"/>
      <dgm:spPr/>
    </dgm:pt>
    <dgm:pt modelId="{B5538BBF-685D-4581-A80D-E40BB8C2DED3}" type="pres">
      <dgm:prSet presAssocID="{18B92007-BBD3-40AA-8FA5-67BD1DA5645C}" presName="hierChild5" presStyleCnt="0"/>
      <dgm:spPr/>
    </dgm:pt>
    <dgm:pt modelId="{18230C5C-B572-4195-9E31-9343E843EF18}" type="pres">
      <dgm:prSet presAssocID="{73333CEE-97F3-4935-815B-24DD26F2AD5B}" presName="hierChild3" presStyleCnt="0"/>
      <dgm:spPr/>
    </dgm:pt>
  </dgm:ptLst>
  <dgm:cxnLst>
    <dgm:cxn modelId="{966F7003-0089-4392-83FB-1E05F47668A7}" type="presOf" srcId="{47A2A35B-5102-43B3-94A7-89BEE5873555}" destId="{5676FCBF-0E46-4384-A0B4-C03AA466B591}" srcOrd="0" destOrd="0" presId="urn:microsoft.com/office/officeart/2005/8/layout/orgChart1"/>
    <dgm:cxn modelId="{E50A621C-F96F-4420-86BA-83540203632B}" type="presOf" srcId="{C0074B29-7294-48E4-869F-12BDA20ECC42}" destId="{6E9D5DE3-4650-44D4-B3EE-5BCF16CF8F57}" srcOrd="0" destOrd="0" presId="urn:microsoft.com/office/officeart/2005/8/layout/orgChart1"/>
    <dgm:cxn modelId="{0D87701E-EA3F-4EA9-9DF0-09A529873F12}" srcId="{47A2A35B-5102-43B3-94A7-89BEE5873555}" destId="{73333CEE-97F3-4935-815B-24DD26F2AD5B}" srcOrd="0" destOrd="0" parTransId="{651D1CDD-5018-4DFB-8B8C-9DA38966CFC5}" sibTransId="{70703545-3D2D-469A-AAD6-448C80189A1B}"/>
    <dgm:cxn modelId="{9B505937-4F60-4414-8A0E-B0F5CBAF12BD}" type="presOf" srcId="{18B92007-BBD3-40AA-8FA5-67BD1DA5645C}" destId="{C4B5F3B0-65CE-4037-8E15-FE620016500F}" srcOrd="1" destOrd="0" presId="urn:microsoft.com/office/officeart/2005/8/layout/orgChart1"/>
    <dgm:cxn modelId="{4BF80E39-826B-4D95-BA85-98E40CEB9E8A}" type="presOf" srcId="{6BF40DF5-2148-4565-87E5-E3ED8B4D160E}" destId="{8AA8C51C-9A79-4F2C-9675-A725CB32CE89}" srcOrd="1" destOrd="0" presId="urn:microsoft.com/office/officeart/2005/8/layout/orgChart1"/>
    <dgm:cxn modelId="{73FC4665-63A0-4007-8CD3-6DA31BE8881B}" type="presOf" srcId="{A1CFEFF5-515A-4855-B607-D3CC7F83DE02}" destId="{A81F17A0-920D-4F17-A71A-7058DB10A11A}" srcOrd="0" destOrd="0" presId="urn:microsoft.com/office/officeart/2005/8/layout/orgChart1"/>
    <dgm:cxn modelId="{AA69FC66-4A07-4811-A03F-8BA70D3CBF00}" srcId="{73333CEE-97F3-4935-815B-24DD26F2AD5B}" destId="{6BF40DF5-2148-4565-87E5-E3ED8B4D160E}" srcOrd="3" destOrd="0" parTransId="{C0074B29-7294-48E4-869F-12BDA20ECC42}" sibTransId="{556EE66B-2F80-47B0-B80D-E48D34E47447}"/>
    <dgm:cxn modelId="{487ECC71-1643-4AEC-9097-F65E474C1B2C}" type="presOf" srcId="{790FD894-7717-4FF7-ABC2-9C94F9BA5CE3}" destId="{4E9E12BD-CEEC-43BD-9E2D-DFE2A26711A4}" srcOrd="1" destOrd="0" presId="urn:microsoft.com/office/officeart/2005/8/layout/orgChart1"/>
    <dgm:cxn modelId="{8121F755-B5AD-4DD4-A3D0-DCC73CE9A425}" type="presOf" srcId="{61DCD4EF-CBAF-4D8E-B648-9F2FEA669FEC}" destId="{A94F567E-FC55-43AD-BB7F-5DCADF855377}" srcOrd="0" destOrd="0" presId="urn:microsoft.com/office/officeart/2005/8/layout/orgChart1"/>
    <dgm:cxn modelId="{38596478-56F1-4034-91C0-8C84E5E6A2B4}" type="presOf" srcId="{73333CEE-97F3-4935-815B-24DD26F2AD5B}" destId="{9F075199-D703-47E9-A121-01E48C0F5FC0}" srcOrd="0" destOrd="0" presId="urn:microsoft.com/office/officeart/2005/8/layout/orgChart1"/>
    <dgm:cxn modelId="{B3ED9D86-8543-4BA5-8FD6-3113F1531069}" type="presOf" srcId="{A3AF9810-7096-4EC3-99DC-37156478AFBC}" destId="{694091C9-E8F8-4239-ABB0-08A5ED01DCCF}" srcOrd="0" destOrd="0" presId="urn:microsoft.com/office/officeart/2005/8/layout/orgChart1"/>
    <dgm:cxn modelId="{57F1558D-6FBB-4F36-B855-9D872A50261D}" type="presOf" srcId="{A1CFEFF5-515A-4855-B607-D3CC7F83DE02}" destId="{3F1A4B8F-F68C-4A89-B1DD-246F895064B4}" srcOrd="1" destOrd="0" presId="urn:microsoft.com/office/officeart/2005/8/layout/orgChart1"/>
    <dgm:cxn modelId="{EE318F9A-DBE4-4093-8FB9-327AECF8FA98}" type="presOf" srcId="{05C18F17-8AB3-4E8E-82E2-AC9333C0D27C}" destId="{151CBB4E-D7A9-4785-BA4E-B5FE7C2FC1B6}" srcOrd="0" destOrd="0" presId="urn:microsoft.com/office/officeart/2005/8/layout/orgChart1"/>
    <dgm:cxn modelId="{E1F5CAA0-393E-4765-8CFA-A805F345E59A}" type="presOf" srcId="{18B92007-BBD3-40AA-8FA5-67BD1DA5645C}" destId="{92CDCE45-C3D2-4CE2-B659-66D105D47BEF}" srcOrd="0" destOrd="0" presId="urn:microsoft.com/office/officeart/2005/8/layout/orgChart1"/>
    <dgm:cxn modelId="{99A0C3A7-1B48-4D24-8A29-CCF542A99FDD}" srcId="{73333CEE-97F3-4935-815B-24DD26F2AD5B}" destId="{61DCD4EF-CBAF-4D8E-B648-9F2FEA669FEC}" srcOrd="1" destOrd="0" parTransId="{7FBEC7BF-F460-4544-92F2-31954BDEBBA7}" sibTransId="{4C066920-9871-4E59-BE5F-0AEC29AADF5B}"/>
    <dgm:cxn modelId="{D9B958B3-E042-4BE5-BAAE-09F3D092C53D}" srcId="{73333CEE-97F3-4935-815B-24DD26F2AD5B}" destId="{790FD894-7717-4FF7-ABC2-9C94F9BA5CE3}" srcOrd="2" destOrd="0" parTransId="{7AD5A684-5E38-400C-B4D8-8F4A39FDA186}" sibTransId="{CC5DC819-B873-42BD-8B0A-497AEBA1F0CE}"/>
    <dgm:cxn modelId="{C05432B7-F37C-405C-BF1B-D76EFF794C8C}" type="presOf" srcId="{7FBEC7BF-F460-4544-92F2-31954BDEBBA7}" destId="{9BCC9DA3-A2F3-486A-98D6-30AE12FEE518}" srcOrd="0" destOrd="0" presId="urn:microsoft.com/office/officeart/2005/8/layout/orgChart1"/>
    <dgm:cxn modelId="{058143C1-0B1D-418E-AB7A-C4295BF30ECB}" type="presOf" srcId="{61DCD4EF-CBAF-4D8E-B648-9F2FEA669FEC}" destId="{CC48A33B-116A-488F-8650-940784F59EAD}" srcOrd="1" destOrd="0" presId="urn:microsoft.com/office/officeart/2005/8/layout/orgChart1"/>
    <dgm:cxn modelId="{284D92C5-2DC1-49D9-945D-129ADE030D9B}" srcId="{73333CEE-97F3-4935-815B-24DD26F2AD5B}" destId="{18B92007-BBD3-40AA-8FA5-67BD1DA5645C}" srcOrd="4" destOrd="0" parTransId="{A3AF9810-7096-4EC3-99DC-37156478AFBC}" sibTransId="{23A6B258-70D5-4A33-B9F3-ABD29E8CBBB5}"/>
    <dgm:cxn modelId="{97D293C6-C188-444C-AFC9-57B814A824D7}" type="presOf" srcId="{790FD894-7717-4FF7-ABC2-9C94F9BA5CE3}" destId="{3F630E26-F05F-4104-8507-880D9664CB70}" srcOrd="0" destOrd="0" presId="urn:microsoft.com/office/officeart/2005/8/layout/orgChart1"/>
    <dgm:cxn modelId="{28CCE7CD-29CA-42D2-BA5E-3C0AFAF63A90}" type="presOf" srcId="{73333CEE-97F3-4935-815B-24DD26F2AD5B}" destId="{C4CFD57F-E8CF-47C5-8F49-94EB3C590EA3}" srcOrd="1" destOrd="0" presId="urn:microsoft.com/office/officeart/2005/8/layout/orgChart1"/>
    <dgm:cxn modelId="{D2787EF0-50B4-4F24-837E-CDDF712F8819}" type="presOf" srcId="{7AD5A684-5E38-400C-B4D8-8F4A39FDA186}" destId="{9DCDAD3E-1268-4CC9-A612-B86950885533}" srcOrd="0" destOrd="0" presId="urn:microsoft.com/office/officeart/2005/8/layout/orgChart1"/>
    <dgm:cxn modelId="{105898F1-D3AD-412C-8D34-E8D9F0275F8F}" srcId="{73333CEE-97F3-4935-815B-24DD26F2AD5B}" destId="{A1CFEFF5-515A-4855-B607-D3CC7F83DE02}" srcOrd="0" destOrd="0" parTransId="{05C18F17-8AB3-4E8E-82E2-AC9333C0D27C}" sibTransId="{C0DFB648-3AE5-401B-B8F1-50116E5BEFDD}"/>
    <dgm:cxn modelId="{FA95F3F2-653E-4591-81CE-65A91A4ED5A0}" type="presOf" srcId="{6BF40DF5-2148-4565-87E5-E3ED8B4D160E}" destId="{48CD5004-AAD7-4999-9C28-19C2DD5BA1E5}" srcOrd="0" destOrd="0" presId="urn:microsoft.com/office/officeart/2005/8/layout/orgChart1"/>
    <dgm:cxn modelId="{26DF0183-55FD-4DD6-B131-9D2558C8AFDA}" type="presParOf" srcId="{5676FCBF-0E46-4384-A0B4-C03AA466B591}" destId="{F44B5E90-EB26-4801-AC0F-E447F7325191}" srcOrd="0" destOrd="0" presId="urn:microsoft.com/office/officeart/2005/8/layout/orgChart1"/>
    <dgm:cxn modelId="{69CAD0D2-31E5-4C7C-8851-7524AF150844}" type="presParOf" srcId="{F44B5E90-EB26-4801-AC0F-E447F7325191}" destId="{CA2CD26A-FE2C-4E76-875B-D80FD6C5DDBF}" srcOrd="0" destOrd="0" presId="urn:microsoft.com/office/officeart/2005/8/layout/orgChart1"/>
    <dgm:cxn modelId="{7ABC1E1D-42C6-4981-A156-63144257F979}" type="presParOf" srcId="{CA2CD26A-FE2C-4E76-875B-D80FD6C5DDBF}" destId="{9F075199-D703-47E9-A121-01E48C0F5FC0}" srcOrd="0" destOrd="0" presId="urn:microsoft.com/office/officeart/2005/8/layout/orgChart1"/>
    <dgm:cxn modelId="{648FA352-B4DB-44DD-85BE-855BBE64914F}" type="presParOf" srcId="{CA2CD26A-FE2C-4E76-875B-D80FD6C5DDBF}" destId="{C4CFD57F-E8CF-47C5-8F49-94EB3C590EA3}" srcOrd="1" destOrd="0" presId="urn:microsoft.com/office/officeart/2005/8/layout/orgChart1"/>
    <dgm:cxn modelId="{04872C7B-7EF3-4797-B799-E0C72F36A515}" type="presParOf" srcId="{F44B5E90-EB26-4801-AC0F-E447F7325191}" destId="{20A4CD38-11B6-4FD0-A46E-EC868BF79FF2}" srcOrd="1" destOrd="0" presId="urn:microsoft.com/office/officeart/2005/8/layout/orgChart1"/>
    <dgm:cxn modelId="{E2D447DD-C9B2-43F1-B4E6-CA54F86B68F4}" type="presParOf" srcId="{20A4CD38-11B6-4FD0-A46E-EC868BF79FF2}" destId="{151CBB4E-D7A9-4785-BA4E-B5FE7C2FC1B6}" srcOrd="0" destOrd="0" presId="urn:microsoft.com/office/officeart/2005/8/layout/orgChart1"/>
    <dgm:cxn modelId="{11525CE4-F354-460F-838B-2880DDA9007A}" type="presParOf" srcId="{20A4CD38-11B6-4FD0-A46E-EC868BF79FF2}" destId="{E58CC1CA-CEEB-4EA1-B0A6-96A5F060BC93}" srcOrd="1" destOrd="0" presId="urn:microsoft.com/office/officeart/2005/8/layout/orgChart1"/>
    <dgm:cxn modelId="{DFBFA05D-C434-4B8F-BD38-4EB0CFD0900D}" type="presParOf" srcId="{E58CC1CA-CEEB-4EA1-B0A6-96A5F060BC93}" destId="{3CED36D1-4720-4EAB-ADC9-B40AA94F266B}" srcOrd="0" destOrd="0" presId="urn:microsoft.com/office/officeart/2005/8/layout/orgChart1"/>
    <dgm:cxn modelId="{6B9EF73F-1EF5-442B-88D3-0468D8587F5A}" type="presParOf" srcId="{3CED36D1-4720-4EAB-ADC9-B40AA94F266B}" destId="{A81F17A0-920D-4F17-A71A-7058DB10A11A}" srcOrd="0" destOrd="0" presId="urn:microsoft.com/office/officeart/2005/8/layout/orgChart1"/>
    <dgm:cxn modelId="{D1FD949E-D0A3-4F89-8846-7DDA3F0836C7}" type="presParOf" srcId="{3CED36D1-4720-4EAB-ADC9-B40AA94F266B}" destId="{3F1A4B8F-F68C-4A89-B1DD-246F895064B4}" srcOrd="1" destOrd="0" presId="urn:microsoft.com/office/officeart/2005/8/layout/orgChart1"/>
    <dgm:cxn modelId="{DD74EAE5-2ACD-4C48-A0DB-9ACB2F24CEF7}" type="presParOf" srcId="{E58CC1CA-CEEB-4EA1-B0A6-96A5F060BC93}" destId="{E552ED31-8134-4B19-BE28-F0F83E1E2F79}" srcOrd="1" destOrd="0" presId="urn:microsoft.com/office/officeart/2005/8/layout/orgChart1"/>
    <dgm:cxn modelId="{5EB8E989-9075-46BB-BFCB-831EF2166DDF}" type="presParOf" srcId="{E58CC1CA-CEEB-4EA1-B0A6-96A5F060BC93}" destId="{219D5FC6-FAC9-462C-9589-B15B41967253}" srcOrd="2" destOrd="0" presId="urn:microsoft.com/office/officeart/2005/8/layout/orgChart1"/>
    <dgm:cxn modelId="{DA5AACF5-F8B4-46CE-9D00-101C4BF69636}" type="presParOf" srcId="{20A4CD38-11B6-4FD0-A46E-EC868BF79FF2}" destId="{9BCC9DA3-A2F3-486A-98D6-30AE12FEE518}" srcOrd="2" destOrd="0" presId="urn:microsoft.com/office/officeart/2005/8/layout/orgChart1"/>
    <dgm:cxn modelId="{EA73181C-A35B-4760-B344-E9A134E2D6FD}" type="presParOf" srcId="{20A4CD38-11B6-4FD0-A46E-EC868BF79FF2}" destId="{04BA7ED8-FBF5-4CE8-A525-34497AC4728B}" srcOrd="3" destOrd="0" presId="urn:microsoft.com/office/officeart/2005/8/layout/orgChart1"/>
    <dgm:cxn modelId="{47CD28AB-4045-48B2-998F-A230F2008900}" type="presParOf" srcId="{04BA7ED8-FBF5-4CE8-A525-34497AC4728B}" destId="{0FFC9CA7-B10B-45C5-A1C1-12DD6E245099}" srcOrd="0" destOrd="0" presId="urn:microsoft.com/office/officeart/2005/8/layout/orgChart1"/>
    <dgm:cxn modelId="{56A7D455-EA38-40C3-BDA6-ECBD4E82DE3D}" type="presParOf" srcId="{0FFC9CA7-B10B-45C5-A1C1-12DD6E245099}" destId="{A94F567E-FC55-43AD-BB7F-5DCADF855377}" srcOrd="0" destOrd="0" presId="urn:microsoft.com/office/officeart/2005/8/layout/orgChart1"/>
    <dgm:cxn modelId="{02C200D7-B334-477B-804A-901CDE225FFB}" type="presParOf" srcId="{0FFC9CA7-B10B-45C5-A1C1-12DD6E245099}" destId="{CC48A33B-116A-488F-8650-940784F59EAD}" srcOrd="1" destOrd="0" presId="urn:microsoft.com/office/officeart/2005/8/layout/orgChart1"/>
    <dgm:cxn modelId="{35DE39B7-748C-45A5-93BC-9E2E007296A4}" type="presParOf" srcId="{04BA7ED8-FBF5-4CE8-A525-34497AC4728B}" destId="{4BF6E839-6A2D-4846-BC93-DC82015D9267}" srcOrd="1" destOrd="0" presId="urn:microsoft.com/office/officeart/2005/8/layout/orgChart1"/>
    <dgm:cxn modelId="{9D3B00DC-AD17-44D3-B375-C6BD155FB0EB}" type="presParOf" srcId="{04BA7ED8-FBF5-4CE8-A525-34497AC4728B}" destId="{D4DE0483-1B0B-4139-A1E4-1A6C0963FA64}" srcOrd="2" destOrd="0" presId="urn:microsoft.com/office/officeart/2005/8/layout/orgChart1"/>
    <dgm:cxn modelId="{A80C9EC7-2218-4E07-854F-A00B643B363D}" type="presParOf" srcId="{20A4CD38-11B6-4FD0-A46E-EC868BF79FF2}" destId="{9DCDAD3E-1268-4CC9-A612-B86950885533}" srcOrd="4" destOrd="0" presId="urn:microsoft.com/office/officeart/2005/8/layout/orgChart1"/>
    <dgm:cxn modelId="{58D8389B-0E57-44D9-BD56-F6166D9AABC4}" type="presParOf" srcId="{20A4CD38-11B6-4FD0-A46E-EC868BF79FF2}" destId="{F97A22DF-FD1E-4D5E-ADDD-5D3377551067}" srcOrd="5" destOrd="0" presId="urn:microsoft.com/office/officeart/2005/8/layout/orgChart1"/>
    <dgm:cxn modelId="{02986FD4-9E20-4512-8BF5-4437BF917B49}" type="presParOf" srcId="{F97A22DF-FD1E-4D5E-ADDD-5D3377551067}" destId="{237A4235-A764-4EFA-A4E0-542E6D7D4112}" srcOrd="0" destOrd="0" presId="urn:microsoft.com/office/officeart/2005/8/layout/orgChart1"/>
    <dgm:cxn modelId="{0F24B1F5-3BCA-459F-8BFA-F85781176E73}" type="presParOf" srcId="{237A4235-A764-4EFA-A4E0-542E6D7D4112}" destId="{3F630E26-F05F-4104-8507-880D9664CB70}" srcOrd="0" destOrd="0" presId="urn:microsoft.com/office/officeart/2005/8/layout/orgChart1"/>
    <dgm:cxn modelId="{41886EE6-C289-44F2-80F1-943D4C410D5D}" type="presParOf" srcId="{237A4235-A764-4EFA-A4E0-542E6D7D4112}" destId="{4E9E12BD-CEEC-43BD-9E2D-DFE2A26711A4}" srcOrd="1" destOrd="0" presId="urn:microsoft.com/office/officeart/2005/8/layout/orgChart1"/>
    <dgm:cxn modelId="{B6B62415-B92F-4045-8096-9D56AA204A63}" type="presParOf" srcId="{F97A22DF-FD1E-4D5E-ADDD-5D3377551067}" destId="{D01B3CFC-2E41-4EC3-A485-388DC88DAE87}" srcOrd="1" destOrd="0" presId="urn:microsoft.com/office/officeart/2005/8/layout/orgChart1"/>
    <dgm:cxn modelId="{1D4FD1B2-6F86-4B4F-87F7-E4AEDA22C093}" type="presParOf" srcId="{F97A22DF-FD1E-4D5E-ADDD-5D3377551067}" destId="{4011A9CA-6B02-4C46-838B-B73FA2453659}" srcOrd="2" destOrd="0" presId="urn:microsoft.com/office/officeart/2005/8/layout/orgChart1"/>
    <dgm:cxn modelId="{9CA9034E-A957-4381-A022-18ABD45DA2EF}" type="presParOf" srcId="{20A4CD38-11B6-4FD0-A46E-EC868BF79FF2}" destId="{6E9D5DE3-4650-44D4-B3EE-5BCF16CF8F57}" srcOrd="6" destOrd="0" presId="urn:microsoft.com/office/officeart/2005/8/layout/orgChart1"/>
    <dgm:cxn modelId="{C82B2A0E-090C-469C-BD64-4031775575E7}" type="presParOf" srcId="{20A4CD38-11B6-4FD0-A46E-EC868BF79FF2}" destId="{C82497C4-66BB-4F6B-B8C1-9AAE8FF85271}" srcOrd="7" destOrd="0" presId="urn:microsoft.com/office/officeart/2005/8/layout/orgChart1"/>
    <dgm:cxn modelId="{E53DE56A-89D2-4AF2-980A-F77D8202D33C}" type="presParOf" srcId="{C82497C4-66BB-4F6B-B8C1-9AAE8FF85271}" destId="{C3A5FA56-9BE3-43AB-B79C-57EADE4ACFE7}" srcOrd="0" destOrd="0" presId="urn:microsoft.com/office/officeart/2005/8/layout/orgChart1"/>
    <dgm:cxn modelId="{A0611B23-8ADD-41C9-AA7A-F519B1584554}" type="presParOf" srcId="{C3A5FA56-9BE3-43AB-B79C-57EADE4ACFE7}" destId="{48CD5004-AAD7-4999-9C28-19C2DD5BA1E5}" srcOrd="0" destOrd="0" presId="urn:microsoft.com/office/officeart/2005/8/layout/orgChart1"/>
    <dgm:cxn modelId="{1AC8D5DB-B9FF-4F83-9777-6938B5D2DA64}" type="presParOf" srcId="{C3A5FA56-9BE3-43AB-B79C-57EADE4ACFE7}" destId="{8AA8C51C-9A79-4F2C-9675-A725CB32CE89}" srcOrd="1" destOrd="0" presId="urn:microsoft.com/office/officeart/2005/8/layout/orgChart1"/>
    <dgm:cxn modelId="{9D502587-E8C5-4F95-A91E-02CE973F59AF}" type="presParOf" srcId="{C82497C4-66BB-4F6B-B8C1-9AAE8FF85271}" destId="{CAF65102-8F4A-4A83-9975-47BFE8340F37}" srcOrd="1" destOrd="0" presId="urn:microsoft.com/office/officeart/2005/8/layout/orgChart1"/>
    <dgm:cxn modelId="{E0F05358-3365-4083-918C-358761219DD2}" type="presParOf" srcId="{C82497C4-66BB-4F6B-B8C1-9AAE8FF85271}" destId="{5227E054-492A-4330-B06D-4BBBE8A9B174}" srcOrd="2" destOrd="0" presId="urn:microsoft.com/office/officeart/2005/8/layout/orgChart1"/>
    <dgm:cxn modelId="{15E03D17-3202-45CE-953B-DB5F63D41208}" type="presParOf" srcId="{20A4CD38-11B6-4FD0-A46E-EC868BF79FF2}" destId="{694091C9-E8F8-4239-ABB0-08A5ED01DCCF}" srcOrd="8" destOrd="0" presId="urn:microsoft.com/office/officeart/2005/8/layout/orgChart1"/>
    <dgm:cxn modelId="{472DBEAE-FA1E-43F1-829A-88CD7DC8F4C7}" type="presParOf" srcId="{20A4CD38-11B6-4FD0-A46E-EC868BF79FF2}" destId="{A258E313-372B-41AC-8A6A-BB1C29F5A0C9}" srcOrd="9" destOrd="0" presId="urn:microsoft.com/office/officeart/2005/8/layout/orgChart1"/>
    <dgm:cxn modelId="{90A903C1-D038-4A00-8C61-44AA30BFA000}" type="presParOf" srcId="{A258E313-372B-41AC-8A6A-BB1C29F5A0C9}" destId="{6DAED73A-729C-4D53-806E-82A994FC3904}" srcOrd="0" destOrd="0" presId="urn:microsoft.com/office/officeart/2005/8/layout/orgChart1"/>
    <dgm:cxn modelId="{DB091841-BCC1-4C78-98EE-F5148EBC50A9}" type="presParOf" srcId="{6DAED73A-729C-4D53-806E-82A994FC3904}" destId="{92CDCE45-C3D2-4CE2-B659-66D105D47BEF}" srcOrd="0" destOrd="0" presId="urn:microsoft.com/office/officeart/2005/8/layout/orgChart1"/>
    <dgm:cxn modelId="{CED57969-4DAD-499B-9508-0872A3192F3E}" type="presParOf" srcId="{6DAED73A-729C-4D53-806E-82A994FC3904}" destId="{C4B5F3B0-65CE-4037-8E15-FE620016500F}" srcOrd="1" destOrd="0" presId="urn:microsoft.com/office/officeart/2005/8/layout/orgChart1"/>
    <dgm:cxn modelId="{6D6E857D-2964-4293-8713-325EE89CBBF5}" type="presParOf" srcId="{A258E313-372B-41AC-8A6A-BB1C29F5A0C9}" destId="{EE5B8F64-518B-4016-BFCF-AAB2DD927298}" srcOrd="1" destOrd="0" presId="urn:microsoft.com/office/officeart/2005/8/layout/orgChart1"/>
    <dgm:cxn modelId="{8D88553E-88DD-4FC9-A222-AC251C24F99B}" type="presParOf" srcId="{A258E313-372B-41AC-8A6A-BB1C29F5A0C9}" destId="{B5538BBF-685D-4581-A80D-E40BB8C2DED3}" srcOrd="2" destOrd="0" presId="urn:microsoft.com/office/officeart/2005/8/layout/orgChart1"/>
    <dgm:cxn modelId="{D7AD3DE0-C113-432E-834E-FD1A2B62C170}" type="presParOf" srcId="{F44B5E90-EB26-4801-AC0F-E447F7325191}" destId="{18230C5C-B572-4195-9E31-9343E843EF1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D35010A-1960-4FBD-AF8B-FA629BE157E1}" type="doc">
      <dgm:prSet loTypeId="urn:microsoft.com/office/officeart/2005/8/layout/orgChart1" loCatId="hierarchy" qsTypeId="urn:microsoft.com/office/officeart/2005/8/quickstyle/simple1" qsCatId="simple" csTypeId="urn:microsoft.com/office/officeart/2005/8/colors/accent1_2" csCatId="accent1"/>
      <dgm:spPr/>
    </dgm:pt>
    <dgm:pt modelId="{970DAAF0-03F8-41E9-AA76-9739C4CCD06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مطرح شدن دگرگوني</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2C5BF153-6684-4444-B42D-C5624697E150}" type="parTrans" cxnId="{4381E9A3-3B6F-4ED7-8F3D-B443E5E6C30F}">
      <dgm:prSet/>
      <dgm:spPr/>
    </dgm:pt>
    <dgm:pt modelId="{4C8EA43D-05A0-482C-BFA2-B26C34578BBC}" type="sibTrans" cxnId="{4381E9A3-3B6F-4ED7-8F3D-B443E5E6C30F}">
      <dgm:prSet/>
      <dgm:spPr/>
    </dgm:pt>
    <dgm:pt modelId="{2B738950-1E40-49BD-AF24-EA69DFA8804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Comic Sans MS" pitchFamily="66" charset="0"/>
              <a:cs typeface="Lotus" pitchFamily="2" charset="-78"/>
            </a:rPr>
            <a:t>ابداع</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51A83DCC-FB0B-4D98-BC97-72F69AAAB196}" type="parTrans" cxnId="{A934D04D-A554-4279-837A-E7282DE6B01A}">
      <dgm:prSet/>
      <dgm:spPr/>
    </dgm:pt>
    <dgm:pt modelId="{68338902-40BD-4B43-86A4-E4388FFB169B}" type="sibTrans" cxnId="{A934D04D-A554-4279-837A-E7282DE6B01A}">
      <dgm:prSet/>
      <dgm:spPr/>
    </dgm:pt>
    <dgm:pt modelId="{C30D29C1-6C39-47DE-8B89-7FB994F6F43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0" i="0" u="none" strike="noStrike" cap="none" normalizeH="0" baseline="0">
              <a:ln>
                <a:noFill/>
              </a:ln>
              <a:solidFill>
                <a:schemeClr val="tx1"/>
              </a:solidFill>
              <a:effectLst/>
              <a:latin typeface="Comic Sans MS" pitchFamily="66" charset="0"/>
              <a:cs typeface="Arial" pitchFamily="34" charset="0"/>
            </a:rPr>
            <a:t> </a:t>
          </a:r>
          <a:r>
            <a:rPr kumimoji="0" lang="ar-SA" altLang="fa-IR" b="1" i="0" u="none" strike="noStrike" cap="none" normalizeH="0" baseline="0">
              <a:ln>
                <a:noFill/>
              </a:ln>
              <a:solidFill>
                <a:schemeClr val="tx1"/>
              </a:solidFill>
              <a:effectLst/>
              <a:latin typeface="Comic Sans MS" pitchFamily="66" charset="0"/>
              <a:cs typeface="Lotus" pitchFamily="2" charset="-78"/>
            </a:rPr>
            <a:t>اشاعه</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b="0" i="0" u="none" strike="noStrike" cap="none" normalizeH="0" baseline="0">
            <a:ln>
              <a:noFill/>
            </a:ln>
            <a:solidFill>
              <a:schemeClr val="tx1"/>
            </a:solidFill>
            <a:effectLst/>
            <a:latin typeface="Comic Sans MS" pitchFamily="66" charset="0"/>
            <a:cs typeface="Arial" pitchFamily="34" charset="0"/>
          </a:endParaRPr>
        </a:p>
      </dgm:t>
    </dgm:pt>
    <dgm:pt modelId="{06B6BB76-0518-4539-82C9-C06325127857}" type="parTrans" cxnId="{A0A563A5-2172-4AB4-B074-569280C3326C}">
      <dgm:prSet/>
      <dgm:spPr/>
    </dgm:pt>
    <dgm:pt modelId="{BA2354DE-E79D-4BE3-90E8-D61C4F578AED}" type="sibTrans" cxnId="{A0A563A5-2172-4AB4-B074-569280C3326C}">
      <dgm:prSet/>
      <dgm:spPr/>
    </dgm:pt>
    <dgm:pt modelId="{D63185FF-FA68-4DAE-9FDD-AC9B250BE589}" type="pres">
      <dgm:prSet presAssocID="{DD35010A-1960-4FBD-AF8B-FA629BE157E1}" presName="hierChild1" presStyleCnt="0">
        <dgm:presLayoutVars>
          <dgm:orgChart val="1"/>
          <dgm:chPref val="1"/>
          <dgm:dir/>
          <dgm:animOne val="branch"/>
          <dgm:animLvl val="lvl"/>
          <dgm:resizeHandles/>
        </dgm:presLayoutVars>
      </dgm:prSet>
      <dgm:spPr/>
    </dgm:pt>
    <dgm:pt modelId="{59963AA4-EDC7-4C48-BF3E-051C24A4EE0E}" type="pres">
      <dgm:prSet presAssocID="{970DAAF0-03F8-41E9-AA76-9739C4CCD062}" presName="hierRoot1" presStyleCnt="0">
        <dgm:presLayoutVars>
          <dgm:hierBranch val="l"/>
        </dgm:presLayoutVars>
      </dgm:prSet>
      <dgm:spPr/>
    </dgm:pt>
    <dgm:pt modelId="{A29E73EA-9EE2-4486-ACB3-3E33E51C8F40}" type="pres">
      <dgm:prSet presAssocID="{970DAAF0-03F8-41E9-AA76-9739C4CCD062}" presName="rootComposite1" presStyleCnt="0"/>
      <dgm:spPr/>
    </dgm:pt>
    <dgm:pt modelId="{B01BED27-4557-4E79-BD51-7D6597F11817}" type="pres">
      <dgm:prSet presAssocID="{970DAAF0-03F8-41E9-AA76-9739C4CCD062}" presName="rootText1" presStyleLbl="node0" presStyleIdx="0" presStyleCnt="1">
        <dgm:presLayoutVars>
          <dgm:chPref val="3"/>
        </dgm:presLayoutVars>
      </dgm:prSet>
      <dgm:spPr/>
    </dgm:pt>
    <dgm:pt modelId="{E70F2D01-3AF6-43C8-B452-EBDDCEE7C3A9}" type="pres">
      <dgm:prSet presAssocID="{970DAAF0-03F8-41E9-AA76-9739C4CCD062}" presName="rootConnector1" presStyleLbl="node1" presStyleIdx="0" presStyleCnt="0"/>
      <dgm:spPr/>
    </dgm:pt>
    <dgm:pt modelId="{4FF251C7-15B2-4479-8B89-AE01E2C56F1E}" type="pres">
      <dgm:prSet presAssocID="{970DAAF0-03F8-41E9-AA76-9739C4CCD062}" presName="hierChild2" presStyleCnt="0"/>
      <dgm:spPr/>
    </dgm:pt>
    <dgm:pt modelId="{9543F4F6-00AE-4C33-8F9C-838D48E529BB}" type="pres">
      <dgm:prSet presAssocID="{51A83DCC-FB0B-4D98-BC97-72F69AAAB196}" presName="Name50" presStyleLbl="parChTrans1D2" presStyleIdx="0" presStyleCnt="2"/>
      <dgm:spPr/>
    </dgm:pt>
    <dgm:pt modelId="{ECEC3D43-7DB7-440D-A96C-99C2B12B8F41}" type="pres">
      <dgm:prSet presAssocID="{2B738950-1E40-49BD-AF24-EA69DFA88044}" presName="hierRoot2" presStyleCnt="0">
        <dgm:presLayoutVars>
          <dgm:hierBranch/>
        </dgm:presLayoutVars>
      </dgm:prSet>
      <dgm:spPr/>
    </dgm:pt>
    <dgm:pt modelId="{CF6198A3-E9C7-49CB-BE5D-DCFC78BB02EA}" type="pres">
      <dgm:prSet presAssocID="{2B738950-1E40-49BD-AF24-EA69DFA88044}" presName="rootComposite" presStyleCnt="0"/>
      <dgm:spPr/>
    </dgm:pt>
    <dgm:pt modelId="{16B60A53-4933-4E21-AA32-B6E5B1BE3C2D}" type="pres">
      <dgm:prSet presAssocID="{2B738950-1E40-49BD-AF24-EA69DFA88044}" presName="rootText" presStyleLbl="node2" presStyleIdx="0" presStyleCnt="2">
        <dgm:presLayoutVars>
          <dgm:chPref val="3"/>
        </dgm:presLayoutVars>
      </dgm:prSet>
      <dgm:spPr/>
    </dgm:pt>
    <dgm:pt modelId="{1E3776CC-C012-46E7-A31B-E58BDB33E1C7}" type="pres">
      <dgm:prSet presAssocID="{2B738950-1E40-49BD-AF24-EA69DFA88044}" presName="rootConnector" presStyleLbl="node2" presStyleIdx="0" presStyleCnt="2"/>
      <dgm:spPr/>
    </dgm:pt>
    <dgm:pt modelId="{E7BD07D0-D957-4419-914D-82FF470FEE98}" type="pres">
      <dgm:prSet presAssocID="{2B738950-1E40-49BD-AF24-EA69DFA88044}" presName="hierChild4" presStyleCnt="0"/>
      <dgm:spPr/>
    </dgm:pt>
    <dgm:pt modelId="{17EC4DA3-86E0-4780-AAC2-5B502B799E01}" type="pres">
      <dgm:prSet presAssocID="{2B738950-1E40-49BD-AF24-EA69DFA88044}" presName="hierChild5" presStyleCnt="0"/>
      <dgm:spPr/>
    </dgm:pt>
    <dgm:pt modelId="{446229E7-195B-4436-A351-16040D391AE9}" type="pres">
      <dgm:prSet presAssocID="{06B6BB76-0518-4539-82C9-C06325127857}" presName="Name50" presStyleLbl="parChTrans1D2" presStyleIdx="1" presStyleCnt="2"/>
      <dgm:spPr/>
    </dgm:pt>
    <dgm:pt modelId="{CC57B9F2-7027-4A47-82A2-8B599CC1FAF7}" type="pres">
      <dgm:prSet presAssocID="{C30D29C1-6C39-47DE-8B89-7FB994F6F435}" presName="hierRoot2" presStyleCnt="0">
        <dgm:presLayoutVars>
          <dgm:hierBranch/>
        </dgm:presLayoutVars>
      </dgm:prSet>
      <dgm:spPr/>
    </dgm:pt>
    <dgm:pt modelId="{04197C7D-6962-41A4-AE22-FA7A3BFDC28B}" type="pres">
      <dgm:prSet presAssocID="{C30D29C1-6C39-47DE-8B89-7FB994F6F435}" presName="rootComposite" presStyleCnt="0"/>
      <dgm:spPr/>
    </dgm:pt>
    <dgm:pt modelId="{246CB2D0-BACF-4259-A1B4-38C4F5A49234}" type="pres">
      <dgm:prSet presAssocID="{C30D29C1-6C39-47DE-8B89-7FB994F6F435}" presName="rootText" presStyleLbl="node2" presStyleIdx="1" presStyleCnt="2">
        <dgm:presLayoutVars>
          <dgm:chPref val="3"/>
        </dgm:presLayoutVars>
      </dgm:prSet>
      <dgm:spPr/>
    </dgm:pt>
    <dgm:pt modelId="{28538104-F9B5-4872-A388-C89C4278A3BB}" type="pres">
      <dgm:prSet presAssocID="{C30D29C1-6C39-47DE-8B89-7FB994F6F435}" presName="rootConnector" presStyleLbl="node2" presStyleIdx="1" presStyleCnt="2"/>
      <dgm:spPr/>
    </dgm:pt>
    <dgm:pt modelId="{FF7DB414-5A55-4306-A36F-8A75BA3F4144}" type="pres">
      <dgm:prSet presAssocID="{C30D29C1-6C39-47DE-8B89-7FB994F6F435}" presName="hierChild4" presStyleCnt="0"/>
      <dgm:spPr/>
    </dgm:pt>
    <dgm:pt modelId="{C512AAEB-303B-4ECA-AB25-44727AD184CF}" type="pres">
      <dgm:prSet presAssocID="{C30D29C1-6C39-47DE-8B89-7FB994F6F435}" presName="hierChild5" presStyleCnt="0"/>
      <dgm:spPr/>
    </dgm:pt>
    <dgm:pt modelId="{D98AEBE2-4C95-4C0A-B848-21C1AB5DC128}" type="pres">
      <dgm:prSet presAssocID="{970DAAF0-03F8-41E9-AA76-9739C4CCD062}" presName="hierChild3" presStyleCnt="0"/>
      <dgm:spPr/>
    </dgm:pt>
  </dgm:ptLst>
  <dgm:cxnLst>
    <dgm:cxn modelId="{9E7C9715-8785-4D97-9A70-29DD81C58E69}" type="presOf" srcId="{51A83DCC-FB0B-4D98-BC97-72F69AAAB196}" destId="{9543F4F6-00AE-4C33-8F9C-838D48E529BB}" srcOrd="0" destOrd="0" presId="urn:microsoft.com/office/officeart/2005/8/layout/orgChart1"/>
    <dgm:cxn modelId="{31D87F22-C419-47B3-81EA-670F3FE76F57}" type="presOf" srcId="{970DAAF0-03F8-41E9-AA76-9739C4CCD062}" destId="{E70F2D01-3AF6-43C8-B452-EBDDCEE7C3A9}" srcOrd="1" destOrd="0" presId="urn:microsoft.com/office/officeart/2005/8/layout/orgChart1"/>
    <dgm:cxn modelId="{67FA4D34-1465-4ACA-BEAA-4E9290D8F494}" type="presOf" srcId="{2B738950-1E40-49BD-AF24-EA69DFA88044}" destId="{16B60A53-4933-4E21-AA32-B6E5B1BE3C2D}" srcOrd="0" destOrd="0" presId="urn:microsoft.com/office/officeart/2005/8/layout/orgChart1"/>
    <dgm:cxn modelId="{7AB50B68-A017-4CBD-BF6B-3E58CB31867F}" type="presOf" srcId="{C30D29C1-6C39-47DE-8B89-7FB994F6F435}" destId="{246CB2D0-BACF-4259-A1B4-38C4F5A49234}" srcOrd="0" destOrd="0" presId="urn:microsoft.com/office/officeart/2005/8/layout/orgChart1"/>
    <dgm:cxn modelId="{F0212C49-0207-4C79-9BFE-9DB97077263D}" type="presOf" srcId="{DD35010A-1960-4FBD-AF8B-FA629BE157E1}" destId="{D63185FF-FA68-4DAE-9FDD-AC9B250BE589}" srcOrd="0" destOrd="0" presId="urn:microsoft.com/office/officeart/2005/8/layout/orgChart1"/>
    <dgm:cxn modelId="{A934D04D-A554-4279-837A-E7282DE6B01A}" srcId="{970DAAF0-03F8-41E9-AA76-9739C4CCD062}" destId="{2B738950-1E40-49BD-AF24-EA69DFA88044}" srcOrd="0" destOrd="0" parTransId="{51A83DCC-FB0B-4D98-BC97-72F69AAAB196}" sibTransId="{68338902-40BD-4B43-86A4-E4388FFB169B}"/>
    <dgm:cxn modelId="{0C81C794-95E6-4195-8249-5FFD282BBE63}" type="presOf" srcId="{970DAAF0-03F8-41E9-AA76-9739C4CCD062}" destId="{B01BED27-4557-4E79-BD51-7D6597F11817}" srcOrd="0" destOrd="0" presId="urn:microsoft.com/office/officeart/2005/8/layout/orgChart1"/>
    <dgm:cxn modelId="{4381E9A3-3B6F-4ED7-8F3D-B443E5E6C30F}" srcId="{DD35010A-1960-4FBD-AF8B-FA629BE157E1}" destId="{970DAAF0-03F8-41E9-AA76-9739C4CCD062}" srcOrd="0" destOrd="0" parTransId="{2C5BF153-6684-4444-B42D-C5624697E150}" sibTransId="{4C8EA43D-05A0-482C-BFA2-B26C34578BBC}"/>
    <dgm:cxn modelId="{A0A563A5-2172-4AB4-B074-569280C3326C}" srcId="{970DAAF0-03F8-41E9-AA76-9739C4CCD062}" destId="{C30D29C1-6C39-47DE-8B89-7FB994F6F435}" srcOrd="1" destOrd="0" parTransId="{06B6BB76-0518-4539-82C9-C06325127857}" sibTransId="{BA2354DE-E79D-4BE3-90E8-D61C4F578AED}"/>
    <dgm:cxn modelId="{98E4FFCE-80F8-432B-997D-C9C4799A3912}" type="presOf" srcId="{C30D29C1-6C39-47DE-8B89-7FB994F6F435}" destId="{28538104-F9B5-4872-A388-C89C4278A3BB}" srcOrd="1" destOrd="0" presId="urn:microsoft.com/office/officeart/2005/8/layout/orgChart1"/>
    <dgm:cxn modelId="{C54072D0-1DBE-45EA-BC7B-995C22CA665C}" type="presOf" srcId="{06B6BB76-0518-4539-82C9-C06325127857}" destId="{446229E7-195B-4436-A351-16040D391AE9}" srcOrd="0" destOrd="0" presId="urn:microsoft.com/office/officeart/2005/8/layout/orgChart1"/>
    <dgm:cxn modelId="{F7E15FF1-018F-4B7D-A7E8-E9FEFFC44C55}" type="presOf" srcId="{2B738950-1E40-49BD-AF24-EA69DFA88044}" destId="{1E3776CC-C012-46E7-A31B-E58BDB33E1C7}" srcOrd="1" destOrd="0" presId="urn:microsoft.com/office/officeart/2005/8/layout/orgChart1"/>
    <dgm:cxn modelId="{BB9F9C10-0FAD-4198-BB33-3D20BAECE142}" type="presParOf" srcId="{D63185FF-FA68-4DAE-9FDD-AC9B250BE589}" destId="{59963AA4-EDC7-4C48-BF3E-051C24A4EE0E}" srcOrd="0" destOrd="0" presId="urn:microsoft.com/office/officeart/2005/8/layout/orgChart1"/>
    <dgm:cxn modelId="{3070E912-EE8E-4CE1-91E5-BBE725B498FA}" type="presParOf" srcId="{59963AA4-EDC7-4C48-BF3E-051C24A4EE0E}" destId="{A29E73EA-9EE2-4486-ACB3-3E33E51C8F40}" srcOrd="0" destOrd="0" presId="urn:microsoft.com/office/officeart/2005/8/layout/orgChart1"/>
    <dgm:cxn modelId="{E40FB4BA-B182-4FE5-9B5C-E4ED34939B5A}" type="presParOf" srcId="{A29E73EA-9EE2-4486-ACB3-3E33E51C8F40}" destId="{B01BED27-4557-4E79-BD51-7D6597F11817}" srcOrd="0" destOrd="0" presId="urn:microsoft.com/office/officeart/2005/8/layout/orgChart1"/>
    <dgm:cxn modelId="{E3AE6F7D-0497-4421-8A24-FC786AF09099}" type="presParOf" srcId="{A29E73EA-9EE2-4486-ACB3-3E33E51C8F40}" destId="{E70F2D01-3AF6-43C8-B452-EBDDCEE7C3A9}" srcOrd="1" destOrd="0" presId="urn:microsoft.com/office/officeart/2005/8/layout/orgChart1"/>
    <dgm:cxn modelId="{D89A0266-31C8-4399-907F-B0E8EDD14AF4}" type="presParOf" srcId="{59963AA4-EDC7-4C48-BF3E-051C24A4EE0E}" destId="{4FF251C7-15B2-4479-8B89-AE01E2C56F1E}" srcOrd="1" destOrd="0" presId="urn:microsoft.com/office/officeart/2005/8/layout/orgChart1"/>
    <dgm:cxn modelId="{731608B9-F4D3-4D9E-9241-4D8950BC6BC1}" type="presParOf" srcId="{4FF251C7-15B2-4479-8B89-AE01E2C56F1E}" destId="{9543F4F6-00AE-4C33-8F9C-838D48E529BB}" srcOrd="0" destOrd="0" presId="urn:microsoft.com/office/officeart/2005/8/layout/orgChart1"/>
    <dgm:cxn modelId="{1935658C-D491-47CE-85B8-4EDDD73B4EC0}" type="presParOf" srcId="{4FF251C7-15B2-4479-8B89-AE01E2C56F1E}" destId="{ECEC3D43-7DB7-440D-A96C-99C2B12B8F41}" srcOrd="1" destOrd="0" presId="urn:microsoft.com/office/officeart/2005/8/layout/orgChart1"/>
    <dgm:cxn modelId="{0AE2C091-A0D8-40F8-92CC-3D2610D9A366}" type="presParOf" srcId="{ECEC3D43-7DB7-440D-A96C-99C2B12B8F41}" destId="{CF6198A3-E9C7-49CB-BE5D-DCFC78BB02EA}" srcOrd="0" destOrd="0" presId="urn:microsoft.com/office/officeart/2005/8/layout/orgChart1"/>
    <dgm:cxn modelId="{00D4483B-0EA4-4C1D-A4CD-0716D63B05E4}" type="presParOf" srcId="{CF6198A3-E9C7-49CB-BE5D-DCFC78BB02EA}" destId="{16B60A53-4933-4E21-AA32-B6E5B1BE3C2D}" srcOrd="0" destOrd="0" presId="urn:microsoft.com/office/officeart/2005/8/layout/orgChart1"/>
    <dgm:cxn modelId="{09AC30AC-4E4B-4BE2-BE59-F0B3CE3FB803}" type="presParOf" srcId="{CF6198A3-E9C7-49CB-BE5D-DCFC78BB02EA}" destId="{1E3776CC-C012-46E7-A31B-E58BDB33E1C7}" srcOrd="1" destOrd="0" presId="urn:microsoft.com/office/officeart/2005/8/layout/orgChart1"/>
    <dgm:cxn modelId="{688C601E-0ACF-4802-BCBE-4E46A36BDA2E}" type="presParOf" srcId="{ECEC3D43-7DB7-440D-A96C-99C2B12B8F41}" destId="{E7BD07D0-D957-4419-914D-82FF470FEE98}" srcOrd="1" destOrd="0" presId="urn:microsoft.com/office/officeart/2005/8/layout/orgChart1"/>
    <dgm:cxn modelId="{795E5D71-19A3-40D4-BF49-64262CE61B1A}" type="presParOf" srcId="{ECEC3D43-7DB7-440D-A96C-99C2B12B8F41}" destId="{17EC4DA3-86E0-4780-AAC2-5B502B799E01}" srcOrd="2" destOrd="0" presId="urn:microsoft.com/office/officeart/2005/8/layout/orgChart1"/>
    <dgm:cxn modelId="{8E38C7A3-DAD0-440F-9B6A-3EB3EEA33E0A}" type="presParOf" srcId="{4FF251C7-15B2-4479-8B89-AE01E2C56F1E}" destId="{446229E7-195B-4436-A351-16040D391AE9}" srcOrd="2" destOrd="0" presId="urn:microsoft.com/office/officeart/2005/8/layout/orgChart1"/>
    <dgm:cxn modelId="{307F034D-D034-4953-8F26-F34A1EBDABA9}" type="presParOf" srcId="{4FF251C7-15B2-4479-8B89-AE01E2C56F1E}" destId="{CC57B9F2-7027-4A47-82A2-8B599CC1FAF7}" srcOrd="3" destOrd="0" presId="urn:microsoft.com/office/officeart/2005/8/layout/orgChart1"/>
    <dgm:cxn modelId="{7F7CC29C-5B8E-4292-AD20-220465A6482B}" type="presParOf" srcId="{CC57B9F2-7027-4A47-82A2-8B599CC1FAF7}" destId="{04197C7D-6962-41A4-AE22-FA7A3BFDC28B}" srcOrd="0" destOrd="0" presId="urn:microsoft.com/office/officeart/2005/8/layout/orgChart1"/>
    <dgm:cxn modelId="{CA80C13C-78B5-4384-B532-4424A1B06446}" type="presParOf" srcId="{04197C7D-6962-41A4-AE22-FA7A3BFDC28B}" destId="{246CB2D0-BACF-4259-A1B4-38C4F5A49234}" srcOrd="0" destOrd="0" presId="urn:microsoft.com/office/officeart/2005/8/layout/orgChart1"/>
    <dgm:cxn modelId="{AC4AFB86-D93F-4C57-B89F-46F45AEA05F2}" type="presParOf" srcId="{04197C7D-6962-41A4-AE22-FA7A3BFDC28B}" destId="{28538104-F9B5-4872-A388-C89C4278A3BB}" srcOrd="1" destOrd="0" presId="urn:microsoft.com/office/officeart/2005/8/layout/orgChart1"/>
    <dgm:cxn modelId="{617395EE-F376-4B29-838E-BC9EF511D0BF}" type="presParOf" srcId="{CC57B9F2-7027-4A47-82A2-8B599CC1FAF7}" destId="{FF7DB414-5A55-4306-A36F-8A75BA3F4144}" srcOrd="1" destOrd="0" presId="urn:microsoft.com/office/officeart/2005/8/layout/orgChart1"/>
    <dgm:cxn modelId="{79018B14-DE3D-471F-866C-63101A7967F2}" type="presParOf" srcId="{CC57B9F2-7027-4A47-82A2-8B599CC1FAF7}" destId="{C512AAEB-303B-4ECA-AB25-44727AD184CF}" srcOrd="2" destOrd="0" presId="urn:microsoft.com/office/officeart/2005/8/layout/orgChart1"/>
    <dgm:cxn modelId="{9EA63154-0EEC-4EF1-B1CA-455C7CFD59E0}" type="presParOf" srcId="{59963AA4-EDC7-4C48-BF3E-051C24A4EE0E}" destId="{D98AEBE2-4C95-4C0A-B848-21C1AB5DC12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4ECAD4-0C8F-41FE-BE32-672A0A519A10}" type="doc">
      <dgm:prSet loTypeId="urn:microsoft.com/office/officeart/2005/8/layout/radial1" loCatId="relationship" qsTypeId="urn:microsoft.com/office/officeart/2005/8/quickstyle/simple1" qsCatId="simple" csTypeId="urn:microsoft.com/office/officeart/2005/8/colors/accent1_2" csCatId="accent1"/>
      <dgm:spPr/>
    </dgm:pt>
    <dgm:pt modelId="{C788621C-F1D2-4B75-A133-884A8863F6D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دگری تعميم يافته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0B3F1E37-A342-40D3-981D-305D0AFD3231}" type="parTrans" cxnId="{CD07D022-4A62-4F24-91D1-3C11B88354A7}">
      <dgm:prSet/>
      <dgm:spPr/>
    </dgm:pt>
    <dgm:pt modelId="{B3DC23D6-A5D3-4A9A-B57E-01FD40B1C6E6}" type="sibTrans" cxnId="{CD07D022-4A62-4F24-91D1-3C11B88354A7}">
      <dgm:prSet/>
      <dgm:spPr/>
    </dgm:pt>
    <dgm:pt modelId="{581D9A55-E3A4-48D7-83FF-7CB62FB538C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نقش بازی کردن</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EE9C32D3-110F-447D-897C-C840EFE5CD39}" type="parTrans" cxnId="{42BBDD72-4CC8-40AC-B948-E65F729433FF}">
      <dgm:prSet/>
      <dgm:spPr/>
      <dgm:t>
        <a:bodyPr/>
        <a:lstStyle/>
        <a:p>
          <a:pPr rtl="1"/>
          <a:endParaRPr lang="fa-IR"/>
        </a:p>
      </dgm:t>
    </dgm:pt>
    <dgm:pt modelId="{B006AED0-9B14-41AA-A000-D6BB61EEF9E6}" type="sibTrans" cxnId="{42BBDD72-4CC8-40AC-B948-E65F729433FF}">
      <dgm:prSet/>
      <dgm:spPr/>
    </dgm:pt>
    <dgm:pt modelId="{7C086AD9-2CD2-4C0F-9E29-757436ABF69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نقش پذيری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6AE8CF4B-F1E5-4C68-9B07-923D6A87E359}" type="parTrans" cxnId="{273FD57F-ACD9-4695-966B-0D6D2F4E506E}">
      <dgm:prSet/>
      <dgm:spPr/>
      <dgm:t>
        <a:bodyPr/>
        <a:lstStyle/>
        <a:p>
          <a:pPr rtl="1"/>
          <a:endParaRPr lang="fa-IR"/>
        </a:p>
      </dgm:t>
    </dgm:pt>
    <dgm:pt modelId="{8174E3ED-2CCE-40A2-8430-776AD7028350}" type="sibTrans" cxnId="{273FD57F-ACD9-4695-966B-0D6D2F4E506E}">
      <dgm:prSet/>
      <dgm:spPr/>
    </dgm:pt>
    <dgm:pt modelId="{710C7833-06B0-499A-8B0C-388F2E83BA00}" type="pres">
      <dgm:prSet presAssocID="{C64ECAD4-0C8F-41FE-BE32-672A0A519A10}" presName="cycle" presStyleCnt="0">
        <dgm:presLayoutVars>
          <dgm:chMax val="1"/>
          <dgm:dir/>
          <dgm:animLvl val="ctr"/>
          <dgm:resizeHandles val="exact"/>
        </dgm:presLayoutVars>
      </dgm:prSet>
      <dgm:spPr/>
    </dgm:pt>
    <dgm:pt modelId="{3ACAC789-5E30-417C-8E81-C7FF18589AB1}" type="pres">
      <dgm:prSet presAssocID="{C788621C-F1D2-4B75-A133-884A8863F6D2}" presName="centerShape" presStyleLbl="node0" presStyleIdx="0" presStyleCnt="1"/>
      <dgm:spPr/>
    </dgm:pt>
    <dgm:pt modelId="{A97D78B7-A09C-44DB-BCC9-E4A7A2AF2D78}" type="pres">
      <dgm:prSet presAssocID="{EE9C32D3-110F-447D-897C-C840EFE5CD39}" presName="Name9" presStyleLbl="parChTrans1D2" presStyleIdx="0" presStyleCnt="2"/>
      <dgm:spPr/>
    </dgm:pt>
    <dgm:pt modelId="{F013191B-3BE2-4797-8AAC-A9E61A7D39C7}" type="pres">
      <dgm:prSet presAssocID="{EE9C32D3-110F-447D-897C-C840EFE5CD39}" presName="connTx" presStyleLbl="parChTrans1D2" presStyleIdx="0" presStyleCnt="2"/>
      <dgm:spPr/>
    </dgm:pt>
    <dgm:pt modelId="{6C0328E6-D154-4647-B536-5781542CC837}" type="pres">
      <dgm:prSet presAssocID="{581D9A55-E3A4-48D7-83FF-7CB62FB538C4}" presName="node" presStyleLbl="node1" presStyleIdx="0" presStyleCnt="2">
        <dgm:presLayoutVars>
          <dgm:bulletEnabled val="1"/>
        </dgm:presLayoutVars>
      </dgm:prSet>
      <dgm:spPr/>
    </dgm:pt>
    <dgm:pt modelId="{2FC22248-E3D3-46D9-AF4E-A7BA1BCCC6E8}" type="pres">
      <dgm:prSet presAssocID="{6AE8CF4B-F1E5-4C68-9B07-923D6A87E359}" presName="Name9" presStyleLbl="parChTrans1D2" presStyleIdx="1" presStyleCnt="2"/>
      <dgm:spPr/>
    </dgm:pt>
    <dgm:pt modelId="{8120A219-C932-43CD-A302-839A8EC9DD6B}" type="pres">
      <dgm:prSet presAssocID="{6AE8CF4B-F1E5-4C68-9B07-923D6A87E359}" presName="connTx" presStyleLbl="parChTrans1D2" presStyleIdx="1" presStyleCnt="2"/>
      <dgm:spPr/>
    </dgm:pt>
    <dgm:pt modelId="{A54D358A-6887-4041-A1F4-F4EE1E282B04}" type="pres">
      <dgm:prSet presAssocID="{7C086AD9-2CD2-4C0F-9E29-757436ABF696}" presName="node" presStyleLbl="node1" presStyleIdx="1" presStyleCnt="2">
        <dgm:presLayoutVars>
          <dgm:bulletEnabled val="1"/>
        </dgm:presLayoutVars>
      </dgm:prSet>
      <dgm:spPr/>
    </dgm:pt>
  </dgm:ptLst>
  <dgm:cxnLst>
    <dgm:cxn modelId="{CD07D022-4A62-4F24-91D1-3C11B88354A7}" srcId="{C64ECAD4-0C8F-41FE-BE32-672A0A519A10}" destId="{C788621C-F1D2-4B75-A133-884A8863F6D2}" srcOrd="0" destOrd="0" parTransId="{0B3F1E37-A342-40D3-981D-305D0AFD3231}" sibTransId="{B3DC23D6-A5D3-4A9A-B57E-01FD40B1C6E6}"/>
    <dgm:cxn modelId="{8154EF2A-B8DE-442E-9A67-D34C68C3F30D}" type="presOf" srcId="{C788621C-F1D2-4B75-A133-884A8863F6D2}" destId="{3ACAC789-5E30-417C-8E81-C7FF18589AB1}" srcOrd="0" destOrd="0" presId="urn:microsoft.com/office/officeart/2005/8/layout/radial1"/>
    <dgm:cxn modelId="{A4420B39-BCAF-4C87-BD96-0634B5AC149D}" type="presOf" srcId="{6AE8CF4B-F1E5-4C68-9B07-923D6A87E359}" destId="{8120A219-C932-43CD-A302-839A8EC9DD6B}" srcOrd="1" destOrd="0" presId="urn:microsoft.com/office/officeart/2005/8/layout/radial1"/>
    <dgm:cxn modelId="{C3EE1B60-792C-427A-B3BC-DB58DBA833F4}" type="presOf" srcId="{6AE8CF4B-F1E5-4C68-9B07-923D6A87E359}" destId="{2FC22248-E3D3-46D9-AF4E-A7BA1BCCC6E8}" srcOrd="0" destOrd="0" presId="urn:microsoft.com/office/officeart/2005/8/layout/radial1"/>
    <dgm:cxn modelId="{42BBDD72-4CC8-40AC-B948-E65F729433FF}" srcId="{C788621C-F1D2-4B75-A133-884A8863F6D2}" destId="{581D9A55-E3A4-48D7-83FF-7CB62FB538C4}" srcOrd="0" destOrd="0" parTransId="{EE9C32D3-110F-447D-897C-C840EFE5CD39}" sibTransId="{B006AED0-9B14-41AA-A000-D6BB61EEF9E6}"/>
    <dgm:cxn modelId="{273FD57F-ACD9-4695-966B-0D6D2F4E506E}" srcId="{C788621C-F1D2-4B75-A133-884A8863F6D2}" destId="{7C086AD9-2CD2-4C0F-9E29-757436ABF696}" srcOrd="1" destOrd="0" parTransId="{6AE8CF4B-F1E5-4C68-9B07-923D6A87E359}" sibTransId="{8174E3ED-2CCE-40A2-8430-776AD7028350}"/>
    <dgm:cxn modelId="{D2473E9A-DAA3-49D3-9D74-CA00309AFE70}" type="presOf" srcId="{EE9C32D3-110F-447D-897C-C840EFE5CD39}" destId="{F013191B-3BE2-4797-8AAC-A9E61A7D39C7}" srcOrd="1" destOrd="0" presId="urn:microsoft.com/office/officeart/2005/8/layout/radial1"/>
    <dgm:cxn modelId="{DE3C85B5-2792-4E69-A8A0-4462FD164F02}" type="presOf" srcId="{7C086AD9-2CD2-4C0F-9E29-757436ABF696}" destId="{A54D358A-6887-4041-A1F4-F4EE1E282B04}" srcOrd="0" destOrd="0" presId="urn:microsoft.com/office/officeart/2005/8/layout/radial1"/>
    <dgm:cxn modelId="{FE4FACF0-F6D4-475A-85B9-636B7EAF8EEE}" type="presOf" srcId="{581D9A55-E3A4-48D7-83FF-7CB62FB538C4}" destId="{6C0328E6-D154-4647-B536-5781542CC837}" srcOrd="0" destOrd="0" presId="urn:microsoft.com/office/officeart/2005/8/layout/radial1"/>
    <dgm:cxn modelId="{7BA0ACF2-1A4C-4941-A011-9926431ED622}" type="presOf" srcId="{EE9C32D3-110F-447D-897C-C840EFE5CD39}" destId="{A97D78B7-A09C-44DB-BCC9-E4A7A2AF2D78}" srcOrd="0" destOrd="0" presId="urn:microsoft.com/office/officeart/2005/8/layout/radial1"/>
    <dgm:cxn modelId="{630F32FA-B31F-4310-B73E-66F0457BFEDF}" type="presOf" srcId="{C64ECAD4-0C8F-41FE-BE32-672A0A519A10}" destId="{710C7833-06B0-499A-8B0C-388F2E83BA00}" srcOrd="0" destOrd="0" presId="urn:microsoft.com/office/officeart/2005/8/layout/radial1"/>
    <dgm:cxn modelId="{EDD66B9A-F869-4888-B9C5-AD036F783704}" type="presParOf" srcId="{710C7833-06B0-499A-8B0C-388F2E83BA00}" destId="{3ACAC789-5E30-417C-8E81-C7FF18589AB1}" srcOrd="0" destOrd="0" presId="urn:microsoft.com/office/officeart/2005/8/layout/radial1"/>
    <dgm:cxn modelId="{F9886354-BE83-438E-8227-D5DF5C4443BB}" type="presParOf" srcId="{710C7833-06B0-499A-8B0C-388F2E83BA00}" destId="{A97D78B7-A09C-44DB-BCC9-E4A7A2AF2D78}" srcOrd="1" destOrd="0" presId="urn:microsoft.com/office/officeart/2005/8/layout/radial1"/>
    <dgm:cxn modelId="{A7AC7A0C-03F5-4254-8DC5-3CA7098F6963}" type="presParOf" srcId="{A97D78B7-A09C-44DB-BCC9-E4A7A2AF2D78}" destId="{F013191B-3BE2-4797-8AAC-A9E61A7D39C7}" srcOrd="0" destOrd="0" presId="urn:microsoft.com/office/officeart/2005/8/layout/radial1"/>
    <dgm:cxn modelId="{6D1E1199-EF15-4897-83F2-8D13EEEE1D42}" type="presParOf" srcId="{710C7833-06B0-499A-8B0C-388F2E83BA00}" destId="{6C0328E6-D154-4647-B536-5781542CC837}" srcOrd="2" destOrd="0" presId="urn:microsoft.com/office/officeart/2005/8/layout/radial1"/>
    <dgm:cxn modelId="{998FA847-1E6B-4657-B641-551FAC5143E9}" type="presParOf" srcId="{710C7833-06B0-499A-8B0C-388F2E83BA00}" destId="{2FC22248-E3D3-46D9-AF4E-A7BA1BCCC6E8}" srcOrd="3" destOrd="0" presId="urn:microsoft.com/office/officeart/2005/8/layout/radial1"/>
    <dgm:cxn modelId="{B87A41D2-4663-4948-8834-A549522A22BD}" type="presParOf" srcId="{2FC22248-E3D3-46D9-AF4E-A7BA1BCCC6E8}" destId="{8120A219-C932-43CD-A302-839A8EC9DD6B}" srcOrd="0" destOrd="0" presId="urn:microsoft.com/office/officeart/2005/8/layout/radial1"/>
    <dgm:cxn modelId="{95E8D944-B99C-4206-94B9-9ACEB2108AEA}" type="presParOf" srcId="{710C7833-06B0-499A-8B0C-388F2E83BA00}" destId="{A54D358A-6887-4041-A1F4-F4EE1E282B04}" srcOrd="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EF2FDE-704D-411B-AA8C-DCB5E1876016}" type="doc">
      <dgm:prSet loTypeId="urn:microsoft.com/office/officeart/2005/8/layout/radial1" loCatId="relationship" qsTypeId="urn:microsoft.com/office/officeart/2005/8/quickstyle/simple1" qsCatId="simple" csTypeId="urn:microsoft.com/office/officeart/2005/8/colors/accent1_2" csCatId="accent1"/>
      <dgm:spPr/>
    </dgm:pt>
    <dgm:pt modelId="{6EBAC632-8F65-44C4-A90F-0E3756EC10AD}">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سه گونه</a:t>
          </a:r>
          <a:endParaRPr kumimoji="0" lang="fa-IR" altLang="fa-IR" b="1" i="0" u="none" strike="noStrike"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بن</a:t>
          </a:r>
          <a:r>
            <a:rPr kumimoji="0" lang="fa-IR" altLang="fa-IR" b="1" i="0" u="none" strike="noStrike" cap="none" normalizeH="0" baseline="0">
              <a:ln>
                <a:noFill/>
              </a:ln>
              <a:solidFill>
                <a:schemeClr val="tx1"/>
              </a:solidFill>
              <a:effectLst/>
              <a:latin typeface="Arial" pitchFamily="34" charset="0"/>
              <a:cs typeface="Lotus" pitchFamily="2" charset="-78"/>
            </a:rPr>
            <a:t>ي</a:t>
          </a:r>
          <a:r>
            <a:rPr kumimoji="0" lang="ar-SA" altLang="fa-IR" b="1" i="0" u="none" strike="noStrike" cap="none" normalizeH="0" baseline="0">
              <a:ln>
                <a:noFill/>
              </a:ln>
              <a:solidFill>
                <a:schemeClr val="tx1"/>
              </a:solidFill>
              <a:effectLst/>
              <a:latin typeface="Arial" pitchFamily="34" charset="0"/>
              <a:cs typeface="Lotus" pitchFamily="2" charset="-78"/>
            </a:rPr>
            <a:t>ادی گروه</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6AC9392C-DFA2-405D-A8FE-F875695B1A14}" type="parTrans" cxnId="{01428B35-B52F-4230-8B2A-754F15FD7188}">
      <dgm:prSet/>
      <dgm:spPr/>
    </dgm:pt>
    <dgm:pt modelId="{6C0D141B-4685-406C-9ABF-8288DC959C61}" type="sibTrans" cxnId="{01428B35-B52F-4230-8B2A-754F15FD7188}">
      <dgm:prSet/>
      <dgm:spPr/>
    </dgm:pt>
    <dgm:pt modelId="{9847BCBA-F27F-41B0-82F6-3415A72B691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1" u="none" strike="noStrike" cap="none" normalizeH="0" baseline="0">
              <a:ln>
                <a:noFill/>
              </a:ln>
              <a:solidFill>
                <a:schemeClr val="tx1"/>
              </a:solidFill>
              <a:effectLst/>
              <a:latin typeface="Arial" pitchFamily="34" charset="0"/>
              <a:cs typeface="Lotus" pitchFamily="2" charset="-78"/>
            </a:rPr>
            <a:t>تجمع</a:t>
          </a:r>
          <a:endParaRPr kumimoji="0" lang="en-US" altLang="fa-IR" b="1" i="1" u="none" strike="noStrike" cap="none" normalizeH="0" baseline="0">
            <a:ln>
              <a:noFill/>
            </a:ln>
            <a:solidFill>
              <a:schemeClr val="tx1"/>
            </a:solidFill>
            <a:effectLst/>
            <a:latin typeface="Arial" pitchFamily="34" charset="0"/>
            <a:cs typeface="Lotus" pitchFamily="2" charset="-78"/>
          </a:endParaRPr>
        </a:p>
      </dgm:t>
    </dgm:pt>
    <dgm:pt modelId="{2C53F979-D1F8-428D-A26C-7B181A1E91A0}" type="parTrans" cxnId="{919B8B78-BBDA-4D2F-9BAF-C27D69EA1648}">
      <dgm:prSet/>
      <dgm:spPr/>
      <dgm:t>
        <a:bodyPr/>
        <a:lstStyle/>
        <a:p>
          <a:pPr rtl="1"/>
          <a:endParaRPr lang="fa-IR"/>
        </a:p>
      </dgm:t>
    </dgm:pt>
    <dgm:pt modelId="{CF523AA6-426F-41AF-B24C-A438B5409CBF}" type="sibTrans" cxnId="{919B8B78-BBDA-4D2F-9BAF-C27D69EA1648}">
      <dgm:prSet/>
      <dgm:spPr/>
    </dgm:pt>
    <dgm:pt modelId="{67E8FFA5-CA56-49C3-98D6-A7CEC5A6435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اشتراک در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ويژگی ها</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EDC9E736-0477-45AB-95BB-ECFA6A0B8E83}" type="parTrans" cxnId="{13A82F8B-63FF-4161-9DEF-F7967B7AA714}">
      <dgm:prSet/>
      <dgm:spPr/>
      <dgm:t>
        <a:bodyPr/>
        <a:lstStyle/>
        <a:p>
          <a:pPr rtl="1"/>
          <a:endParaRPr lang="fa-IR"/>
        </a:p>
      </dgm:t>
    </dgm:pt>
    <dgm:pt modelId="{DD0511EE-2FC6-46D0-B8CD-F5FFD5D0EAF8}" type="sibTrans" cxnId="{13A82F8B-63FF-4161-9DEF-F7967B7AA714}">
      <dgm:prSet/>
      <dgm:spPr/>
    </dgm:pt>
    <dgm:pt modelId="{936B4D55-A74C-4033-8EE6-92828BB45E5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کنش متقابل</a:t>
          </a:r>
          <a:endParaRPr kumimoji="0" lang="fa-IR" altLang="fa-IR" b="1" i="0" u="none" strike="noStrike"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 تکراری</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E3B2D875-A7CC-4402-B797-985E2576979C}" type="parTrans" cxnId="{62FE3B34-20CA-4EAB-888D-B9C41941D7B0}">
      <dgm:prSet/>
      <dgm:spPr/>
      <dgm:t>
        <a:bodyPr/>
        <a:lstStyle/>
        <a:p>
          <a:pPr rtl="1"/>
          <a:endParaRPr lang="fa-IR"/>
        </a:p>
      </dgm:t>
    </dgm:pt>
    <dgm:pt modelId="{E0F42E2A-38CD-4E18-B54E-3B0FD7F1E956}" type="sibTrans" cxnId="{62FE3B34-20CA-4EAB-888D-B9C41941D7B0}">
      <dgm:prSet/>
      <dgm:spPr/>
    </dgm:pt>
    <dgm:pt modelId="{42878A31-29EA-44AC-9205-FF747F5AB722}" type="pres">
      <dgm:prSet presAssocID="{0DEF2FDE-704D-411B-AA8C-DCB5E1876016}" presName="cycle" presStyleCnt="0">
        <dgm:presLayoutVars>
          <dgm:chMax val="1"/>
          <dgm:dir/>
          <dgm:animLvl val="ctr"/>
          <dgm:resizeHandles val="exact"/>
        </dgm:presLayoutVars>
      </dgm:prSet>
      <dgm:spPr/>
    </dgm:pt>
    <dgm:pt modelId="{9135021F-7767-4277-A81B-E44E303F7F72}" type="pres">
      <dgm:prSet presAssocID="{6EBAC632-8F65-44C4-A90F-0E3756EC10AD}" presName="centerShape" presStyleLbl="node0" presStyleIdx="0" presStyleCnt="1"/>
      <dgm:spPr/>
    </dgm:pt>
    <dgm:pt modelId="{8BB04F80-E596-4FAB-8419-CC7F6B731173}" type="pres">
      <dgm:prSet presAssocID="{2C53F979-D1F8-428D-A26C-7B181A1E91A0}" presName="Name9" presStyleLbl="parChTrans1D2" presStyleIdx="0" presStyleCnt="3"/>
      <dgm:spPr/>
    </dgm:pt>
    <dgm:pt modelId="{D1674AC3-1D03-43E5-B9E4-A09AFFC75D5C}" type="pres">
      <dgm:prSet presAssocID="{2C53F979-D1F8-428D-A26C-7B181A1E91A0}" presName="connTx" presStyleLbl="parChTrans1D2" presStyleIdx="0" presStyleCnt="3"/>
      <dgm:spPr/>
    </dgm:pt>
    <dgm:pt modelId="{5964CDD7-1640-44D7-90E8-90A0799092C0}" type="pres">
      <dgm:prSet presAssocID="{9847BCBA-F27F-41B0-82F6-3415A72B6919}" presName="node" presStyleLbl="node1" presStyleIdx="0" presStyleCnt="3">
        <dgm:presLayoutVars>
          <dgm:bulletEnabled val="1"/>
        </dgm:presLayoutVars>
      </dgm:prSet>
      <dgm:spPr/>
    </dgm:pt>
    <dgm:pt modelId="{E7293E7A-FEED-4628-9D28-54B5AACBC346}" type="pres">
      <dgm:prSet presAssocID="{EDC9E736-0477-45AB-95BB-ECFA6A0B8E83}" presName="Name9" presStyleLbl="parChTrans1D2" presStyleIdx="1" presStyleCnt="3"/>
      <dgm:spPr/>
    </dgm:pt>
    <dgm:pt modelId="{42067B40-D03A-4246-92B4-85CA338DBA37}" type="pres">
      <dgm:prSet presAssocID="{EDC9E736-0477-45AB-95BB-ECFA6A0B8E83}" presName="connTx" presStyleLbl="parChTrans1D2" presStyleIdx="1" presStyleCnt="3"/>
      <dgm:spPr/>
    </dgm:pt>
    <dgm:pt modelId="{A2F13431-717F-4291-B045-3F3AEFF35A45}" type="pres">
      <dgm:prSet presAssocID="{67E8FFA5-CA56-49C3-98D6-A7CEC5A6435A}" presName="node" presStyleLbl="node1" presStyleIdx="1" presStyleCnt="3">
        <dgm:presLayoutVars>
          <dgm:bulletEnabled val="1"/>
        </dgm:presLayoutVars>
      </dgm:prSet>
      <dgm:spPr/>
    </dgm:pt>
    <dgm:pt modelId="{B801EA7E-9ADB-4B6B-9236-8DAC8473D095}" type="pres">
      <dgm:prSet presAssocID="{E3B2D875-A7CC-4402-B797-985E2576979C}" presName="Name9" presStyleLbl="parChTrans1D2" presStyleIdx="2" presStyleCnt="3"/>
      <dgm:spPr/>
    </dgm:pt>
    <dgm:pt modelId="{64AB2B51-54FB-4A07-8654-5A57743DBF96}" type="pres">
      <dgm:prSet presAssocID="{E3B2D875-A7CC-4402-B797-985E2576979C}" presName="connTx" presStyleLbl="parChTrans1D2" presStyleIdx="2" presStyleCnt="3"/>
      <dgm:spPr/>
    </dgm:pt>
    <dgm:pt modelId="{3D9C0BD3-2028-40A6-81B3-317DC336F6C4}" type="pres">
      <dgm:prSet presAssocID="{936B4D55-A74C-4033-8EE6-92828BB45E56}" presName="node" presStyleLbl="node1" presStyleIdx="2" presStyleCnt="3">
        <dgm:presLayoutVars>
          <dgm:bulletEnabled val="1"/>
        </dgm:presLayoutVars>
      </dgm:prSet>
      <dgm:spPr/>
    </dgm:pt>
  </dgm:ptLst>
  <dgm:cxnLst>
    <dgm:cxn modelId="{9299C609-18EF-45EC-8518-19E0CAED2B98}" type="presOf" srcId="{EDC9E736-0477-45AB-95BB-ECFA6A0B8E83}" destId="{42067B40-D03A-4246-92B4-85CA338DBA37}" srcOrd="1" destOrd="0" presId="urn:microsoft.com/office/officeart/2005/8/layout/radial1"/>
    <dgm:cxn modelId="{3B776E26-15C6-4EA8-968E-9FB7E7F0C0C8}" type="presOf" srcId="{0DEF2FDE-704D-411B-AA8C-DCB5E1876016}" destId="{42878A31-29EA-44AC-9205-FF747F5AB722}" srcOrd="0" destOrd="0" presId="urn:microsoft.com/office/officeart/2005/8/layout/radial1"/>
    <dgm:cxn modelId="{563D9D28-D633-459F-87FE-495B447B8E6C}" type="presOf" srcId="{E3B2D875-A7CC-4402-B797-985E2576979C}" destId="{B801EA7E-9ADB-4B6B-9236-8DAC8473D095}" srcOrd="0" destOrd="0" presId="urn:microsoft.com/office/officeart/2005/8/layout/radial1"/>
    <dgm:cxn modelId="{73665831-F6D7-4200-A15D-1E0DB98E4D39}" type="presOf" srcId="{EDC9E736-0477-45AB-95BB-ECFA6A0B8E83}" destId="{E7293E7A-FEED-4628-9D28-54B5AACBC346}" srcOrd="0" destOrd="0" presId="urn:microsoft.com/office/officeart/2005/8/layout/radial1"/>
    <dgm:cxn modelId="{62FE3B34-20CA-4EAB-888D-B9C41941D7B0}" srcId="{6EBAC632-8F65-44C4-A90F-0E3756EC10AD}" destId="{936B4D55-A74C-4033-8EE6-92828BB45E56}" srcOrd="2" destOrd="0" parTransId="{E3B2D875-A7CC-4402-B797-985E2576979C}" sibTransId="{E0F42E2A-38CD-4E18-B54E-3B0FD7F1E956}"/>
    <dgm:cxn modelId="{01428B35-B52F-4230-8B2A-754F15FD7188}" srcId="{0DEF2FDE-704D-411B-AA8C-DCB5E1876016}" destId="{6EBAC632-8F65-44C4-A90F-0E3756EC10AD}" srcOrd="0" destOrd="0" parTransId="{6AC9392C-DFA2-405D-A8FE-F875695B1A14}" sibTransId="{6C0D141B-4685-406C-9ABF-8288DC959C61}"/>
    <dgm:cxn modelId="{8DE8D55E-792A-47D2-B1A6-50CEAAB2493A}" type="presOf" srcId="{2C53F979-D1F8-428D-A26C-7B181A1E91A0}" destId="{D1674AC3-1D03-43E5-B9E4-A09AFFC75D5C}" srcOrd="1" destOrd="0" presId="urn:microsoft.com/office/officeart/2005/8/layout/radial1"/>
    <dgm:cxn modelId="{F4BA5645-5C2B-4D5A-AE25-88E0368D7FB1}" type="presOf" srcId="{9847BCBA-F27F-41B0-82F6-3415A72B6919}" destId="{5964CDD7-1640-44D7-90E8-90A0799092C0}" srcOrd="0" destOrd="0" presId="urn:microsoft.com/office/officeart/2005/8/layout/radial1"/>
    <dgm:cxn modelId="{10D95F72-CD40-42DF-B9F5-7C46F3A38210}" type="presOf" srcId="{6EBAC632-8F65-44C4-A90F-0E3756EC10AD}" destId="{9135021F-7767-4277-A81B-E44E303F7F72}" srcOrd="0" destOrd="0" presId="urn:microsoft.com/office/officeart/2005/8/layout/radial1"/>
    <dgm:cxn modelId="{919B8B78-BBDA-4D2F-9BAF-C27D69EA1648}" srcId="{6EBAC632-8F65-44C4-A90F-0E3756EC10AD}" destId="{9847BCBA-F27F-41B0-82F6-3415A72B6919}" srcOrd="0" destOrd="0" parTransId="{2C53F979-D1F8-428D-A26C-7B181A1E91A0}" sibTransId="{CF523AA6-426F-41AF-B24C-A438B5409CBF}"/>
    <dgm:cxn modelId="{13A82F8B-63FF-4161-9DEF-F7967B7AA714}" srcId="{6EBAC632-8F65-44C4-A90F-0E3756EC10AD}" destId="{67E8FFA5-CA56-49C3-98D6-A7CEC5A6435A}" srcOrd="1" destOrd="0" parTransId="{EDC9E736-0477-45AB-95BB-ECFA6A0B8E83}" sibTransId="{DD0511EE-2FC6-46D0-B8CD-F5FFD5D0EAF8}"/>
    <dgm:cxn modelId="{0D6473A0-BF6B-46B3-8D39-13C10FD0D4CC}" type="presOf" srcId="{936B4D55-A74C-4033-8EE6-92828BB45E56}" destId="{3D9C0BD3-2028-40A6-81B3-317DC336F6C4}" srcOrd="0" destOrd="0" presId="urn:microsoft.com/office/officeart/2005/8/layout/radial1"/>
    <dgm:cxn modelId="{11046EB4-8308-47E8-A834-BC28EFC9E36B}" type="presOf" srcId="{2C53F979-D1F8-428D-A26C-7B181A1E91A0}" destId="{8BB04F80-E596-4FAB-8419-CC7F6B731173}" srcOrd="0" destOrd="0" presId="urn:microsoft.com/office/officeart/2005/8/layout/radial1"/>
    <dgm:cxn modelId="{E701CBCD-2827-47E8-8E23-918F3F1BC132}" type="presOf" srcId="{E3B2D875-A7CC-4402-B797-985E2576979C}" destId="{64AB2B51-54FB-4A07-8654-5A57743DBF96}" srcOrd="1" destOrd="0" presId="urn:microsoft.com/office/officeart/2005/8/layout/radial1"/>
    <dgm:cxn modelId="{0C09ABE7-6006-409B-A1FE-154E8E995771}" type="presOf" srcId="{67E8FFA5-CA56-49C3-98D6-A7CEC5A6435A}" destId="{A2F13431-717F-4291-B045-3F3AEFF35A45}" srcOrd="0" destOrd="0" presId="urn:microsoft.com/office/officeart/2005/8/layout/radial1"/>
    <dgm:cxn modelId="{3BA93E65-29BE-4A68-8071-F875F6C243CA}" type="presParOf" srcId="{42878A31-29EA-44AC-9205-FF747F5AB722}" destId="{9135021F-7767-4277-A81B-E44E303F7F72}" srcOrd="0" destOrd="0" presId="urn:microsoft.com/office/officeart/2005/8/layout/radial1"/>
    <dgm:cxn modelId="{13360ED8-20A1-49EA-B44E-974F1347D3C8}" type="presParOf" srcId="{42878A31-29EA-44AC-9205-FF747F5AB722}" destId="{8BB04F80-E596-4FAB-8419-CC7F6B731173}" srcOrd="1" destOrd="0" presId="urn:microsoft.com/office/officeart/2005/8/layout/radial1"/>
    <dgm:cxn modelId="{449BFE94-C1BF-434B-8C98-5B1609ABDE1F}" type="presParOf" srcId="{8BB04F80-E596-4FAB-8419-CC7F6B731173}" destId="{D1674AC3-1D03-43E5-B9E4-A09AFFC75D5C}" srcOrd="0" destOrd="0" presId="urn:microsoft.com/office/officeart/2005/8/layout/radial1"/>
    <dgm:cxn modelId="{C0B4CEB9-9952-4BD4-AFE7-947C31DA54F4}" type="presParOf" srcId="{42878A31-29EA-44AC-9205-FF747F5AB722}" destId="{5964CDD7-1640-44D7-90E8-90A0799092C0}" srcOrd="2" destOrd="0" presId="urn:microsoft.com/office/officeart/2005/8/layout/radial1"/>
    <dgm:cxn modelId="{A9D940AA-4905-474A-9441-4657BCBD29FD}" type="presParOf" srcId="{42878A31-29EA-44AC-9205-FF747F5AB722}" destId="{E7293E7A-FEED-4628-9D28-54B5AACBC346}" srcOrd="3" destOrd="0" presId="urn:microsoft.com/office/officeart/2005/8/layout/radial1"/>
    <dgm:cxn modelId="{EA4CD245-D6D8-4228-A9D8-0CDE51F99B96}" type="presParOf" srcId="{E7293E7A-FEED-4628-9D28-54B5AACBC346}" destId="{42067B40-D03A-4246-92B4-85CA338DBA37}" srcOrd="0" destOrd="0" presId="urn:microsoft.com/office/officeart/2005/8/layout/radial1"/>
    <dgm:cxn modelId="{C8AB28AC-8354-4B97-A157-EA7FDB9BC670}" type="presParOf" srcId="{42878A31-29EA-44AC-9205-FF747F5AB722}" destId="{A2F13431-717F-4291-B045-3F3AEFF35A45}" srcOrd="4" destOrd="0" presId="urn:microsoft.com/office/officeart/2005/8/layout/radial1"/>
    <dgm:cxn modelId="{04E3C6F4-E6A9-4AE7-8E69-FA2C39E0D7F4}" type="presParOf" srcId="{42878A31-29EA-44AC-9205-FF747F5AB722}" destId="{B801EA7E-9ADB-4B6B-9236-8DAC8473D095}" srcOrd="5" destOrd="0" presId="urn:microsoft.com/office/officeart/2005/8/layout/radial1"/>
    <dgm:cxn modelId="{82019445-BDA2-4C21-848E-487F0E0CA060}" type="presParOf" srcId="{B801EA7E-9ADB-4B6B-9236-8DAC8473D095}" destId="{64AB2B51-54FB-4A07-8654-5A57743DBF96}" srcOrd="0" destOrd="0" presId="urn:microsoft.com/office/officeart/2005/8/layout/radial1"/>
    <dgm:cxn modelId="{A6D5F93A-FCE0-4BDC-B6BC-AAE48F43BB47}" type="presParOf" srcId="{42878A31-29EA-44AC-9205-FF747F5AB722}" destId="{3D9C0BD3-2028-40A6-81B3-317DC336F6C4}"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27517C-0AC2-44BA-A7E6-24CA382CF217}" type="doc">
      <dgm:prSet loTypeId="urn:microsoft.com/office/officeart/2005/8/layout/orgChart1" loCatId="hierarchy" qsTypeId="urn:microsoft.com/office/officeart/2005/8/quickstyle/simple1" qsCatId="simple" csTypeId="urn:microsoft.com/office/officeart/2005/8/colors/accent1_2" csCatId="accent1"/>
      <dgm:spPr/>
    </dgm:pt>
    <dgm:pt modelId="{8E08999D-D261-448C-8CD8-777FC3FE07F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مسئله عمده‌ گروه‌ها</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4A7F68E2-E5FF-41BA-B8D4-3F62D82A6E32}" type="parTrans" cxnId="{2C3475B0-B89D-46AC-AB3D-642125AEFE7C}">
      <dgm:prSet/>
      <dgm:spPr/>
    </dgm:pt>
    <dgm:pt modelId="{6BDF72B3-1FF8-44B4-B104-5DE6FC4C7805}" type="sibTrans" cxnId="{2C3475B0-B89D-46AC-AB3D-642125AEFE7C}">
      <dgm:prSet/>
      <dgm:spPr/>
    </dgm:pt>
    <dgm:pt modelId="{27E3A3A3-5264-45C7-824B-9E1141BD731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 تطب</a:t>
          </a:r>
          <a:r>
            <a:rPr kumimoji="0" lang="fa-IR" altLang="fa-IR" b="1" i="0" u="none" strike="noStrike" cap="none" normalizeH="0" baseline="0">
              <a:ln>
                <a:noFill/>
              </a:ln>
              <a:solidFill>
                <a:schemeClr val="tx1"/>
              </a:solidFill>
              <a:effectLst/>
              <a:latin typeface="Arial" pitchFamily="34" charset="0"/>
              <a:cs typeface="Lotus" pitchFamily="2" charset="-78"/>
            </a:rPr>
            <a:t>ي</a:t>
          </a:r>
          <a:r>
            <a:rPr kumimoji="0" lang="ar-SA" altLang="fa-IR" b="1" i="0" u="none" strike="noStrike" cap="none" normalizeH="0" baseline="0">
              <a:ln>
                <a:noFill/>
              </a:ln>
              <a:solidFill>
                <a:schemeClr val="tx1"/>
              </a:solidFill>
              <a:effectLst/>
              <a:latin typeface="Arial" pitchFamily="34" charset="0"/>
              <a:cs typeface="Lotus" pitchFamily="2" charset="-78"/>
            </a:rPr>
            <a:t>ق با عوامل خارج از گروه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22965714-3561-4296-AC06-DC015FA0FE44}" type="parTrans" cxnId="{9678E093-EC00-4286-9764-B5904BFA3951}">
      <dgm:prSet/>
      <dgm:spPr/>
    </dgm:pt>
    <dgm:pt modelId="{FF746267-0338-414F-A3BC-2AD31BF3292C}" type="sibTrans" cxnId="{9678E093-EC00-4286-9764-B5904BFA3951}">
      <dgm:prSet/>
      <dgm:spPr/>
    </dgm:pt>
    <dgm:pt modelId="{ADA8907A-E203-4FA1-9001-44E74122D2B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عوامل داخلی تاثيرگذار</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8DB3D57A-1401-4BC4-978D-93AB8135CD7F}" type="parTrans" cxnId="{BAF3EC3B-CCCB-44DD-9266-6ADDCA61F4C9}">
      <dgm:prSet/>
      <dgm:spPr/>
    </dgm:pt>
    <dgm:pt modelId="{3BC014F2-3532-42B4-B54C-B095A498CA25}" type="sibTrans" cxnId="{BAF3EC3B-CCCB-44DD-9266-6ADDCA61F4C9}">
      <dgm:prSet/>
      <dgm:spPr/>
    </dgm:pt>
    <dgm:pt modelId="{38AEBC00-6E99-4A7C-ABFF-E058EBB9647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Arial" pitchFamily="34" charset="0"/>
              <a:cs typeface="Lotus" pitchFamily="2" charset="-78"/>
            </a:rPr>
            <a:t>نظارت </a:t>
          </a:r>
          <a:r>
            <a:rPr kumimoji="0" lang="fa-IR" altLang="fa-IR" b="1" i="0" u="none" strike="noStrike" cap="none" normalizeH="0" baseline="0">
              <a:ln>
                <a:noFill/>
              </a:ln>
              <a:solidFill>
                <a:schemeClr val="tx1"/>
              </a:solidFill>
              <a:effectLst/>
              <a:latin typeface="Arial" pitchFamily="34" charset="0"/>
              <a:cs typeface="Lotus" pitchFamily="2" charset="-78"/>
            </a:rPr>
            <a:t>بر</a:t>
          </a:r>
          <a:r>
            <a:rPr kumimoji="0" lang="ar-SA" altLang="fa-IR" b="1" i="0" u="none" strike="noStrike" cap="none" normalizeH="0" baseline="0">
              <a:ln>
                <a:noFill/>
              </a:ln>
              <a:solidFill>
                <a:schemeClr val="tx1"/>
              </a:solidFill>
              <a:effectLst/>
              <a:latin typeface="Arial" pitchFamily="34" charset="0"/>
              <a:cs typeface="Lotus" pitchFamily="2" charset="-78"/>
            </a:rPr>
            <a:t>احساسات اعضا</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364FE890-61E6-4273-8F5F-D7D04F868218}" type="parTrans" cxnId="{A9A5A702-F4AD-496D-B381-B7118402AB2C}">
      <dgm:prSet/>
      <dgm:spPr/>
    </dgm:pt>
    <dgm:pt modelId="{521BB8AC-002C-42BC-BF69-7C44A175A952}" type="sibTrans" cxnId="{A9A5A702-F4AD-496D-B381-B7118402AB2C}">
      <dgm:prSet/>
      <dgm:spPr/>
    </dgm:pt>
    <dgm:pt modelId="{3EEB709B-CECA-4C31-86EA-BCBF1CB37A3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ي</a:t>
          </a:r>
          <a:r>
            <a:rPr kumimoji="0" lang="ar-SA" altLang="fa-IR" b="1" i="0" u="none" strike="noStrike" cap="none" normalizeH="0" baseline="0">
              <a:ln>
                <a:noFill/>
              </a:ln>
              <a:solidFill>
                <a:schemeClr val="tx1"/>
              </a:solidFill>
              <a:effectLst/>
              <a:latin typeface="Arial" pitchFamily="34" charset="0"/>
              <a:cs typeface="Lotus" pitchFamily="2" charset="-78"/>
            </a:rPr>
            <a:t>کپارچگی</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FE4A910B-7E0F-4328-92C3-9CF4DCB36890}" type="parTrans" cxnId="{B31CBB08-98AA-42C3-A3AC-8F5E0E24F04E}">
      <dgm:prSet/>
      <dgm:spPr/>
    </dgm:pt>
    <dgm:pt modelId="{21944239-FC3A-45E7-A6D1-315E883FF9B6}" type="sibTrans" cxnId="{B31CBB08-98AA-42C3-A3AC-8F5E0E24F04E}">
      <dgm:prSet/>
      <dgm:spPr/>
    </dgm:pt>
    <dgm:pt modelId="{4D8FC2D4-42A0-4748-ADA8-9A5FCE910081}" type="pres">
      <dgm:prSet presAssocID="{5227517C-0AC2-44BA-A7E6-24CA382CF217}" presName="hierChild1" presStyleCnt="0">
        <dgm:presLayoutVars>
          <dgm:orgChart val="1"/>
          <dgm:chPref val="1"/>
          <dgm:dir/>
          <dgm:animOne val="branch"/>
          <dgm:animLvl val="lvl"/>
          <dgm:resizeHandles/>
        </dgm:presLayoutVars>
      </dgm:prSet>
      <dgm:spPr/>
    </dgm:pt>
    <dgm:pt modelId="{1C9B2113-F934-4EAD-8080-0E9254B18067}" type="pres">
      <dgm:prSet presAssocID="{8E08999D-D261-448C-8CD8-777FC3FE07F5}" presName="hierRoot1" presStyleCnt="0">
        <dgm:presLayoutVars>
          <dgm:hierBranch val="l"/>
        </dgm:presLayoutVars>
      </dgm:prSet>
      <dgm:spPr/>
    </dgm:pt>
    <dgm:pt modelId="{62A7E8B5-C17B-4827-BB5A-A54A30792BC1}" type="pres">
      <dgm:prSet presAssocID="{8E08999D-D261-448C-8CD8-777FC3FE07F5}" presName="rootComposite1" presStyleCnt="0"/>
      <dgm:spPr/>
    </dgm:pt>
    <dgm:pt modelId="{150A40B8-F0D6-4D7F-89A9-CB422DC69B3C}" type="pres">
      <dgm:prSet presAssocID="{8E08999D-D261-448C-8CD8-777FC3FE07F5}" presName="rootText1" presStyleLbl="node0" presStyleIdx="0" presStyleCnt="1">
        <dgm:presLayoutVars>
          <dgm:chPref val="3"/>
        </dgm:presLayoutVars>
      </dgm:prSet>
      <dgm:spPr/>
    </dgm:pt>
    <dgm:pt modelId="{4C2E3F24-5E25-4A5A-A821-2627F6BCB1AB}" type="pres">
      <dgm:prSet presAssocID="{8E08999D-D261-448C-8CD8-777FC3FE07F5}" presName="rootConnector1" presStyleLbl="node1" presStyleIdx="0" presStyleCnt="0"/>
      <dgm:spPr/>
    </dgm:pt>
    <dgm:pt modelId="{DF342DB7-4DA1-4D93-BB27-7B6A5CCCAEB0}" type="pres">
      <dgm:prSet presAssocID="{8E08999D-D261-448C-8CD8-777FC3FE07F5}" presName="hierChild2" presStyleCnt="0"/>
      <dgm:spPr/>
    </dgm:pt>
    <dgm:pt modelId="{20BAC6C9-3514-4A83-A6CA-77E776A44281}" type="pres">
      <dgm:prSet presAssocID="{22965714-3561-4296-AC06-DC015FA0FE44}" presName="Name50" presStyleLbl="parChTrans1D2" presStyleIdx="0" presStyleCnt="4"/>
      <dgm:spPr/>
    </dgm:pt>
    <dgm:pt modelId="{3D612DA2-D850-4A16-BF69-EC9DCA4EFD91}" type="pres">
      <dgm:prSet presAssocID="{27E3A3A3-5264-45C7-824B-9E1141BD7316}" presName="hierRoot2" presStyleCnt="0">
        <dgm:presLayoutVars>
          <dgm:hierBranch/>
        </dgm:presLayoutVars>
      </dgm:prSet>
      <dgm:spPr/>
    </dgm:pt>
    <dgm:pt modelId="{802A12E9-A378-4F59-AF40-1DC2C3CA62E9}" type="pres">
      <dgm:prSet presAssocID="{27E3A3A3-5264-45C7-824B-9E1141BD7316}" presName="rootComposite" presStyleCnt="0"/>
      <dgm:spPr/>
    </dgm:pt>
    <dgm:pt modelId="{C89AC67D-8E6C-40EB-8493-8B853A08C9C0}" type="pres">
      <dgm:prSet presAssocID="{27E3A3A3-5264-45C7-824B-9E1141BD7316}" presName="rootText" presStyleLbl="node2" presStyleIdx="0" presStyleCnt="4">
        <dgm:presLayoutVars>
          <dgm:chPref val="3"/>
        </dgm:presLayoutVars>
      </dgm:prSet>
      <dgm:spPr/>
    </dgm:pt>
    <dgm:pt modelId="{9E1B7A33-7A49-4AE8-96DD-A53B02DE27B7}" type="pres">
      <dgm:prSet presAssocID="{27E3A3A3-5264-45C7-824B-9E1141BD7316}" presName="rootConnector" presStyleLbl="node2" presStyleIdx="0" presStyleCnt="4"/>
      <dgm:spPr/>
    </dgm:pt>
    <dgm:pt modelId="{BD66279C-FA0C-46C7-B29C-39C573669C10}" type="pres">
      <dgm:prSet presAssocID="{27E3A3A3-5264-45C7-824B-9E1141BD7316}" presName="hierChild4" presStyleCnt="0"/>
      <dgm:spPr/>
    </dgm:pt>
    <dgm:pt modelId="{3A06C045-0E93-4E5D-B70F-0C90519243E3}" type="pres">
      <dgm:prSet presAssocID="{27E3A3A3-5264-45C7-824B-9E1141BD7316}" presName="hierChild5" presStyleCnt="0"/>
      <dgm:spPr/>
    </dgm:pt>
    <dgm:pt modelId="{C97FBFCC-E791-44BA-AA9B-6E21AF8CCF4E}" type="pres">
      <dgm:prSet presAssocID="{8DB3D57A-1401-4BC4-978D-93AB8135CD7F}" presName="Name50" presStyleLbl="parChTrans1D2" presStyleIdx="1" presStyleCnt="4"/>
      <dgm:spPr/>
    </dgm:pt>
    <dgm:pt modelId="{A542457F-53CC-4974-9A7C-E193432B61C7}" type="pres">
      <dgm:prSet presAssocID="{ADA8907A-E203-4FA1-9001-44E74122D2B1}" presName="hierRoot2" presStyleCnt="0">
        <dgm:presLayoutVars>
          <dgm:hierBranch/>
        </dgm:presLayoutVars>
      </dgm:prSet>
      <dgm:spPr/>
    </dgm:pt>
    <dgm:pt modelId="{198B0B40-35DE-42BD-AA63-91C3ACCAED35}" type="pres">
      <dgm:prSet presAssocID="{ADA8907A-E203-4FA1-9001-44E74122D2B1}" presName="rootComposite" presStyleCnt="0"/>
      <dgm:spPr/>
    </dgm:pt>
    <dgm:pt modelId="{EDE33607-1479-43F1-AD99-E8A0991B768E}" type="pres">
      <dgm:prSet presAssocID="{ADA8907A-E203-4FA1-9001-44E74122D2B1}" presName="rootText" presStyleLbl="node2" presStyleIdx="1" presStyleCnt="4">
        <dgm:presLayoutVars>
          <dgm:chPref val="3"/>
        </dgm:presLayoutVars>
      </dgm:prSet>
      <dgm:spPr/>
    </dgm:pt>
    <dgm:pt modelId="{217767C1-AF47-48DE-952E-D769B036D585}" type="pres">
      <dgm:prSet presAssocID="{ADA8907A-E203-4FA1-9001-44E74122D2B1}" presName="rootConnector" presStyleLbl="node2" presStyleIdx="1" presStyleCnt="4"/>
      <dgm:spPr/>
    </dgm:pt>
    <dgm:pt modelId="{B2EAC268-E72C-466F-A213-E30832C28BB3}" type="pres">
      <dgm:prSet presAssocID="{ADA8907A-E203-4FA1-9001-44E74122D2B1}" presName="hierChild4" presStyleCnt="0"/>
      <dgm:spPr/>
    </dgm:pt>
    <dgm:pt modelId="{82D8F624-4B1D-46D8-AD38-208D4A8FFC2B}" type="pres">
      <dgm:prSet presAssocID="{ADA8907A-E203-4FA1-9001-44E74122D2B1}" presName="hierChild5" presStyleCnt="0"/>
      <dgm:spPr/>
    </dgm:pt>
    <dgm:pt modelId="{055FA8F6-9049-4C79-8DB9-A069C81A03EB}" type="pres">
      <dgm:prSet presAssocID="{364FE890-61E6-4273-8F5F-D7D04F868218}" presName="Name50" presStyleLbl="parChTrans1D2" presStyleIdx="2" presStyleCnt="4"/>
      <dgm:spPr/>
    </dgm:pt>
    <dgm:pt modelId="{FA668327-35DF-4C0C-8D01-D3879DE6E494}" type="pres">
      <dgm:prSet presAssocID="{38AEBC00-6E99-4A7C-ABFF-E058EBB96475}" presName="hierRoot2" presStyleCnt="0">
        <dgm:presLayoutVars>
          <dgm:hierBranch/>
        </dgm:presLayoutVars>
      </dgm:prSet>
      <dgm:spPr/>
    </dgm:pt>
    <dgm:pt modelId="{C07024FD-EB95-43F8-B0F6-428BF5E4755F}" type="pres">
      <dgm:prSet presAssocID="{38AEBC00-6E99-4A7C-ABFF-E058EBB96475}" presName="rootComposite" presStyleCnt="0"/>
      <dgm:spPr/>
    </dgm:pt>
    <dgm:pt modelId="{EB449C34-F349-4C82-AD36-E8B1098F8A19}" type="pres">
      <dgm:prSet presAssocID="{38AEBC00-6E99-4A7C-ABFF-E058EBB96475}" presName="rootText" presStyleLbl="node2" presStyleIdx="2" presStyleCnt="4">
        <dgm:presLayoutVars>
          <dgm:chPref val="3"/>
        </dgm:presLayoutVars>
      </dgm:prSet>
      <dgm:spPr/>
    </dgm:pt>
    <dgm:pt modelId="{219ECDC8-0F95-419B-AFB0-B44EA830F8BD}" type="pres">
      <dgm:prSet presAssocID="{38AEBC00-6E99-4A7C-ABFF-E058EBB96475}" presName="rootConnector" presStyleLbl="node2" presStyleIdx="2" presStyleCnt="4"/>
      <dgm:spPr/>
    </dgm:pt>
    <dgm:pt modelId="{AFFCDBB2-059D-4715-9E97-E851314046EC}" type="pres">
      <dgm:prSet presAssocID="{38AEBC00-6E99-4A7C-ABFF-E058EBB96475}" presName="hierChild4" presStyleCnt="0"/>
      <dgm:spPr/>
    </dgm:pt>
    <dgm:pt modelId="{855E2F10-274B-4138-9964-56FC78D9A1AB}" type="pres">
      <dgm:prSet presAssocID="{38AEBC00-6E99-4A7C-ABFF-E058EBB96475}" presName="hierChild5" presStyleCnt="0"/>
      <dgm:spPr/>
    </dgm:pt>
    <dgm:pt modelId="{14F27FD2-CECC-44F2-B1A9-562DB8A7CAD6}" type="pres">
      <dgm:prSet presAssocID="{FE4A910B-7E0F-4328-92C3-9CF4DCB36890}" presName="Name50" presStyleLbl="parChTrans1D2" presStyleIdx="3" presStyleCnt="4"/>
      <dgm:spPr/>
    </dgm:pt>
    <dgm:pt modelId="{4D7787C1-60BB-44E2-BAD6-8B3D329522ED}" type="pres">
      <dgm:prSet presAssocID="{3EEB709B-CECA-4C31-86EA-BCBF1CB37A31}" presName="hierRoot2" presStyleCnt="0">
        <dgm:presLayoutVars>
          <dgm:hierBranch/>
        </dgm:presLayoutVars>
      </dgm:prSet>
      <dgm:spPr/>
    </dgm:pt>
    <dgm:pt modelId="{4CB08988-0FC1-45CF-8F75-EB54230D7FB4}" type="pres">
      <dgm:prSet presAssocID="{3EEB709B-CECA-4C31-86EA-BCBF1CB37A31}" presName="rootComposite" presStyleCnt="0"/>
      <dgm:spPr/>
    </dgm:pt>
    <dgm:pt modelId="{E6AB466F-FC6D-4CD1-A928-A42C7F4CCE31}" type="pres">
      <dgm:prSet presAssocID="{3EEB709B-CECA-4C31-86EA-BCBF1CB37A31}" presName="rootText" presStyleLbl="node2" presStyleIdx="3" presStyleCnt="4">
        <dgm:presLayoutVars>
          <dgm:chPref val="3"/>
        </dgm:presLayoutVars>
      </dgm:prSet>
      <dgm:spPr/>
    </dgm:pt>
    <dgm:pt modelId="{2A8E20CE-7463-4636-A3BD-9E740AAB9419}" type="pres">
      <dgm:prSet presAssocID="{3EEB709B-CECA-4C31-86EA-BCBF1CB37A31}" presName="rootConnector" presStyleLbl="node2" presStyleIdx="3" presStyleCnt="4"/>
      <dgm:spPr/>
    </dgm:pt>
    <dgm:pt modelId="{5012DAE6-DE71-43C0-8D27-75F6D2254071}" type="pres">
      <dgm:prSet presAssocID="{3EEB709B-CECA-4C31-86EA-BCBF1CB37A31}" presName="hierChild4" presStyleCnt="0"/>
      <dgm:spPr/>
    </dgm:pt>
    <dgm:pt modelId="{2D184A8E-63E8-40BE-9F28-49647977F25D}" type="pres">
      <dgm:prSet presAssocID="{3EEB709B-CECA-4C31-86EA-BCBF1CB37A31}" presName="hierChild5" presStyleCnt="0"/>
      <dgm:spPr/>
    </dgm:pt>
    <dgm:pt modelId="{FA873251-357E-473E-BBEE-1BA23B90EF33}" type="pres">
      <dgm:prSet presAssocID="{8E08999D-D261-448C-8CD8-777FC3FE07F5}" presName="hierChild3" presStyleCnt="0"/>
      <dgm:spPr/>
    </dgm:pt>
  </dgm:ptLst>
  <dgm:cxnLst>
    <dgm:cxn modelId="{A9A5A702-F4AD-496D-B381-B7118402AB2C}" srcId="{8E08999D-D261-448C-8CD8-777FC3FE07F5}" destId="{38AEBC00-6E99-4A7C-ABFF-E058EBB96475}" srcOrd="2" destOrd="0" parTransId="{364FE890-61E6-4273-8F5F-D7D04F868218}" sibTransId="{521BB8AC-002C-42BC-BF69-7C44A175A952}"/>
    <dgm:cxn modelId="{01DA8706-66E9-48C1-A400-D5B323FD2D74}" type="presOf" srcId="{8E08999D-D261-448C-8CD8-777FC3FE07F5}" destId="{150A40B8-F0D6-4D7F-89A9-CB422DC69B3C}" srcOrd="0" destOrd="0" presId="urn:microsoft.com/office/officeart/2005/8/layout/orgChart1"/>
    <dgm:cxn modelId="{B31CBB08-98AA-42C3-A3AC-8F5E0E24F04E}" srcId="{8E08999D-D261-448C-8CD8-777FC3FE07F5}" destId="{3EEB709B-CECA-4C31-86EA-BCBF1CB37A31}" srcOrd="3" destOrd="0" parTransId="{FE4A910B-7E0F-4328-92C3-9CF4DCB36890}" sibTransId="{21944239-FC3A-45E7-A6D1-315E883FF9B6}"/>
    <dgm:cxn modelId="{C5FF9F0D-B583-40E7-B79E-30DDD66C3F46}" type="presOf" srcId="{38AEBC00-6E99-4A7C-ABFF-E058EBB96475}" destId="{EB449C34-F349-4C82-AD36-E8B1098F8A19}" srcOrd="0" destOrd="0" presId="urn:microsoft.com/office/officeart/2005/8/layout/orgChart1"/>
    <dgm:cxn modelId="{2984DE28-255D-41DE-B27C-A6CE643A3C23}" type="presOf" srcId="{27E3A3A3-5264-45C7-824B-9E1141BD7316}" destId="{9E1B7A33-7A49-4AE8-96DD-A53B02DE27B7}" srcOrd="1" destOrd="0" presId="urn:microsoft.com/office/officeart/2005/8/layout/orgChart1"/>
    <dgm:cxn modelId="{9DC9BB2C-3583-45C6-AFA6-D9C3EE067F77}" type="presOf" srcId="{ADA8907A-E203-4FA1-9001-44E74122D2B1}" destId="{EDE33607-1479-43F1-AD99-E8A0991B768E}" srcOrd="0" destOrd="0" presId="urn:microsoft.com/office/officeart/2005/8/layout/orgChart1"/>
    <dgm:cxn modelId="{38F72F30-8034-49A5-B578-3B6E5F0379E2}" type="presOf" srcId="{8E08999D-D261-448C-8CD8-777FC3FE07F5}" destId="{4C2E3F24-5E25-4A5A-A821-2627F6BCB1AB}" srcOrd="1" destOrd="0" presId="urn:microsoft.com/office/officeart/2005/8/layout/orgChart1"/>
    <dgm:cxn modelId="{BAF3EC3B-CCCB-44DD-9266-6ADDCA61F4C9}" srcId="{8E08999D-D261-448C-8CD8-777FC3FE07F5}" destId="{ADA8907A-E203-4FA1-9001-44E74122D2B1}" srcOrd="1" destOrd="0" parTransId="{8DB3D57A-1401-4BC4-978D-93AB8135CD7F}" sibTransId="{3BC014F2-3532-42B4-B54C-B095A498CA25}"/>
    <dgm:cxn modelId="{3CFC845B-313D-4415-A3CC-1D563F25EB91}" type="presOf" srcId="{38AEBC00-6E99-4A7C-ABFF-E058EBB96475}" destId="{219ECDC8-0F95-419B-AFB0-B44EA830F8BD}" srcOrd="1" destOrd="0" presId="urn:microsoft.com/office/officeart/2005/8/layout/orgChart1"/>
    <dgm:cxn modelId="{4A06A15E-771C-4A55-968B-24E86E066302}" type="presOf" srcId="{3EEB709B-CECA-4C31-86EA-BCBF1CB37A31}" destId="{2A8E20CE-7463-4636-A3BD-9E740AAB9419}" srcOrd="1" destOrd="0" presId="urn:microsoft.com/office/officeart/2005/8/layout/orgChart1"/>
    <dgm:cxn modelId="{801A3469-8EFC-4787-B267-D925BB9208AB}" type="presOf" srcId="{8DB3D57A-1401-4BC4-978D-93AB8135CD7F}" destId="{C97FBFCC-E791-44BA-AA9B-6E21AF8CCF4E}" srcOrd="0" destOrd="0" presId="urn:microsoft.com/office/officeart/2005/8/layout/orgChart1"/>
    <dgm:cxn modelId="{0DF59353-0700-44C2-B99E-6A53A5B16976}" type="presOf" srcId="{5227517C-0AC2-44BA-A7E6-24CA382CF217}" destId="{4D8FC2D4-42A0-4748-ADA8-9A5FCE910081}" srcOrd="0" destOrd="0" presId="urn:microsoft.com/office/officeart/2005/8/layout/orgChart1"/>
    <dgm:cxn modelId="{EF925F82-863A-41A1-8AD4-937C82B34E82}" type="presOf" srcId="{364FE890-61E6-4273-8F5F-D7D04F868218}" destId="{055FA8F6-9049-4C79-8DB9-A069C81A03EB}" srcOrd="0" destOrd="0" presId="urn:microsoft.com/office/officeart/2005/8/layout/orgChart1"/>
    <dgm:cxn modelId="{9678E093-EC00-4286-9764-B5904BFA3951}" srcId="{8E08999D-D261-448C-8CD8-777FC3FE07F5}" destId="{27E3A3A3-5264-45C7-824B-9E1141BD7316}" srcOrd="0" destOrd="0" parTransId="{22965714-3561-4296-AC06-DC015FA0FE44}" sibTransId="{FF746267-0338-414F-A3BC-2AD31BF3292C}"/>
    <dgm:cxn modelId="{4CDE5795-EC2D-4601-A3C7-7FED94090A5F}" type="presOf" srcId="{ADA8907A-E203-4FA1-9001-44E74122D2B1}" destId="{217767C1-AF47-48DE-952E-D769B036D585}" srcOrd="1" destOrd="0" presId="urn:microsoft.com/office/officeart/2005/8/layout/orgChart1"/>
    <dgm:cxn modelId="{3C20D7A7-C948-4F5A-B20F-5D7C55D6A6D5}" type="presOf" srcId="{FE4A910B-7E0F-4328-92C3-9CF4DCB36890}" destId="{14F27FD2-CECC-44F2-B1A9-562DB8A7CAD6}" srcOrd="0" destOrd="0" presId="urn:microsoft.com/office/officeart/2005/8/layout/orgChart1"/>
    <dgm:cxn modelId="{2C3475B0-B89D-46AC-AB3D-642125AEFE7C}" srcId="{5227517C-0AC2-44BA-A7E6-24CA382CF217}" destId="{8E08999D-D261-448C-8CD8-777FC3FE07F5}" srcOrd="0" destOrd="0" parTransId="{4A7F68E2-E5FF-41BA-B8D4-3F62D82A6E32}" sibTransId="{6BDF72B3-1FF8-44B4-B104-5DE6FC4C7805}"/>
    <dgm:cxn modelId="{13CB7AB3-7C4D-43A0-8A84-F0C96F59D019}" type="presOf" srcId="{27E3A3A3-5264-45C7-824B-9E1141BD7316}" destId="{C89AC67D-8E6C-40EB-8493-8B853A08C9C0}" srcOrd="0" destOrd="0" presId="urn:microsoft.com/office/officeart/2005/8/layout/orgChart1"/>
    <dgm:cxn modelId="{366BC6C8-0D42-4F35-91CA-32781BF0ED9C}" type="presOf" srcId="{3EEB709B-CECA-4C31-86EA-BCBF1CB37A31}" destId="{E6AB466F-FC6D-4CD1-A928-A42C7F4CCE31}" srcOrd="0" destOrd="0" presId="urn:microsoft.com/office/officeart/2005/8/layout/orgChart1"/>
    <dgm:cxn modelId="{C2931AE9-D5ED-443E-A878-AAC6E8E86AF4}" type="presOf" srcId="{22965714-3561-4296-AC06-DC015FA0FE44}" destId="{20BAC6C9-3514-4A83-A6CA-77E776A44281}" srcOrd="0" destOrd="0" presId="urn:microsoft.com/office/officeart/2005/8/layout/orgChart1"/>
    <dgm:cxn modelId="{7856018F-0521-4355-9A8A-17A862046592}" type="presParOf" srcId="{4D8FC2D4-42A0-4748-ADA8-9A5FCE910081}" destId="{1C9B2113-F934-4EAD-8080-0E9254B18067}" srcOrd="0" destOrd="0" presId="urn:microsoft.com/office/officeart/2005/8/layout/orgChart1"/>
    <dgm:cxn modelId="{8FDF5082-C278-4E1B-9514-2DE10297609E}" type="presParOf" srcId="{1C9B2113-F934-4EAD-8080-0E9254B18067}" destId="{62A7E8B5-C17B-4827-BB5A-A54A30792BC1}" srcOrd="0" destOrd="0" presId="urn:microsoft.com/office/officeart/2005/8/layout/orgChart1"/>
    <dgm:cxn modelId="{F1691CA2-F95D-4F72-B4B7-9448E4B9D046}" type="presParOf" srcId="{62A7E8B5-C17B-4827-BB5A-A54A30792BC1}" destId="{150A40B8-F0D6-4D7F-89A9-CB422DC69B3C}" srcOrd="0" destOrd="0" presId="urn:microsoft.com/office/officeart/2005/8/layout/orgChart1"/>
    <dgm:cxn modelId="{1E098FE6-3629-4271-BFA0-5EC6F7B0F8FB}" type="presParOf" srcId="{62A7E8B5-C17B-4827-BB5A-A54A30792BC1}" destId="{4C2E3F24-5E25-4A5A-A821-2627F6BCB1AB}" srcOrd="1" destOrd="0" presId="urn:microsoft.com/office/officeart/2005/8/layout/orgChart1"/>
    <dgm:cxn modelId="{B347EB10-4461-4B6C-98FB-B472FFD72114}" type="presParOf" srcId="{1C9B2113-F934-4EAD-8080-0E9254B18067}" destId="{DF342DB7-4DA1-4D93-BB27-7B6A5CCCAEB0}" srcOrd="1" destOrd="0" presId="urn:microsoft.com/office/officeart/2005/8/layout/orgChart1"/>
    <dgm:cxn modelId="{683D8FB6-ACA7-4013-93B4-0F96D4D407BB}" type="presParOf" srcId="{DF342DB7-4DA1-4D93-BB27-7B6A5CCCAEB0}" destId="{20BAC6C9-3514-4A83-A6CA-77E776A44281}" srcOrd="0" destOrd="0" presId="urn:microsoft.com/office/officeart/2005/8/layout/orgChart1"/>
    <dgm:cxn modelId="{004EEC94-C8A6-4D3A-865F-0154F866393F}" type="presParOf" srcId="{DF342DB7-4DA1-4D93-BB27-7B6A5CCCAEB0}" destId="{3D612DA2-D850-4A16-BF69-EC9DCA4EFD91}" srcOrd="1" destOrd="0" presId="urn:microsoft.com/office/officeart/2005/8/layout/orgChart1"/>
    <dgm:cxn modelId="{A8AEA5EF-3BB4-4B1D-AC56-C1B68010AD56}" type="presParOf" srcId="{3D612DA2-D850-4A16-BF69-EC9DCA4EFD91}" destId="{802A12E9-A378-4F59-AF40-1DC2C3CA62E9}" srcOrd="0" destOrd="0" presId="urn:microsoft.com/office/officeart/2005/8/layout/orgChart1"/>
    <dgm:cxn modelId="{05A60279-2531-4646-B414-9DC4F2EAD44B}" type="presParOf" srcId="{802A12E9-A378-4F59-AF40-1DC2C3CA62E9}" destId="{C89AC67D-8E6C-40EB-8493-8B853A08C9C0}" srcOrd="0" destOrd="0" presId="urn:microsoft.com/office/officeart/2005/8/layout/orgChart1"/>
    <dgm:cxn modelId="{43A7AA37-35C6-4A19-BA83-423B190D3A3A}" type="presParOf" srcId="{802A12E9-A378-4F59-AF40-1DC2C3CA62E9}" destId="{9E1B7A33-7A49-4AE8-96DD-A53B02DE27B7}" srcOrd="1" destOrd="0" presId="urn:microsoft.com/office/officeart/2005/8/layout/orgChart1"/>
    <dgm:cxn modelId="{ECEEDA62-BC0A-4AA2-BE5B-32DFD2D1747C}" type="presParOf" srcId="{3D612DA2-D850-4A16-BF69-EC9DCA4EFD91}" destId="{BD66279C-FA0C-46C7-B29C-39C573669C10}" srcOrd="1" destOrd="0" presId="urn:microsoft.com/office/officeart/2005/8/layout/orgChart1"/>
    <dgm:cxn modelId="{F067F353-B179-4193-89B4-FA9B4E685D1D}" type="presParOf" srcId="{3D612DA2-D850-4A16-BF69-EC9DCA4EFD91}" destId="{3A06C045-0E93-4E5D-B70F-0C90519243E3}" srcOrd="2" destOrd="0" presId="urn:microsoft.com/office/officeart/2005/8/layout/orgChart1"/>
    <dgm:cxn modelId="{EAD8D3AD-5681-4E59-8AC6-F5358BC17D5E}" type="presParOf" srcId="{DF342DB7-4DA1-4D93-BB27-7B6A5CCCAEB0}" destId="{C97FBFCC-E791-44BA-AA9B-6E21AF8CCF4E}" srcOrd="2" destOrd="0" presId="urn:microsoft.com/office/officeart/2005/8/layout/orgChart1"/>
    <dgm:cxn modelId="{1284EB72-E9CE-4D19-887C-163713D26883}" type="presParOf" srcId="{DF342DB7-4DA1-4D93-BB27-7B6A5CCCAEB0}" destId="{A542457F-53CC-4974-9A7C-E193432B61C7}" srcOrd="3" destOrd="0" presId="urn:microsoft.com/office/officeart/2005/8/layout/orgChart1"/>
    <dgm:cxn modelId="{5FD5DC83-8E8A-4D95-8FA5-564F6C72EBD6}" type="presParOf" srcId="{A542457F-53CC-4974-9A7C-E193432B61C7}" destId="{198B0B40-35DE-42BD-AA63-91C3ACCAED35}" srcOrd="0" destOrd="0" presId="urn:microsoft.com/office/officeart/2005/8/layout/orgChart1"/>
    <dgm:cxn modelId="{BB43B3E4-2C4A-4E52-A0F8-D4FB43EE0D57}" type="presParOf" srcId="{198B0B40-35DE-42BD-AA63-91C3ACCAED35}" destId="{EDE33607-1479-43F1-AD99-E8A0991B768E}" srcOrd="0" destOrd="0" presId="urn:microsoft.com/office/officeart/2005/8/layout/orgChart1"/>
    <dgm:cxn modelId="{BF281BE7-3228-4295-9941-04BB7D230B91}" type="presParOf" srcId="{198B0B40-35DE-42BD-AA63-91C3ACCAED35}" destId="{217767C1-AF47-48DE-952E-D769B036D585}" srcOrd="1" destOrd="0" presId="urn:microsoft.com/office/officeart/2005/8/layout/orgChart1"/>
    <dgm:cxn modelId="{FE76E93E-787D-4461-A0B0-853BDAC55B4C}" type="presParOf" srcId="{A542457F-53CC-4974-9A7C-E193432B61C7}" destId="{B2EAC268-E72C-466F-A213-E30832C28BB3}" srcOrd="1" destOrd="0" presId="urn:microsoft.com/office/officeart/2005/8/layout/orgChart1"/>
    <dgm:cxn modelId="{8C5C57C2-6EAC-4D1D-9E26-7E88C88C0668}" type="presParOf" srcId="{A542457F-53CC-4974-9A7C-E193432B61C7}" destId="{82D8F624-4B1D-46D8-AD38-208D4A8FFC2B}" srcOrd="2" destOrd="0" presId="urn:microsoft.com/office/officeart/2005/8/layout/orgChart1"/>
    <dgm:cxn modelId="{104A716B-3CA5-45D0-A8FB-3894339D5C92}" type="presParOf" srcId="{DF342DB7-4DA1-4D93-BB27-7B6A5CCCAEB0}" destId="{055FA8F6-9049-4C79-8DB9-A069C81A03EB}" srcOrd="4" destOrd="0" presId="urn:microsoft.com/office/officeart/2005/8/layout/orgChart1"/>
    <dgm:cxn modelId="{A71FDFAE-AEBD-463B-8159-59397FA3154D}" type="presParOf" srcId="{DF342DB7-4DA1-4D93-BB27-7B6A5CCCAEB0}" destId="{FA668327-35DF-4C0C-8D01-D3879DE6E494}" srcOrd="5" destOrd="0" presId="urn:microsoft.com/office/officeart/2005/8/layout/orgChart1"/>
    <dgm:cxn modelId="{25349D0C-E80D-4C40-8592-2E5211185B6F}" type="presParOf" srcId="{FA668327-35DF-4C0C-8D01-D3879DE6E494}" destId="{C07024FD-EB95-43F8-B0F6-428BF5E4755F}" srcOrd="0" destOrd="0" presId="urn:microsoft.com/office/officeart/2005/8/layout/orgChart1"/>
    <dgm:cxn modelId="{CF60DE9F-F0CF-4761-91DB-CBDA6C850D04}" type="presParOf" srcId="{C07024FD-EB95-43F8-B0F6-428BF5E4755F}" destId="{EB449C34-F349-4C82-AD36-E8B1098F8A19}" srcOrd="0" destOrd="0" presId="urn:microsoft.com/office/officeart/2005/8/layout/orgChart1"/>
    <dgm:cxn modelId="{A4EC0B71-7104-486C-804C-5041955C8AB6}" type="presParOf" srcId="{C07024FD-EB95-43F8-B0F6-428BF5E4755F}" destId="{219ECDC8-0F95-419B-AFB0-B44EA830F8BD}" srcOrd="1" destOrd="0" presId="urn:microsoft.com/office/officeart/2005/8/layout/orgChart1"/>
    <dgm:cxn modelId="{374719A1-A5CB-408A-BF12-3ABFB2532776}" type="presParOf" srcId="{FA668327-35DF-4C0C-8D01-D3879DE6E494}" destId="{AFFCDBB2-059D-4715-9E97-E851314046EC}" srcOrd="1" destOrd="0" presId="urn:microsoft.com/office/officeart/2005/8/layout/orgChart1"/>
    <dgm:cxn modelId="{70680857-7CEA-4043-BF19-04EAB72DE8E1}" type="presParOf" srcId="{FA668327-35DF-4C0C-8D01-D3879DE6E494}" destId="{855E2F10-274B-4138-9964-56FC78D9A1AB}" srcOrd="2" destOrd="0" presId="urn:microsoft.com/office/officeart/2005/8/layout/orgChart1"/>
    <dgm:cxn modelId="{123F716D-1FEE-4253-9A1B-51F20ED54361}" type="presParOf" srcId="{DF342DB7-4DA1-4D93-BB27-7B6A5CCCAEB0}" destId="{14F27FD2-CECC-44F2-B1A9-562DB8A7CAD6}" srcOrd="6" destOrd="0" presId="urn:microsoft.com/office/officeart/2005/8/layout/orgChart1"/>
    <dgm:cxn modelId="{913C789E-634A-492E-8BD5-B16B332E566F}" type="presParOf" srcId="{DF342DB7-4DA1-4D93-BB27-7B6A5CCCAEB0}" destId="{4D7787C1-60BB-44E2-BAD6-8B3D329522ED}" srcOrd="7" destOrd="0" presId="urn:microsoft.com/office/officeart/2005/8/layout/orgChart1"/>
    <dgm:cxn modelId="{D15516EC-4C6E-46E9-BE18-D2A8C87470B8}" type="presParOf" srcId="{4D7787C1-60BB-44E2-BAD6-8B3D329522ED}" destId="{4CB08988-0FC1-45CF-8F75-EB54230D7FB4}" srcOrd="0" destOrd="0" presId="urn:microsoft.com/office/officeart/2005/8/layout/orgChart1"/>
    <dgm:cxn modelId="{C5859B90-CE36-4CB2-875B-BA2E56C15B8B}" type="presParOf" srcId="{4CB08988-0FC1-45CF-8F75-EB54230D7FB4}" destId="{E6AB466F-FC6D-4CD1-A928-A42C7F4CCE31}" srcOrd="0" destOrd="0" presId="urn:microsoft.com/office/officeart/2005/8/layout/orgChart1"/>
    <dgm:cxn modelId="{CD1CE124-5EF7-4DF3-A274-17D81D69E829}" type="presParOf" srcId="{4CB08988-0FC1-45CF-8F75-EB54230D7FB4}" destId="{2A8E20CE-7463-4636-A3BD-9E740AAB9419}" srcOrd="1" destOrd="0" presId="urn:microsoft.com/office/officeart/2005/8/layout/orgChart1"/>
    <dgm:cxn modelId="{2CD4E454-7AAD-413C-BB00-74CA60F3B9EE}" type="presParOf" srcId="{4D7787C1-60BB-44E2-BAD6-8B3D329522ED}" destId="{5012DAE6-DE71-43C0-8D27-75F6D2254071}" srcOrd="1" destOrd="0" presId="urn:microsoft.com/office/officeart/2005/8/layout/orgChart1"/>
    <dgm:cxn modelId="{8C060B29-7F99-4B82-9FB1-8F3CBE1A3469}" type="presParOf" srcId="{4D7787C1-60BB-44E2-BAD6-8B3D329522ED}" destId="{2D184A8E-63E8-40BE-9F28-49647977F25D}" srcOrd="2" destOrd="0" presId="urn:microsoft.com/office/officeart/2005/8/layout/orgChart1"/>
    <dgm:cxn modelId="{EFC928AB-498C-4AFA-9A5E-D772CDE31C8E}" type="presParOf" srcId="{1C9B2113-F934-4EAD-8080-0E9254B18067}" destId="{FA873251-357E-473E-BBEE-1BA23B90EF3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69316C-7DD9-4E4A-B24A-91CD261E215E}" type="doc">
      <dgm:prSet loTypeId="urn:microsoft.com/office/officeart/2005/8/layout/orgChart1" loCatId="hierarchy" qsTypeId="urn:microsoft.com/office/officeart/2005/8/quickstyle/simple1" qsCatId="simple" csTypeId="urn:microsoft.com/office/officeart/2005/8/colors/accent1_2" csCatId="accent1"/>
      <dgm:spPr/>
    </dgm:pt>
    <dgm:pt modelId="{D52EEB39-416A-442F-A6FD-94C83D0E812D}">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Comic Sans MS" pitchFamily="66" charset="0"/>
              <a:cs typeface="Lotus" pitchFamily="2" charset="-78"/>
            </a:rPr>
            <a:t>ويژگيهای عام نهادها</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52FE5C6F-17C1-432B-9A69-75C453CE9513}" type="parTrans" cxnId="{72A7BF98-A92E-49F3-8D1B-DB8F4B2E2794}">
      <dgm:prSet/>
      <dgm:spPr/>
    </dgm:pt>
    <dgm:pt modelId="{EFBB89BB-9AA1-45E7-B1B9-B694F1AC9DF9}" type="sibTrans" cxnId="{72A7BF98-A92E-49F3-8D1B-DB8F4B2E2794}">
      <dgm:prSet/>
      <dgm:spPr/>
    </dgm:pt>
    <dgm:pt modelId="{13963487-EF88-4AE3-A1F6-915CB97518B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Comic Sans MS" pitchFamily="66" charset="0"/>
              <a:cs typeface="Lotus" pitchFamily="2" charset="-78"/>
            </a:rPr>
            <a:t>ايدئولوژی</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E5FDD1E0-A90F-415A-8EE8-D50D1508F0D5}" type="parTrans" cxnId="{15131FDC-7345-46F4-ACD7-95C9D8475B85}">
      <dgm:prSet/>
      <dgm:spPr/>
    </dgm:pt>
    <dgm:pt modelId="{5100201E-82A2-4448-ADFD-8FCEF2C3485B}" type="sibTrans" cxnId="{15131FDC-7345-46F4-ACD7-95C9D8475B85}">
      <dgm:prSet/>
      <dgm:spPr/>
    </dgm:pt>
    <dgm:pt modelId="{D4B8AFFB-3B50-4F37-ADD0-4324F343FED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Comic Sans MS" pitchFamily="66" charset="0"/>
              <a:cs typeface="Lotus" pitchFamily="2" charset="-78"/>
            </a:rPr>
            <a:t>قواعد رفتاری </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F3E0877F-2A10-4AC3-A59F-D37A7496A5B8}" type="parTrans" cxnId="{08EE1340-2975-4801-BCAF-392C9BBF0DC8}">
      <dgm:prSet/>
      <dgm:spPr/>
    </dgm:pt>
    <dgm:pt modelId="{CD624698-C872-42BB-B898-59E187301ADD}" type="sibTrans" cxnId="{08EE1340-2975-4801-BCAF-392C9BBF0DC8}">
      <dgm:prSet/>
      <dgm:spPr/>
    </dgm:pt>
    <dgm:pt modelId="{F5187BEB-77A5-400F-8277-E33ADAD22AA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Comic Sans MS" pitchFamily="66" charset="0"/>
              <a:cs typeface="Lotus" pitchFamily="2" charset="-78"/>
            </a:rPr>
            <a:t>نمادهای فرهنگی </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A86F757E-40E3-4E7B-B1C2-43EE478D75CC}" type="parTrans" cxnId="{0712866A-C0E9-47FD-A251-C9C65CC590A1}">
      <dgm:prSet/>
      <dgm:spPr/>
    </dgm:pt>
    <dgm:pt modelId="{494E06A7-BC43-4143-A2EA-0E9CB57217A9}" type="sibTrans" cxnId="{0712866A-C0E9-47FD-A251-C9C65CC590A1}">
      <dgm:prSet/>
      <dgm:spPr/>
    </dgm:pt>
    <dgm:pt modelId="{80F0C912-8505-4579-A724-D724737A43D4}" type="pres">
      <dgm:prSet presAssocID="{B869316C-7DD9-4E4A-B24A-91CD261E215E}" presName="hierChild1" presStyleCnt="0">
        <dgm:presLayoutVars>
          <dgm:orgChart val="1"/>
          <dgm:chPref val="1"/>
          <dgm:dir/>
          <dgm:animOne val="branch"/>
          <dgm:animLvl val="lvl"/>
          <dgm:resizeHandles/>
        </dgm:presLayoutVars>
      </dgm:prSet>
      <dgm:spPr/>
    </dgm:pt>
    <dgm:pt modelId="{DD9F6D21-7023-441C-9A7F-1DE94B30169A}" type="pres">
      <dgm:prSet presAssocID="{D52EEB39-416A-442F-A6FD-94C83D0E812D}" presName="hierRoot1" presStyleCnt="0">
        <dgm:presLayoutVars>
          <dgm:hierBranch val="l"/>
        </dgm:presLayoutVars>
      </dgm:prSet>
      <dgm:spPr/>
    </dgm:pt>
    <dgm:pt modelId="{236E382A-ABD9-4701-9760-694E9AD21109}" type="pres">
      <dgm:prSet presAssocID="{D52EEB39-416A-442F-A6FD-94C83D0E812D}" presName="rootComposite1" presStyleCnt="0"/>
      <dgm:spPr/>
    </dgm:pt>
    <dgm:pt modelId="{6DAD9362-6DEF-4AEF-A2F8-09F052B95209}" type="pres">
      <dgm:prSet presAssocID="{D52EEB39-416A-442F-A6FD-94C83D0E812D}" presName="rootText1" presStyleLbl="node0" presStyleIdx="0" presStyleCnt="1">
        <dgm:presLayoutVars>
          <dgm:chPref val="3"/>
        </dgm:presLayoutVars>
      </dgm:prSet>
      <dgm:spPr/>
    </dgm:pt>
    <dgm:pt modelId="{97CD76FA-D856-492D-BDC4-9DCDA3CDF2AE}" type="pres">
      <dgm:prSet presAssocID="{D52EEB39-416A-442F-A6FD-94C83D0E812D}" presName="rootConnector1" presStyleLbl="node1" presStyleIdx="0" presStyleCnt="0"/>
      <dgm:spPr/>
    </dgm:pt>
    <dgm:pt modelId="{C3AFA83C-9AB8-4F50-B078-4C1F6019438D}" type="pres">
      <dgm:prSet presAssocID="{D52EEB39-416A-442F-A6FD-94C83D0E812D}" presName="hierChild2" presStyleCnt="0"/>
      <dgm:spPr/>
    </dgm:pt>
    <dgm:pt modelId="{FCFE9F9E-4C10-4DF2-AB66-67F96D5A3BDF}" type="pres">
      <dgm:prSet presAssocID="{E5FDD1E0-A90F-415A-8EE8-D50D1508F0D5}" presName="Name50" presStyleLbl="parChTrans1D2" presStyleIdx="0" presStyleCnt="3"/>
      <dgm:spPr/>
    </dgm:pt>
    <dgm:pt modelId="{EB5D7FD0-2141-419F-AA7B-9FFE9C0C42E6}" type="pres">
      <dgm:prSet presAssocID="{13963487-EF88-4AE3-A1F6-915CB97518B9}" presName="hierRoot2" presStyleCnt="0">
        <dgm:presLayoutVars>
          <dgm:hierBranch/>
        </dgm:presLayoutVars>
      </dgm:prSet>
      <dgm:spPr/>
    </dgm:pt>
    <dgm:pt modelId="{3D78CF65-46DB-4298-BDDE-E2C13206B659}" type="pres">
      <dgm:prSet presAssocID="{13963487-EF88-4AE3-A1F6-915CB97518B9}" presName="rootComposite" presStyleCnt="0"/>
      <dgm:spPr/>
    </dgm:pt>
    <dgm:pt modelId="{BB3E6BA7-CEF6-4AB5-B538-47E4EEAFAC3B}" type="pres">
      <dgm:prSet presAssocID="{13963487-EF88-4AE3-A1F6-915CB97518B9}" presName="rootText" presStyleLbl="node2" presStyleIdx="0" presStyleCnt="3">
        <dgm:presLayoutVars>
          <dgm:chPref val="3"/>
        </dgm:presLayoutVars>
      </dgm:prSet>
      <dgm:spPr/>
    </dgm:pt>
    <dgm:pt modelId="{D86EECDD-3E2A-4C4A-B6B5-B715D1AE00D6}" type="pres">
      <dgm:prSet presAssocID="{13963487-EF88-4AE3-A1F6-915CB97518B9}" presName="rootConnector" presStyleLbl="node2" presStyleIdx="0" presStyleCnt="3"/>
      <dgm:spPr/>
    </dgm:pt>
    <dgm:pt modelId="{DFCFE92B-7FFD-43FA-9E31-058243F93FC2}" type="pres">
      <dgm:prSet presAssocID="{13963487-EF88-4AE3-A1F6-915CB97518B9}" presName="hierChild4" presStyleCnt="0"/>
      <dgm:spPr/>
    </dgm:pt>
    <dgm:pt modelId="{78383A3C-2394-46E5-9BCE-7F098A90F304}" type="pres">
      <dgm:prSet presAssocID="{13963487-EF88-4AE3-A1F6-915CB97518B9}" presName="hierChild5" presStyleCnt="0"/>
      <dgm:spPr/>
    </dgm:pt>
    <dgm:pt modelId="{623EAF06-49BE-420C-A308-7B49988E9C57}" type="pres">
      <dgm:prSet presAssocID="{F3E0877F-2A10-4AC3-A59F-D37A7496A5B8}" presName="Name50" presStyleLbl="parChTrans1D2" presStyleIdx="1" presStyleCnt="3"/>
      <dgm:spPr/>
    </dgm:pt>
    <dgm:pt modelId="{712DC57D-1C77-448F-9F26-FF90051355E3}" type="pres">
      <dgm:prSet presAssocID="{D4B8AFFB-3B50-4F37-ADD0-4324F343FED0}" presName="hierRoot2" presStyleCnt="0">
        <dgm:presLayoutVars>
          <dgm:hierBranch/>
        </dgm:presLayoutVars>
      </dgm:prSet>
      <dgm:spPr/>
    </dgm:pt>
    <dgm:pt modelId="{4AD12403-99CC-4ED2-9B3B-435230235CBD}" type="pres">
      <dgm:prSet presAssocID="{D4B8AFFB-3B50-4F37-ADD0-4324F343FED0}" presName="rootComposite" presStyleCnt="0"/>
      <dgm:spPr/>
    </dgm:pt>
    <dgm:pt modelId="{B53C41D1-DDC7-488F-BEEB-F1E6FC648AF0}" type="pres">
      <dgm:prSet presAssocID="{D4B8AFFB-3B50-4F37-ADD0-4324F343FED0}" presName="rootText" presStyleLbl="node2" presStyleIdx="1" presStyleCnt="3">
        <dgm:presLayoutVars>
          <dgm:chPref val="3"/>
        </dgm:presLayoutVars>
      </dgm:prSet>
      <dgm:spPr/>
    </dgm:pt>
    <dgm:pt modelId="{1F505A35-38B1-4A61-B201-C2A3BDD5693B}" type="pres">
      <dgm:prSet presAssocID="{D4B8AFFB-3B50-4F37-ADD0-4324F343FED0}" presName="rootConnector" presStyleLbl="node2" presStyleIdx="1" presStyleCnt="3"/>
      <dgm:spPr/>
    </dgm:pt>
    <dgm:pt modelId="{C4C04030-B1AA-451D-80E0-840592EF0338}" type="pres">
      <dgm:prSet presAssocID="{D4B8AFFB-3B50-4F37-ADD0-4324F343FED0}" presName="hierChild4" presStyleCnt="0"/>
      <dgm:spPr/>
    </dgm:pt>
    <dgm:pt modelId="{D35F5A86-B738-4573-9997-E2F3E2709F9A}" type="pres">
      <dgm:prSet presAssocID="{D4B8AFFB-3B50-4F37-ADD0-4324F343FED0}" presName="hierChild5" presStyleCnt="0"/>
      <dgm:spPr/>
    </dgm:pt>
    <dgm:pt modelId="{867F5D54-1F6C-4086-BEA5-A509554A8752}" type="pres">
      <dgm:prSet presAssocID="{A86F757E-40E3-4E7B-B1C2-43EE478D75CC}" presName="Name50" presStyleLbl="parChTrans1D2" presStyleIdx="2" presStyleCnt="3"/>
      <dgm:spPr/>
    </dgm:pt>
    <dgm:pt modelId="{47FFFAC0-CB4D-4AFA-BDD4-A2726A183E41}" type="pres">
      <dgm:prSet presAssocID="{F5187BEB-77A5-400F-8277-E33ADAD22AAF}" presName="hierRoot2" presStyleCnt="0">
        <dgm:presLayoutVars>
          <dgm:hierBranch/>
        </dgm:presLayoutVars>
      </dgm:prSet>
      <dgm:spPr/>
    </dgm:pt>
    <dgm:pt modelId="{F43CB197-D3E8-4FAA-AD3E-73D265ACD065}" type="pres">
      <dgm:prSet presAssocID="{F5187BEB-77A5-400F-8277-E33ADAD22AAF}" presName="rootComposite" presStyleCnt="0"/>
      <dgm:spPr/>
    </dgm:pt>
    <dgm:pt modelId="{DCD2F573-D6FF-45D7-A8DE-5ACDECAFA3DC}" type="pres">
      <dgm:prSet presAssocID="{F5187BEB-77A5-400F-8277-E33ADAD22AAF}" presName="rootText" presStyleLbl="node2" presStyleIdx="2" presStyleCnt="3">
        <dgm:presLayoutVars>
          <dgm:chPref val="3"/>
        </dgm:presLayoutVars>
      </dgm:prSet>
      <dgm:spPr/>
    </dgm:pt>
    <dgm:pt modelId="{666013C3-55E2-4F19-B6C7-191CCF26611B}" type="pres">
      <dgm:prSet presAssocID="{F5187BEB-77A5-400F-8277-E33ADAD22AAF}" presName="rootConnector" presStyleLbl="node2" presStyleIdx="2" presStyleCnt="3"/>
      <dgm:spPr/>
    </dgm:pt>
    <dgm:pt modelId="{9378E6A3-AA9B-47BF-ACEF-25218AD8F374}" type="pres">
      <dgm:prSet presAssocID="{F5187BEB-77A5-400F-8277-E33ADAD22AAF}" presName="hierChild4" presStyleCnt="0"/>
      <dgm:spPr/>
    </dgm:pt>
    <dgm:pt modelId="{19469A86-32F4-4AB9-B6D7-2B52F96A3562}" type="pres">
      <dgm:prSet presAssocID="{F5187BEB-77A5-400F-8277-E33ADAD22AAF}" presName="hierChild5" presStyleCnt="0"/>
      <dgm:spPr/>
    </dgm:pt>
    <dgm:pt modelId="{1A883E5A-E0BD-48B5-9EC9-AE0197E9587D}" type="pres">
      <dgm:prSet presAssocID="{D52EEB39-416A-442F-A6FD-94C83D0E812D}" presName="hierChild3" presStyleCnt="0"/>
      <dgm:spPr/>
    </dgm:pt>
  </dgm:ptLst>
  <dgm:cxnLst>
    <dgm:cxn modelId="{CC822A00-28A6-49FE-A071-4D198256FF41}" type="presOf" srcId="{F3E0877F-2A10-4AC3-A59F-D37A7496A5B8}" destId="{623EAF06-49BE-420C-A308-7B49988E9C57}" srcOrd="0" destOrd="0" presId="urn:microsoft.com/office/officeart/2005/8/layout/orgChart1"/>
    <dgm:cxn modelId="{4817B902-29AE-4876-82B9-CB41DA09B023}" type="presOf" srcId="{E5FDD1E0-A90F-415A-8EE8-D50D1508F0D5}" destId="{FCFE9F9E-4C10-4DF2-AB66-67F96D5A3BDF}" srcOrd="0" destOrd="0" presId="urn:microsoft.com/office/officeart/2005/8/layout/orgChart1"/>
    <dgm:cxn modelId="{3329ED0F-2F51-4989-85BF-AFA2D11E6CE2}" type="presOf" srcId="{D52EEB39-416A-442F-A6FD-94C83D0E812D}" destId="{6DAD9362-6DEF-4AEF-A2F8-09F052B95209}" srcOrd="0" destOrd="0" presId="urn:microsoft.com/office/officeart/2005/8/layout/orgChart1"/>
    <dgm:cxn modelId="{A554B330-1122-4E08-935C-3470962017E0}" type="presOf" srcId="{13963487-EF88-4AE3-A1F6-915CB97518B9}" destId="{BB3E6BA7-CEF6-4AB5-B538-47E4EEAFAC3B}" srcOrd="0" destOrd="0" presId="urn:microsoft.com/office/officeart/2005/8/layout/orgChart1"/>
    <dgm:cxn modelId="{A42B6B34-60FA-43D2-80E7-87E1026C8520}" type="presOf" srcId="{D4B8AFFB-3B50-4F37-ADD0-4324F343FED0}" destId="{B53C41D1-DDC7-488F-BEEB-F1E6FC648AF0}" srcOrd="0" destOrd="0" presId="urn:microsoft.com/office/officeart/2005/8/layout/orgChart1"/>
    <dgm:cxn modelId="{53239C3E-6B56-4382-842F-02D75075E1A1}" type="presOf" srcId="{A86F757E-40E3-4E7B-B1C2-43EE478D75CC}" destId="{867F5D54-1F6C-4086-BEA5-A509554A8752}" srcOrd="0" destOrd="0" presId="urn:microsoft.com/office/officeart/2005/8/layout/orgChart1"/>
    <dgm:cxn modelId="{08EE1340-2975-4801-BCAF-392C9BBF0DC8}" srcId="{D52EEB39-416A-442F-A6FD-94C83D0E812D}" destId="{D4B8AFFB-3B50-4F37-ADD0-4324F343FED0}" srcOrd="1" destOrd="0" parTransId="{F3E0877F-2A10-4AC3-A59F-D37A7496A5B8}" sibTransId="{CD624698-C872-42BB-B898-59E187301ADD}"/>
    <dgm:cxn modelId="{0D4A3D48-F7D3-46D2-BAA6-E385D9EFDEBC}" type="presOf" srcId="{F5187BEB-77A5-400F-8277-E33ADAD22AAF}" destId="{666013C3-55E2-4F19-B6C7-191CCF26611B}" srcOrd="1" destOrd="0" presId="urn:microsoft.com/office/officeart/2005/8/layout/orgChart1"/>
    <dgm:cxn modelId="{0712866A-C0E9-47FD-A251-C9C65CC590A1}" srcId="{D52EEB39-416A-442F-A6FD-94C83D0E812D}" destId="{F5187BEB-77A5-400F-8277-E33ADAD22AAF}" srcOrd="2" destOrd="0" parTransId="{A86F757E-40E3-4E7B-B1C2-43EE478D75CC}" sibTransId="{494E06A7-BC43-4143-A2EA-0E9CB57217A9}"/>
    <dgm:cxn modelId="{85B40B55-52B9-45DD-9C9A-370990FEED75}" type="presOf" srcId="{B869316C-7DD9-4E4A-B24A-91CD261E215E}" destId="{80F0C912-8505-4579-A724-D724737A43D4}" srcOrd="0" destOrd="0" presId="urn:microsoft.com/office/officeart/2005/8/layout/orgChart1"/>
    <dgm:cxn modelId="{6C793390-36E9-49F6-A760-3B5BC58C46E1}" type="presOf" srcId="{D4B8AFFB-3B50-4F37-ADD0-4324F343FED0}" destId="{1F505A35-38B1-4A61-B201-C2A3BDD5693B}" srcOrd="1" destOrd="0" presId="urn:microsoft.com/office/officeart/2005/8/layout/orgChart1"/>
    <dgm:cxn modelId="{72A7BF98-A92E-49F3-8D1B-DB8F4B2E2794}" srcId="{B869316C-7DD9-4E4A-B24A-91CD261E215E}" destId="{D52EEB39-416A-442F-A6FD-94C83D0E812D}" srcOrd="0" destOrd="0" parTransId="{52FE5C6F-17C1-432B-9A69-75C453CE9513}" sibTransId="{EFBB89BB-9AA1-45E7-B1B9-B694F1AC9DF9}"/>
    <dgm:cxn modelId="{E01637CC-C3DE-4B1F-A1E2-D684378BAF00}" type="presOf" srcId="{F5187BEB-77A5-400F-8277-E33ADAD22AAF}" destId="{DCD2F573-D6FF-45D7-A8DE-5ACDECAFA3DC}" srcOrd="0" destOrd="0" presId="urn:microsoft.com/office/officeart/2005/8/layout/orgChart1"/>
    <dgm:cxn modelId="{BE2D95CE-4EFA-4153-8EEA-B01790A1752C}" type="presOf" srcId="{D52EEB39-416A-442F-A6FD-94C83D0E812D}" destId="{97CD76FA-D856-492D-BDC4-9DCDA3CDF2AE}" srcOrd="1" destOrd="0" presId="urn:microsoft.com/office/officeart/2005/8/layout/orgChart1"/>
    <dgm:cxn modelId="{15131FDC-7345-46F4-ACD7-95C9D8475B85}" srcId="{D52EEB39-416A-442F-A6FD-94C83D0E812D}" destId="{13963487-EF88-4AE3-A1F6-915CB97518B9}" srcOrd="0" destOrd="0" parTransId="{E5FDD1E0-A90F-415A-8EE8-D50D1508F0D5}" sibTransId="{5100201E-82A2-4448-ADFD-8FCEF2C3485B}"/>
    <dgm:cxn modelId="{FE3161DC-2847-45AA-872D-A9EBF1121714}" type="presOf" srcId="{13963487-EF88-4AE3-A1F6-915CB97518B9}" destId="{D86EECDD-3E2A-4C4A-B6B5-B715D1AE00D6}" srcOrd="1" destOrd="0" presId="urn:microsoft.com/office/officeart/2005/8/layout/orgChart1"/>
    <dgm:cxn modelId="{F044EED2-465E-4D98-AE9A-53EE4933FA11}" type="presParOf" srcId="{80F0C912-8505-4579-A724-D724737A43D4}" destId="{DD9F6D21-7023-441C-9A7F-1DE94B30169A}" srcOrd="0" destOrd="0" presId="urn:microsoft.com/office/officeart/2005/8/layout/orgChart1"/>
    <dgm:cxn modelId="{0389E647-0545-4C24-88E3-43FC47FB77DE}" type="presParOf" srcId="{DD9F6D21-7023-441C-9A7F-1DE94B30169A}" destId="{236E382A-ABD9-4701-9760-694E9AD21109}" srcOrd="0" destOrd="0" presId="urn:microsoft.com/office/officeart/2005/8/layout/orgChart1"/>
    <dgm:cxn modelId="{910ACC41-3073-4B4E-B8B0-F70D6CA9E57E}" type="presParOf" srcId="{236E382A-ABD9-4701-9760-694E9AD21109}" destId="{6DAD9362-6DEF-4AEF-A2F8-09F052B95209}" srcOrd="0" destOrd="0" presId="urn:microsoft.com/office/officeart/2005/8/layout/orgChart1"/>
    <dgm:cxn modelId="{793C0237-617C-45E9-BDF0-5675E0ACC490}" type="presParOf" srcId="{236E382A-ABD9-4701-9760-694E9AD21109}" destId="{97CD76FA-D856-492D-BDC4-9DCDA3CDF2AE}" srcOrd="1" destOrd="0" presId="urn:microsoft.com/office/officeart/2005/8/layout/orgChart1"/>
    <dgm:cxn modelId="{0F8FF316-9EF3-4ECD-A949-8457132DF99A}" type="presParOf" srcId="{DD9F6D21-7023-441C-9A7F-1DE94B30169A}" destId="{C3AFA83C-9AB8-4F50-B078-4C1F6019438D}" srcOrd="1" destOrd="0" presId="urn:microsoft.com/office/officeart/2005/8/layout/orgChart1"/>
    <dgm:cxn modelId="{EEA144E3-F47A-4CF9-97E9-3023AD8418F6}" type="presParOf" srcId="{C3AFA83C-9AB8-4F50-B078-4C1F6019438D}" destId="{FCFE9F9E-4C10-4DF2-AB66-67F96D5A3BDF}" srcOrd="0" destOrd="0" presId="urn:microsoft.com/office/officeart/2005/8/layout/orgChart1"/>
    <dgm:cxn modelId="{7AB48BBE-EFCB-4FA8-995A-7C2A35E20448}" type="presParOf" srcId="{C3AFA83C-9AB8-4F50-B078-4C1F6019438D}" destId="{EB5D7FD0-2141-419F-AA7B-9FFE9C0C42E6}" srcOrd="1" destOrd="0" presId="urn:microsoft.com/office/officeart/2005/8/layout/orgChart1"/>
    <dgm:cxn modelId="{651D92B0-4DDB-460D-9182-B98FB1B9011E}" type="presParOf" srcId="{EB5D7FD0-2141-419F-AA7B-9FFE9C0C42E6}" destId="{3D78CF65-46DB-4298-BDDE-E2C13206B659}" srcOrd="0" destOrd="0" presId="urn:microsoft.com/office/officeart/2005/8/layout/orgChart1"/>
    <dgm:cxn modelId="{6A030BB5-2375-4A82-9265-5B71B3045198}" type="presParOf" srcId="{3D78CF65-46DB-4298-BDDE-E2C13206B659}" destId="{BB3E6BA7-CEF6-4AB5-B538-47E4EEAFAC3B}" srcOrd="0" destOrd="0" presId="urn:microsoft.com/office/officeart/2005/8/layout/orgChart1"/>
    <dgm:cxn modelId="{200E0850-0CBD-4AAA-A31D-4DD1E4E50D51}" type="presParOf" srcId="{3D78CF65-46DB-4298-BDDE-E2C13206B659}" destId="{D86EECDD-3E2A-4C4A-B6B5-B715D1AE00D6}" srcOrd="1" destOrd="0" presId="urn:microsoft.com/office/officeart/2005/8/layout/orgChart1"/>
    <dgm:cxn modelId="{11427E2A-C708-48DB-A984-58DA97FF2ACC}" type="presParOf" srcId="{EB5D7FD0-2141-419F-AA7B-9FFE9C0C42E6}" destId="{DFCFE92B-7FFD-43FA-9E31-058243F93FC2}" srcOrd="1" destOrd="0" presId="urn:microsoft.com/office/officeart/2005/8/layout/orgChart1"/>
    <dgm:cxn modelId="{D5760833-E363-4C75-ADB7-EF23BEDBBE35}" type="presParOf" srcId="{EB5D7FD0-2141-419F-AA7B-9FFE9C0C42E6}" destId="{78383A3C-2394-46E5-9BCE-7F098A90F304}" srcOrd="2" destOrd="0" presId="urn:microsoft.com/office/officeart/2005/8/layout/orgChart1"/>
    <dgm:cxn modelId="{63269176-8E7B-485A-884E-F21C39DE06E0}" type="presParOf" srcId="{C3AFA83C-9AB8-4F50-B078-4C1F6019438D}" destId="{623EAF06-49BE-420C-A308-7B49988E9C57}" srcOrd="2" destOrd="0" presId="urn:microsoft.com/office/officeart/2005/8/layout/orgChart1"/>
    <dgm:cxn modelId="{81592387-AD32-4FD4-921B-FF8C12846B46}" type="presParOf" srcId="{C3AFA83C-9AB8-4F50-B078-4C1F6019438D}" destId="{712DC57D-1C77-448F-9F26-FF90051355E3}" srcOrd="3" destOrd="0" presId="urn:microsoft.com/office/officeart/2005/8/layout/orgChart1"/>
    <dgm:cxn modelId="{1AA9492E-651F-4F93-BDFB-609CB3FA2642}" type="presParOf" srcId="{712DC57D-1C77-448F-9F26-FF90051355E3}" destId="{4AD12403-99CC-4ED2-9B3B-435230235CBD}" srcOrd="0" destOrd="0" presId="urn:microsoft.com/office/officeart/2005/8/layout/orgChart1"/>
    <dgm:cxn modelId="{2E96A9CA-5AA7-4B55-B153-683F33718F60}" type="presParOf" srcId="{4AD12403-99CC-4ED2-9B3B-435230235CBD}" destId="{B53C41D1-DDC7-488F-BEEB-F1E6FC648AF0}" srcOrd="0" destOrd="0" presId="urn:microsoft.com/office/officeart/2005/8/layout/orgChart1"/>
    <dgm:cxn modelId="{39CD3A2C-E753-4C8A-9EEF-417D145E6CEF}" type="presParOf" srcId="{4AD12403-99CC-4ED2-9B3B-435230235CBD}" destId="{1F505A35-38B1-4A61-B201-C2A3BDD5693B}" srcOrd="1" destOrd="0" presId="urn:microsoft.com/office/officeart/2005/8/layout/orgChart1"/>
    <dgm:cxn modelId="{32ED518A-4F3B-4DC1-89D5-E6446E854402}" type="presParOf" srcId="{712DC57D-1C77-448F-9F26-FF90051355E3}" destId="{C4C04030-B1AA-451D-80E0-840592EF0338}" srcOrd="1" destOrd="0" presId="urn:microsoft.com/office/officeart/2005/8/layout/orgChart1"/>
    <dgm:cxn modelId="{8FEECAC3-A63A-4CEA-8DA3-8BE13C59F851}" type="presParOf" srcId="{712DC57D-1C77-448F-9F26-FF90051355E3}" destId="{D35F5A86-B738-4573-9997-E2F3E2709F9A}" srcOrd="2" destOrd="0" presId="urn:microsoft.com/office/officeart/2005/8/layout/orgChart1"/>
    <dgm:cxn modelId="{528C254E-4A4D-406F-BD6E-FED23BF4D57F}" type="presParOf" srcId="{C3AFA83C-9AB8-4F50-B078-4C1F6019438D}" destId="{867F5D54-1F6C-4086-BEA5-A509554A8752}" srcOrd="4" destOrd="0" presId="urn:microsoft.com/office/officeart/2005/8/layout/orgChart1"/>
    <dgm:cxn modelId="{DBDDDC86-5FD8-4A14-B610-91A8FE2C4D90}" type="presParOf" srcId="{C3AFA83C-9AB8-4F50-B078-4C1F6019438D}" destId="{47FFFAC0-CB4D-4AFA-BDD4-A2726A183E41}" srcOrd="5" destOrd="0" presId="urn:microsoft.com/office/officeart/2005/8/layout/orgChart1"/>
    <dgm:cxn modelId="{26886165-0C2F-4786-A9D6-B44542D24511}" type="presParOf" srcId="{47FFFAC0-CB4D-4AFA-BDD4-A2726A183E41}" destId="{F43CB197-D3E8-4FAA-AD3E-73D265ACD065}" srcOrd="0" destOrd="0" presId="urn:microsoft.com/office/officeart/2005/8/layout/orgChart1"/>
    <dgm:cxn modelId="{AECEC833-DAC3-41C4-BE25-A35CEB6B0A4B}" type="presParOf" srcId="{F43CB197-D3E8-4FAA-AD3E-73D265ACD065}" destId="{DCD2F573-D6FF-45D7-A8DE-5ACDECAFA3DC}" srcOrd="0" destOrd="0" presId="urn:microsoft.com/office/officeart/2005/8/layout/orgChart1"/>
    <dgm:cxn modelId="{7B95F2A4-EF19-4CBF-B248-020CA96AFA2C}" type="presParOf" srcId="{F43CB197-D3E8-4FAA-AD3E-73D265ACD065}" destId="{666013C3-55E2-4F19-B6C7-191CCF26611B}" srcOrd="1" destOrd="0" presId="urn:microsoft.com/office/officeart/2005/8/layout/orgChart1"/>
    <dgm:cxn modelId="{01937F9D-D5C1-4D24-B4F5-B9B010491F0F}" type="presParOf" srcId="{47FFFAC0-CB4D-4AFA-BDD4-A2726A183E41}" destId="{9378E6A3-AA9B-47BF-ACEF-25218AD8F374}" srcOrd="1" destOrd="0" presId="urn:microsoft.com/office/officeart/2005/8/layout/orgChart1"/>
    <dgm:cxn modelId="{563C52C9-2A2C-4949-B259-D213D73FBE6D}" type="presParOf" srcId="{47FFFAC0-CB4D-4AFA-BDD4-A2726A183E41}" destId="{19469A86-32F4-4AB9-B6D7-2B52F96A3562}" srcOrd="2" destOrd="0" presId="urn:microsoft.com/office/officeart/2005/8/layout/orgChart1"/>
    <dgm:cxn modelId="{811611BA-C8A6-4E1D-9157-C444A35A6349}" type="presParOf" srcId="{DD9F6D21-7023-441C-9A7F-1DE94B30169A}" destId="{1A883E5A-E0BD-48B5-9EC9-AE0197E9587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7E9526-9172-41DE-8079-C0F21D357A05}" type="doc">
      <dgm:prSet loTypeId="urn:microsoft.com/office/officeart/2005/8/layout/orgChart1" loCatId="hierarchy" qsTypeId="urn:microsoft.com/office/officeart/2005/8/quickstyle/simple1" qsCatId="simple" csTypeId="urn:microsoft.com/office/officeart/2005/8/colors/accent1_2" csCatId="accent1"/>
      <dgm:spPr/>
    </dgm:pt>
    <dgm:pt modelId="{E3239794-F5AF-4565-AE70-D47433828EE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2"/>
              </a:solidFill>
              <a:effectLst/>
              <a:latin typeface="Arial" pitchFamily="34" charset="0"/>
              <a:cs typeface="Lotus" pitchFamily="2" charset="-78"/>
            </a:rPr>
            <a:t>تب</a:t>
          </a:r>
          <a:r>
            <a:rPr kumimoji="0" lang="fa-IR" altLang="fa-IR" b="1" i="0" u="none" strike="noStrike" cap="none" normalizeH="0" baseline="0">
              <a:ln>
                <a:noFill/>
              </a:ln>
              <a:solidFill>
                <a:schemeClr val="tx2"/>
              </a:solidFill>
              <a:effectLst/>
              <a:latin typeface="Arial" pitchFamily="34" charset="0"/>
              <a:cs typeface="Lotus" pitchFamily="2" charset="-78"/>
            </a:rPr>
            <a:t>يي</a:t>
          </a:r>
          <a:r>
            <a:rPr kumimoji="0" lang="ar-SA" altLang="fa-IR" b="1" i="0" u="none" strike="noStrike" cap="none" normalizeH="0" baseline="0">
              <a:ln>
                <a:noFill/>
              </a:ln>
              <a:solidFill>
                <a:schemeClr val="tx2"/>
              </a:solidFill>
              <a:effectLst/>
              <a:latin typeface="Arial" pitchFamily="34" charset="0"/>
              <a:cs typeface="Lotus" pitchFamily="2" charset="-78"/>
            </a:rPr>
            <a:t>ن‌های انحراف</a:t>
          </a:r>
          <a:endParaRPr kumimoji="0" lang="en-US" altLang="fa-IR" b="1" i="0" u="none" strike="noStrike" cap="none" normalizeH="0" baseline="0">
            <a:ln>
              <a:noFill/>
            </a:ln>
            <a:solidFill>
              <a:schemeClr val="tx2"/>
            </a:solidFill>
            <a:effectLst/>
            <a:latin typeface="Arial" pitchFamily="34" charset="0"/>
            <a:cs typeface="Lotus" pitchFamily="2" charset="-78"/>
          </a:endParaRPr>
        </a:p>
      </dgm:t>
    </dgm:pt>
    <dgm:pt modelId="{E88CE6C5-5E7B-4038-A124-A0C0D715BBC5}" type="parTrans" cxnId="{6805D2E1-5F91-4406-91AD-7609D995FFEB}">
      <dgm:prSet/>
      <dgm:spPr/>
    </dgm:pt>
    <dgm:pt modelId="{351AAC1C-C637-417B-96E9-56F9883DEA95}" type="sibTrans" cxnId="{6805D2E1-5F91-4406-91AD-7609D995FFEB}">
      <dgm:prSet/>
      <dgm:spPr/>
    </dgm:pt>
    <dgm:pt modelId="{890D808F-42E1-4C36-8A43-6151016332B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زيست شناسی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72D3514F-1E15-4EDA-92E2-F709ACBE87F7}" type="parTrans" cxnId="{36070E2D-F9D9-4490-86F4-70A4BE785822}">
      <dgm:prSet/>
      <dgm:spPr/>
    </dgm:pt>
    <dgm:pt modelId="{7DA12CBD-F638-4CCE-A615-0AF8FB418F3B}" type="sibTrans" cxnId="{36070E2D-F9D9-4490-86F4-70A4BE785822}">
      <dgm:prSet/>
      <dgm:spPr/>
    </dgm:pt>
    <dgm:pt modelId="{69BDB83C-9B20-4A0D-B298-88EEB653256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نقص جسمانی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3481441E-4818-4446-9872-3D21B504A3D8}" type="parTrans" cxnId="{00888697-3EBB-4128-A6D7-9107F8639689}">
      <dgm:prSet/>
      <dgm:spPr/>
    </dgm:pt>
    <dgm:pt modelId="{BE92CC27-4639-4E4E-AD0D-22BD1E024775}" type="sibTrans" cxnId="{00888697-3EBB-4128-A6D7-9107F8639689}">
      <dgm:prSet/>
      <dgm:spPr/>
    </dgm:pt>
    <dgm:pt modelId="{EC6E9B60-DF49-45A9-A8AF-8F6E33661605}" type="pres">
      <dgm:prSet presAssocID="{527E9526-9172-41DE-8079-C0F21D357A05}" presName="hierChild1" presStyleCnt="0">
        <dgm:presLayoutVars>
          <dgm:orgChart val="1"/>
          <dgm:chPref val="1"/>
          <dgm:dir/>
          <dgm:animOne val="branch"/>
          <dgm:animLvl val="lvl"/>
          <dgm:resizeHandles/>
        </dgm:presLayoutVars>
      </dgm:prSet>
      <dgm:spPr/>
    </dgm:pt>
    <dgm:pt modelId="{581C6D01-422E-4DF3-AFFB-2CA6783FE252}" type="pres">
      <dgm:prSet presAssocID="{E3239794-F5AF-4565-AE70-D47433828EEE}" presName="hierRoot1" presStyleCnt="0">
        <dgm:presLayoutVars>
          <dgm:hierBranch val="l"/>
        </dgm:presLayoutVars>
      </dgm:prSet>
      <dgm:spPr/>
    </dgm:pt>
    <dgm:pt modelId="{5BD71E0E-6C55-4C7F-AFAA-0A0970CEDDDC}" type="pres">
      <dgm:prSet presAssocID="{E3239794-F5AF-4565-AE70-D47433828EEE}" presName="rootComposite1" presStyleCnt="0"/>
      <dgm:spPr/>
    </dgm:pt>
    <dgm:pt modelId="{714B6F90-B340-48F7-A17A-6D53C6B8C909}" type="pres">
      <dgm:prSet presAssocID="{E3239794-F5AF-4565-AE70-D47433828EEE}" presName="rootText1" presStyleLbl="node0" presStyleIdx="0" presStyleCnt="1">
        <dgm:presLayoutVars>
          <dgm:chPref val="3"/>
        </dgm:presLayoutVars>
      </dgm:prSet>
      <dgm:spPr/>
    </dgm:pt>
    <dgm:pt modelId="{FDEDADC9-27C1-490F-921B-AD767C70689F}" type="pres">
      <dgm:prSet presAssocID="{E3239794-F5AF-4565-AE70-D47433828EEE}" presName="rootConnector1" presStyleLbl="node1" presStyleIdx="0" presStyleCnt="0"/>
      <dgm:spPr/>
    </dgm:pt>
    <dgm:pt modelId="{FAFE5194-4339-4190-B357-893657DFCAAF}" type="pres">
      <dgm:prSet presAssocID="{E3239794-F5AF-4565-AE70-D47433828EEE}" presName="hierChild2" presStyleCnt="0"/>
      <dgm:spPr/>
    </dgm:pt>
    <dgm:pt modelId="{5C0466B4-1D96-4435-9341-C1C9C243DF30}" type="pres">
      <dgm:prSet presAssocID="{72D3514F-1E15-4EDA-92E2-F709ACBE87F7}" presName="Name50" presStyleLbl="parChTrans1D2" presStyleIdx="0" presStyleCnt="1"/>
      <dgm:spPr/>
    </dgm:pt>
    <dgm:pt modelId="{36C8BA32-2C1C-41AE-A47A-D828FDE378DC}" type="pres">
      <dgm:prSet presAssocID="{890D808F-42E1-4C36-8A43-6151016332BF}" presName="hierRoot2" presStyleCnt="0">
        <dgm:presLayoutVars>
          <dgm:hierBranch val="l"/>
        </dgm:presLayoutVars>
      </dgm:prSet>
      <dgm:spPr/>
    </dgm:pt>
    <dgm:pt modelId="{39D71B75-2149-4FFA-AB3D-D57D8D17B61D}" type="pres">
      <dgm:prSet presAssocID="{890D808F-42E1-4C36-8A43-6151016332BF}" presName="rootComposite" presStyleCnt="0"/>
      <dgm:spPr/>
    </dgm:pt>
    <dgm:pt modelId="{656A4007-87F3-4742-9238-0BAB0941076D}" type="pres">
      <dgm:prSet presAssocID="{890D808F-42E1-4C36-8A43-6151016332BF}" presName="rootText" presStyleLbl="node2" presStyleIdx="0" presStyleCnt="1">
        <dgm:presLayoutVars>
          <dgm:chPref val="3"/>
        </dgm:presLayoutVars>
      </dgm:prSet>
      <dgm:spPr/>
    </dgm:pt>
    <dgm:pt modelId="{AE8DE76A-3D56-4AF3-BCA6-98EC7426FA20}" type="pres">
      <dgm:prSet presAssocID="{890D808F-42E1-4C36-8A43-6151016332BF}" presName="rootConnector" presStyleLbl="node2" presStyleIdx="0" presStyleCnt="1"/>
      <dgm:spPr/>
    </dgm:pt>
    <dgm:pt modelId="{9A36F0E2-EC2D-4985-8A0A-3151299C715E}" type="pres">
      <dgm:prSet presAssocID="{890D808F-42E1-4C36-8A43-6151016332BF}" presName="hierChild4" presStyleCnt="0"/>
      <dgm:spPr/>
    </dgm:pt>
    <dgm:pt modelId="{8B77BD32-AF51-48FB-9E8F-17C6166A907D}" type="pres">
      <dgm:prSet presAssocID="{3481441E-4818-4446-9872-3D21B504A3D8}" presName="Name50" presStyleLbl="parChTrans1D3" presStyleIdx="0" presStyleCnt="1"/>
      <dgm:spPr/>
    </dgm:pt>
    <dgm:pt modelId="{D3CCF9D8-57C0-41A5-A6B6-CDD4042A83B2}" type="pres">
      <dgm:prSet presAssocID="{69BDB83C-9B20-4A0D-B298-88EEB6532569}" presName="hierRoot2" presStyleCnt="0">
        <dgm:presLayoutVars>
          <dgm:hierBranch/>
        </dgm:presLayoutVars>
      </dgm:prSet>
      <dgm:spPr/>
    </dgm:pt>
    <dgm:pt modelId="{C95AF59C-9A7B-49F4-B02B-63FE564539CF}" type="pres">
      <dgm:prSet presAssocID="{69BDB83C-9B20-4A0D-B298-88EEB6532569}" presName="rootComposite" presStyleCnt="0"/>
      <dgm:spPr/>
    </dgm:pt>
    <dgm:pt modelId="{8E8F1D2C-5C46-45A3-967A-25FB3F15D55F}" type="pres">
      <dgm:prSet presAssocID="{69BDB83C-9B20-4A0D-B298-88EEB6532569}" presName="rootText" presStyleLbl="node3" presStyleIdx="0" presStyleCnt="1">
        <dgm:presLayoutVars>
          <dgm:chPref val="3"/>
        </dgm:presLayoutVars>
      </dgm:prSet>
      <dgm:spPr/>
    </dgm:pt>
    <dgm:pt modelId="{25E3A9BA-D912-409C-A916-3A0ADD43FE57}" type="pres">
      <dgm:prSet presAssocID="{69BDB83C-9B20-4A0D-B298-88EEB6532569}" presName="rootConnector" presStyleLbl="node3" presStyleIdx="0" presStyleCnt="1"/>
      <dgm:spPr/>
    </dgm:pt>
    <dgm:pt modelId="{D6A3E56B-C8DD-4082-A60A-EE422939CDBA}" type="pres">
      <dgm:prSet presAssocID="{69BDB83C-9B20-4A0D-B298-88EEB6532569}" presName="hierChild4" presStyleCnt="0"/>
      <dgm:spPr/>
    </dgm:pt>
    <dgm:pt modelId="{71722D9A-2DE2-4114-97E6-262431A4208A}" type="pres">
      <dgm:prSet presAssocID="{69BDB83C-9B20-4A0D-B298-88EEB6532569}" presName="hierChild5" presStyleCnt="0"/>
      <dgm:spPr/>
    </dgm:pt>
    <dgm:pt modelId="{054C1DFA-5EBA-441E-814A-942163AE0876}" type="pres">
      <dgm:prSet presAssocID="{890D808F-42E1-4C36-8A43-6151016332BF}" presName="hierChild5" presStyleCnt="0"/>
      <dgm:spPr/>
    </dgm:pt>
    <dgm:pt modelId="{FC60AF03-5572-443F-B4A4-8BD9E5FCD6C2}" type="pres">
      <dgm:prSet presAssocID="{E3239794-F5AF-4565-AE70-D47433828EEE}" presName="hierChild3" presStyleCnt="0"/>
      <dgm:spPr/>
    </dgm:pt>
  </dgm:ptLst>
  <dgm:cxnLst>
    <dgm:cxn modelId="{25400F02-2081-4CB0-8882-ECE0ECBD24B3}" type="presOf" srcId="{E3239794-F5AF-4565-AE70-D47433828EEE}" destId="{714B6F90-B340-48F7-A17A-6D53C6B8C909}" srcOrd="0" destOrd="0" presId="urn:microsoft.com/office/officeart/2005/8/layout/orgChart1"/>
    <dgm:cxn modelId="{4A607812-090F-4256-8158-F7D781F953AA}" type="presOf" srcId="{72D3514F-1E15-4EDA-92E2-F709ACBE87F7}" destId="{5C0466B4-1D96-4435-9341-C1C9C243DF30}" srcOrd="0" destOrd="0" presId="urn:microsoft.com/office/officeart/2005/8/layout/orgChart1"/>
    <dgm:cxn modelId="{36070E2D-F9D9-4490-86F4-70A4BE785822}" srcId="{E3239794-F5AF-4565-AE70-D47433828EEE}" destId="{890D808F-42E1-4C36-8A43-6151016332BF}" srcOrd="0" destOrd="0" parTransId="{72D3514F-1E15-4EDA-92E2-F709ACBE87F7}" sibTransId="{7DA12CBD-F638-4CCE-A615-0AF8FB418F3B}"/>
    <dgm:cxn modelId="{70F49333-94F9-438D-8715-F3A4C222B2C7}" type="presOf" srcId="{527E9526-9172-41DE-8079-C0F21D357A05}" destId="{EC6E9B60-DF49-45A9-A8AF-8F6E33661605}" srcOrd="0" destOrd="0" presId="urn:microsoft.com/office/officeart/2005/8/layout/orgChart1"/>
    <dgm:cxn modelId="{02C9144B-3BB6-4256-94BA-F5FA8811E2DC}" type="presOf" srcId="{69BDB83C-9B20-4A0D-B298-88EEB6532569}" destId="{25E3A9BA-D912-409C-A916-3A0ADD43FE57}" srcOrd="1" destOrd="0" presId="urn:microsoft.com/office/officeart/2005/8/layout/orgChart1"/>
    <dgm:cxn modelId="{E918BC4D-9F30-460A-A017-7597F20831FB}" type="presOf" srcId="{890D808F-42E1-4C36-8A43-6151016332BF}" destId="{656A4007-87F3-4742-9238-0BAB0941076D}" srcOrd="0" destOrd="0" presId="urn:microsoft.com/office/officeart/2005/8/layout/orgChart1"/>
    <dgm:cxn modelId="{B65CB289-A240-4133-9231-24C793D093C2}" type="presOf" srcId="{69BDB83C-9B20-4A0D-B298-88EEB6532569}" destId="{8E8F1D2C-5C46-45A3-967A-25FB3F15D55F}" srcOrd="0" destOrd="0" presId="urn:microsoft.com/office/officeart/2005/8/layout/orgChart1"/>
    <dgm:cxn modelId="{032C0C97-699F-4E1E-B24F-4B372B94F741}" type="presOf" srcId="{3481441E-4818-4446-9872-3D21B504A3D8}" destId="{8B77BD32-AF51-48FB-9E8F-17C6166A907D}" srcOrd="0" destOrd="0" presId="urn:microsoft.com/office/officeart/2005/8/layout/orgChart1"/>
    <dgm:cxn modelId="{00888697-3EBB-4128-A6D7-9107F8639689}" srcId="{890D808F-42E1-4C36-8A43-6151016332BF}" destId="{69BDB83C-9B20-4A0D-B298-88EEB6532569}" srcOrd="0" destOrd="0" parTransId="{3481441E-4818-4446-9872-3D21B504A3D8}" sibTransId="{BE92CC27-4639-4E4E-AD0D-22BD1E024775}"/>
    <dgm:cxn modelId="{E6E631BC-0184-4274-ACA3-E6552622468B}" type="presOf" srcId="{E3239794-F5AF-4565-AE70-D47433828EEE}" destId="{FDEDADC9-27C1-490F-921B-AD767C70689F}" srcOrd="1" destOrd="0" presId="urn:microsoft.com/office/officeart/2005/8/layout/orgChart1"/>
    <dgm:cxn modelId="{B5F962E0-D97E-46F3-B83A-451762D972A0}" type="presOf" srcId="{890D808F-42E1-4C36-8A43-6151016332BF}" destId="{AE8DE76A-3D56-4AF3-BCA6-98EC7426FA20}" srcOrd="1" destOrd="0" presId="urn:microsoft.com/office/officeart/2005/8/layout/orgChart1"/>
    <dgm:cxn modelId="{6805D2E1-5F91-4406-91AD-7609D995FFEB}" srcId="{527E9526-9172-41DE-8079-C0F21D357A05}" destId="{E3239794-F5AF-4565-AE70-D47433828EEE}" srcOrd="0" destOrd="0" parTransId="{E88CE6C5-5E7B-4038-A124-A0C0D715BBC5}" sibTransId="{351AAC1C-C637-417B-96E9-56F9883DEA95}"/>
    <dgm:cxn modelId="{C3570D35-F74E-4D3A-88B6-A03C5882E122}" type="presParOf" srcId="{EC6E9B60-DF49-45A9-A8AF-8F6E33661605}" destId="{581C6D01-422E-4DF3-AFFB-2CA6783FE252}" srcOrd="0" destOrd="0" presId="urn:microsoft.com/office/officeart/2005/8/layout/orgChart1"/>
    <dgm:cxn modelId="{B8455967-5206-4AFE-8E86-AF71B1BADCC5}" type="presParOf" srcId="{581C6D01-422E-4DF3-AFFB-2CA6783FE252}" destId="{5BD71E0E-6C55-4C7F-AFAA-0A0970CEDDDC}" srcOrd="0" destOrd="0" presId="urn:microsoft.com/office/officeart/2005/8/layout/orgChart1"/>
    <dgm:cxn modelId="{0AB3225F-BD9B-4B64-894A-325B5A4CCF44}" type="presParOf" srcId="{5BD71E0E-6C55-4C7F-AFAA-0A0970CEDDDC}" destId="{714B6F90-B340-48F7-A17A-6D53C6B8C909}" srcOrd="0" destOrd="0" presId="urn:microsoft.com/office/officeart/2005/8/layout/orgChart1"/>
    <dgm:cxn modelId="{4D06AB90-F4E2-4CC7-B54A-97904163FD5E}" type="presParOf" srcId="{5BD71E0E-6C55-4C7F-AFAA-0A0970CEDDDC}" destId="{FDEDADC9-27C1-490F-921B-AD767C70689F}" srcOrd="1" destOrd="0" presId="urn:microsoft.com/office/officeart/2005/8/layout/orgChart1"/>
    <dgm:cxn modelId="{5EC3D1E1-BB58-4C25-ABAB-653192CC4367}" type="presParOf" srcId="{581C6D01-422E-4DF3-AFFB-2CA6783FE252}" destId="{FAFE5194-4339-4190-B357-893657DFCAAF}" srcOrd="1" destOrd="0" presId="urn:microsoft.com/office/officeart/2005/8/layout/orgChart1"/>
    <dgm:cxn modelId="{6D381B34-AC26-463C-B81B-74ACDFE0D8E6}" type="presParOf" srcId="{FAFE5194-4339-4190-B357-893657DFCAAF}" destId="{5C0466B4-1D96-4435-9341-C1C9C243DF30}" srcOrd="0" destOrd="0" presId="urn:microsoft.com/office/officeart/2005/8/layout/orgChart1"/>
    <dgm:cxn modelId="{54433FDB-58FD-468E-9FB0-E4B07628CE84}" type="presParOf" srcId="{FAFE5194-4339-4190-B357-893657DFCAAF}" destId="{36C8BA32-2C1C-41AE-A47A-D828FDE378DC}" srcOrd="1" destOrd="0" presId="urn:microsoft.com/office/officeart/2005/8/layout/orgChart1"/>
    <dgm:cxn modelId="{E6EB918F-0852-4B55-966E-37BC9E8FF3E7}" type="presParOf" srcId="{36C8BA32-2C1C-41AE-A47A-D828FDE378DC}" destId="{39D71B75-2149-4FFA-AB3D-D57D8D17B61D}" srcOrd="0" destOrd="0" presId="urn:microsoft.com/office/officeart/2005/8/layout/orgChart1"/>
    <dgm:cxn modelId="{120BA0EC-1BC0-4CEB-914C-D3C450DD9D39}" type="presParOf" srcId="{39D71B75-2149-4FFA-AB3D-D57D8D17B61D}" destId="{656A4007-87F3-4742-9238-0BAB0941076D}" srcOrd="0" destOrd="0" presId="urn:microsoft.com/office/officeart/2005/8/layout/orgChart1"/>
    <dgm:cxn modelId="{738C114A-BA5C-4445-BF06-2C7CCB369DA3}" type="presParOf" srcId="{39D71B75-2149-4FFA-AB3D-D57D8D17B61D}" destId="{AE8DE76A-3D56-4AF3-BCA6-98EC7426FA20}" srcOrd="1" destOrd="0" presId="urn:microsoft.com/office/officeart/2005/8/layout/orgChart1"/>
    <dgm:cxn modelId="{AFFB4A2D-5CA4-468C-BB22-D49D73E11C59}" type="presParOf" srcId="{36C8BA32-2C1C-41AE-A47A-D828FDE378DC}" destId="{9A36F0E2-EC2D-4985-8A0A-3151299C715E}" srcOrd="1" destOrd="0" presId="urn:microsoft.com/office/officeart/2005/8/layout/orgChart1"/>
    <dgm:cxn modelId="{4771BBC9-5F48-4158-B6CC-43BADEFAB729}" type="presParOf" srcId="{9A36F0E2-EC2D-4985-8A0A-3151299C715E}" destId="{8B77BD32-AF51-48FB-9E8F-17C6166A907D}" srcOrd="0" destOrd="0" presId="urn:microsoft.com/office/officeart/2005/8/layout/orgChart1"/>
    <dgm:cxn modelId="{7FBF46C3-D405-4475-9970-6396E8F21D78}" type="presParOf" srcId="{9A36F0E2-EC2D-4985-8A0A-3151299C715E}" destId="{D3CCF9D8-57C0-41A5-A6B6-CDD4042A83B2}" srcOrd="1" destOrd="0" presId="urn:microsoft.com/office/officeart/2005/8/layout/orgChart1"/>
    <dgm:cxn modelId="{7A0F9B5A-151D-42DB-8A58-8AEF02E5E9FA}" type="presParOf" srcId="{D3CCF9D8-57C0-41A5-A6B6-CDD4042A83B2}" destId="{C95AF59C-9A7B-49F4-B02B-63FE564539CF}" srcOrd="0" destOrd="0" presId="urn:microsoft.com/office/officeart/2005/8/layout/orgChart1"/>
    <dgm:cxn modelId="{33A20DB3-2977-40E0-8A99-72F6AD9D41F0}" type="presParOf" srcId="{C95AF59C-9A7B-49F4-B02B-63FE564539CF}" destId="{8E8F1D2C-5C46-45A3-967A-25FB3F15D55F}" srcOrd="0" destOrd="0" presId="urn:microsoft.com/office/officeart/2005/8/layout/orgChart1"/>
    <dgm:cxn modelId="{C7EA7AC0-D5FE-42E1-B04F-EC5DF3D51BD0}" type="presParOf" srcId="{C95AF59C-9A7B-49F4-B02B-63FE564539CF}" destId="{25E3A9BA-D912-409C-A916-3A0ADD43FE57}" srcOrd="1" destOrd="0" presId="urn:microsoft.com/office/officeart/2005/8/layout/orgChart1"/>
    <dgm:cxn modelId="{DF8B8FC5-2B4C-4145-9EBD-74EB9F15687A}" type="presParOf" srcId="{D3CCF9D8-57C0-41A5-A6B6-CDD4042A83B2}" destId="{D6A3E56B-C8DD-4082-A60A-EE422939CDBA}" srcOrd="1" destOrd="0" presId="urn:microsoft.com/office/officeart/2005/8/layout/orgChart1"/>
    <dgm:cxn modelId="{2610FF2F-02F7-4196-A6D9-BCC7816EF281}" type="presParOf" srcId="{D3CCF9D8-57C0-41A5-A6B6-CDD4042A83B2}" destId="{71722D9A-2DE2-4114-97E6-262431A4208A}" srcOrd="2" destOrd="0" presId="urn:microsoft.com/office/officeart/2005/8/layout/orgChart1"/>
    <dgm:cxn modelId="{F0AD0E4B-602E-43C6-AD34-8D3DD15A93D7}" type="presParOf" srcId="{36C8BA32-2C1C-41AE-A47A-D828FDE378DC}" destId="{054C1DFA-5EBA-441E-814A-942163AE0876}" srcOrd="2" destOrd="0" presId="urn:microsoft.com/office/officeart/2005/8/layout/orgChart1"/>
    <dgm:cxn modelId="{2A7E9BFB-5FD8-4CDD-BA99-89C41D6602BB}" type="presParOf" srcId="{581C6D01-422E-4DF3-AFFB-2CA6783FE252}" destId="{FC60AF03-5572-443F-B4A4-8BD9E5FCD6C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462959C-595A-4B27-AD55-E6B13EB228B8}" type="doc">
      <dgm:prSet loTypeId="urn:microsoft.com/office/officeart/2005/8/layout/orgChart1" loCatId="hierarchy" qsTypeId="urn:microsoft.com/office/officeart/2005/8/quickstyle/simple1" qsCatId="simple" csTypeId="urn:microsoft.com/office/officeart/2005/8/colors/accent1_2" csCatId="accent1"/>
      <dgm:spPr/>
    </dgm:pt>
    <dgm:pt modelId="{7D4E6044-1324-4741-886A-26DE43CAA5F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2"/>
              </a:solidFill>
              <a:effectLst/>
              <a:latin typeface="Arial" pitchFamily="34" charset="0"/>
              <a:cs typeface="Lotus" pitchFamily="2" charset="-78"/>
            </a:rPr>
            <a:t>تب</a:t>
          </a:r>
          <a:r>
            <a:rPr kumimoji="0" lang="fa-IR" altLang="fa-IR" b="1" i="0" u="none" strike="noStrike" cap="none" normalizeH="0" baseline="0">
              <a:ln>
                <a:noFill/>
              </a:ln>
              <a:solidFill>
                <a:schemeClr val="tx2"/>
              </a:solidFill>
              <a:effectLst/>
              <a:latin typeface="Arial" pitchFamily="34" charset="0"/>
              <a:cs typeface="Lotus" pitchFamily="2" charset="-78"/>
            </a:rPr>
            <a:t>يي</a:t>
          </a:r>
          <a:r>
            <a:rPr kumimoji="0" lang="ar-SA" altLang="fa-IR" b="1" i="0" u="none" strike="noStrike" cap="none" normalizeH="0" baseline="0">
              <a:ln>
                <a:noFill/>
              </a:ln>
              <a:solidFill>
                <a:schemeClr val="tx2"/>
              </a:solidFill>
              <a:effectLst/>
              <a:latin typeface="Arial" pitchFamily="34" charset="0"/>
              <a:cs typeface="Lotus" pitchFamily="2" charset="-78"/>
            </a:rPr>
            <a:t>ن‌های انحراف</a:t>
          </a:r>
          <a:endParaRPr kumimoji="0" lang="en-US" altLang="fa-IR" b="1" i="0" u="none" strike="noStrike" cap="none" normalizeH="0" baseline="0">
            <a:ln>
              <a:noFill/>
            </a:ln>
            <a:solidFill>
              <a:schemeClr val="tx2"/>
            </a:solidFill>
            <a:effectLst/>
            <a:latin typeface="Arial" pitchFamily="34" charset="0"/>
            <a:cs typeface="Lotus" pitchFamily="2" charset="-78"/>
          </a:endParaRPr>
        </a:p>
      </dgm:t>
    </dgm:pt>
    <dgm:pt modelId="{8233AE6F-F540-438F-9F6B-5EC3AE4DC5D6}" type="parTrans" cxnId="{0B7E6ECA-5CBD-4A2E-8B8F-A4632B5B5FFD}">
      <dgm:prSet/>
      <dgm:spPr/>
    </dgm:pt>
    <dgm:pt modelId="{9303A6BA-4387-4C99-BE4E-5E73C61707D1}" type="sibTrans" cxnId="{0B7E6ECA-5CBD-4A2E-8B8F-A4632B5B5FFD}">
      <dgm:prSet/>
      <dgm:spPr/>
    </dgm:pt>
    <dgm:pt modelId="{06CD7C4B-D976-4780-BF32-86C27289C0A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روان شناختی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17E3CF5F-446A-4E8B-8C00-C9434AF8A8B9}" type="parTrans" cxnId="{F2137C39-ED37-4903-91A0-F879ACF0FF17}">
      <dgm:prSet/>
      <dgm:spPr/>
    </dgm:pt>
    <dgm:pt modelId="{36FF5109-291B-49FF-A020-D7A50BA250E2}" type="sibTrans" cxnId="{F2137C39-ED37-4903-91A0-F879ACF0FF17}">
      <dgm:prSet/>
      <dgm:spPr/>
    </dgm:pt>
    <dgm:pt modelId="{7FA47048-C649-410F-913F-9871C9D6A5F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b="1" i="0" u="none" strike="noStrike" cap="none" normalizeH="0" baseline="0">
              <a:ln>
                <a:noFill/>
              </a:ln>
              <a:solidFill>
                <a:schemeClr val="tx1"/>
              </a:solidFill>
              <a:effectLst/>
              <a:latin typeface="Arial" pitchFamily="34" charset="0"/>
              <a:cs typeface="Lotus" pitchFamily="2" charset="-78"/>
            </a:rPr>
            <a:t>نقص شخصيت </a:t>
          </a:r>
          <a:endParaRPr kumimoji="0" lang="en-US" altLang="fa-IR" b="1" i="0" u="none" strike="noStrike" cap="none" normalizeH="0" baseline="0">
            <a:ln>
              <a:noFill/>
            </a:ln>
            <a:solidFill>
              <a:schemeClr val="tx1"/>
            </a:solidFill>
            <a:effectLst/>
            <a:latin typeface="Arial" pitchFamily="34" charset="0"/>
            <a:cs typeface="Lotus" pitchFamily="2" charset="-78"/>
          </a:endParaRPr>
        </a:p>
      </dgm:t>
    </dgm:pt>
    <dgm:pt modelId="{AC00FBD9-5B03-4ADC-9433-BEE2F227F14E}" type="parTrans" cxnId="{FBBD8D2A-522F-4578-8B41-76D6D3033CF0}">
      <dgm:prSet/>
      <dgm:spPr/>
    </dgm:pt>
    <dgm:pt modelId="{B471C39E-D3D7-42EC-9EA7-06AF33B09DC7}" type="sibTrans" cxnId="{FBBD8D2A-522F-4578-8B41-76D6D3033CF0}">
      <dgm:prSet/>
      <dgm:spPr/>
    </dgm:pt>
    <dgm:pt modelId="{A1C4FCC2-EA38-4B86-8E61-752E4A35C31E}" type="pres">
      <dgm:prSet presAssocID="{C462959C-595A-4B27-AD55-E6B13EB228B8}" presName="hierChild1" presStyleCnt="0">
        <dgm:presLayoutVars>
          <dgm:orgChart val="1"/>
          <dgm:chPref val="1"/>
          <dgm:dir/>
          <dgm:animOne val="branch"/>
          <dgm:animLvl val="lvl"/>
          <dgm:resizeHandles/>
        </dgm:presLayoutVars>
      </dgm:prSet>
      <dgm:spPr/>
    </dgm:pt>
    <dgm:pt modelId="{28D7CDE3-B0FB-44F2-983C-22269900FB32}" type="pres">
      <dgm:prSet presAssocID="{7D4E6044-1324-4741-886A-26DE43CAA5F1}" presName="hierRoot1" presStyleCnt="0">
        <dgm:presLayoutVars>
          <dgm:hierBranch val="l"/>
        </dgm:presLayoutVars>
      </dgm:prSet>
      <dgm:spPr/>
    </dgm:pt>
    <dgm:pt modelId="{498ABACA-25F0-4A9B-A861-4826377BDA2B}" type="pres">
      <dgm:prSet presAssocID="{7D4E6044-1324-4741-886A-26DE43CAA5F1}" presName="rootComposite1" presStyleCnt="0"/>
      <dgm:spPr/>
    </dgm:pt>
    <dgm:pt modelId="{25833A1B-2459-494E-9D1C-C87E155889E4}" type="pres">
      <dgm:prSet presAssocID="{7D4E6044-1324-4741-886A-26DE43CAA5F1}" presName="rootText1" presStyleLbl="node0" presStyleIdx="0" presStyleCnt="1">
        <dgm:presLayoutVars>
          <dgm:chPref val="3"/>
        </dgm:presLayoutVars>
      </dgm:prSet>
      <dgm:spPr/>
    </dgm:pt>
    <dgm:pt modelId="{35FCECF0-F090-4FEF-B6DB-BFEF125084C1}" type="pres">
      <dgm:prSet presAssocID="{7D4E6044-1324-4741-886A-26DE43CAA5F1}" presName="rootConnector1" presStyleLbl="node1" presStyleIdx="0" presStyleCnt="0"/>
      <dgm:spPr/>
    </dgm:pt>
    <dgm:pt modelId="{483F4F14-8CCD-4CF1-AE96-05BC292B4BBB}" type="pres">
      <dgm:prSet presAssocID="{7D4E6044-1324-4741-886A-26DE43CAA5F1}" presName="hierChild2" presStyleCnt="0"/>
      <dgm:spPr/>
    </dgm:pt>
    <dgm:pt modelId="{674524CC-1E09-4058-853C-1096050A195C}" type="pres">
      <dgm:prSet presAssocID="{17E3CF5F-446A-4E8B-8C00-C9434AF8A8B9}" presName="Name50" presStyleLbl="parChTrans1D2" presStyleIdx="0" presStyleCnt="1"/>
      <dgm:spPr/>
    </dgm:pt>
    <dgm:pt modelId="{4EC49440-FF33-4DC1-B897-D6DE3A2FEAA9}" type="pres">
      <dgm:prSet presAssocID="{06CD7C4B-D976-4780-BF32-86C27289C0A8}" presName="hierRoot2" presStyleCnt="0">
        <dgm:presLayoutVars>
          <dgm:hierBranch val="l"/>
        </dgm:presLayoutVars>
      </dgm:prSet>
      <dgm:spPr/>
    </dgm:pt>
    <dgm:pt modelId="{107C0B24-6AB8-4506-9283-4B9C1EC84790}" type="pres">
      <dgm:prSet presAssocID="{06CD7C4B-D976-4780-BF32-86C27289C0A8}" presName="rootComposite" presStyleCnt="0"/>
      <dgm:spPr/>
    </dgm:pt>
    <dgm:pt modelId="{887BCE65-D1FD-45A2-AB67-A3333A34C75A}" type="pres">
      <dgm:prSet presAssocID="{06CD7C4B-D976-4780-BF32-86C27289C0A8}" presName="rootText" presStyleLbl="node2" presStyleIdx="0" presStyleCnt="1">
        <dgm:presLayoutVars>
          <dgm:chPref val="3"/>
        </dgm:presLayoutVars>
      </dgm:prSet>
      <dgm:spPr/>
    </dgm:pt>
    <dgm:pt modelId="{31FF2685-3A97-4123-BB95-A8387D804FCD}" type="pres">
      <dgm:prSet presAssocID="{06CD7C4B-D976-4780-BF32-86C27289C0A8}" presName="rootConnector" presStyleLbl="node2" presStyleIdx="0" presStyleCnt="1"/>
      <dgm:spPr/>
    </dgm:pt>
    <dgm:pt modelId="{41B588A3-C43B-4708-8373-A9655051A5A5}" type="pres">
      <dgm:prSet presAssocID="{06CD7C4B-D976-4780-BF32-86C27289C0A8}" presName="hierChild4" presStyleCnt="0"/>
      <dgm:spPr/>
    </dgm:pt>
    <dgm:pt modelId="{41CFC16E-4269-4ABA-A462-D40C1288B6CE}" type="pres">
      <dgm:prSet presAssocID="{AC00FBD9-5B03-4ADC-9433-BEE2F227F14E}" presName="Name50" presStyleLbl="parChTrans1D3" presStyleIdx="0" presStyleCnt="1"/>
      <dgm:spPr/>
    </dgm:pt>
    <dgm:pt modelId="{F32C22E6-336C-4D20-8943-8C9773B028DE}" type="pres">
      <dgm:prSet presAssocID="{7FA47048-C649-410F-913F-9871C9D6A5F2}" presName="hierRoot2" presStyleCnt="0">
        <dgm:presLayoutVars>
          <dgm:hierBranch/>
        </dgm:presLayoutVars>
      </dgm:prSet>
      <dgm:spPr/>
    </dgm:pt>
    <dgm:pt modelId="{5F6E2562-A122-4AC9-B9BC-D290D43B09BD}" type="pres">
      <dgm:prSet presAssocID="{7FA47048-C649-410F-913F-9871C9D6A5F2}" presName="rootComposite" presStyleCnt="0"/>
      <dgm:spPr/>
    </dgm:pt>
    <dgm:pt modelId="{014BAB67-D8E5-4F8A-B8F5-2BA13778FFD1}" type="pres">
      <dgm:prSet presAssocID="{7FA47048-C649-410F-913F-9871C9D6A5F2}" presName="rootText" presStyleLbl="node3" presStyleIdx="0" presStyleCnt="1">
        <dgm:presLayoutVars>
          <dgm:chPref val="3"/>
        </dgm:presLayoutVars>
      </dgm:prSet>
      <dgm:spPr/>
    </dgm:pt>
    <dgm:pt modelId="{2F3A020C-3A59-47D1-B284-7F1A472B0EFB}" type="pres">
      <dgm:prSet presAssocID="{7FA47048-C649-410F-913F-9871C9D6A5F2}" presName="rootConnector" presStyleLbl="node3" presStyleIdx="0" presStyleCnt="1"/>
      <dgm:spPr/>
    </dgm:pt>
    <dgm:pt modelId="{FFB7C7F2-0673-44C9-A210-FAA648ED8502}" type="pres">
      <dgm:prSet presAssocID="{7FA47048-C649-410F-913F-9871C9D6A5F2}" presName="hierChild4" presStyleCnt="0"/>
      <dgm:spPr/>
    </dgm:pt>
    <dgm:pt modelId="{24B50E27-36AA-40CA-8302-4DD14F11193F}" type="pres">
      <dgm:prSet presAssocID="{7FA47048-C649-410F-913F-9871C9D6A5F2}" presName="hierChild5" presStyleCnt="0"/>
      <dgm:spPr/>
    </dgm:pt>
    <dgm:pt modelId="{4F4EC046-F22E-49BC-8DCC-0D740648F081}" type="pres">
      <dgm:prSet presAssocID="{06CD7C4B-D976-4780-BF32-86C27289C0A8}" presName="hierChild5" presStyleCnt="0"/>
      <dgm:spPr/>
    </dgm:pt>
    <dgm:pt modelId="{EA457585-3133-458B-B0CB-76FB7B2BB413}" type="pres">
      <dgm:prSet presAssocID="{7D4E6044-1324-4741-886A-26DE43CAA5F1}" presName="hierChild3" presStyleCnt="0"/>
      <dgm:spPr/>
    </dgm:pt>
  </dgm:ptLst>
  <dgm:cxnLst>
    <dgm:cxn modelId="{FBBD8D2A-522F-4578-8B41-76D6D3033CF0}" srcId="{06CD7C4B-D976-4780-BF32-86C27289C0A8}" destId="{7FA47048-C649-410F-913F-9871C9D6A5F2}" srcOrd="0" destOrd="0" parTransId="{AC00FBD9-5B03-4ADC-9433-BEE2F227F14E}" sibTransId="{B471C39E-D3D7-42EC-9EA7-06AF33B09DC7}"/>
    <dgm:cxn modelId="{BCB47034-B4BA-496A-8E09-5EF165E53944}" type="presOf" srcId="{06CD7C4B-D976-4780-BF32-86C27289C0A8}" destId="{31FF2685-3A97-4123-BB95-A8387D804FCD}" srcOrd="1" destOrd="0" presId="urn:microsoft.com/office/officeart/2005/8/layout/orgChart1"/>
    <dgm:cxn modelId="{5BD81435-7846-4433-96FB-2C5E554E27DB}" type="presOf" srcId="{06CD7C4B-D976-4780-BF32-86C27289C0A8}" destId="{887BCE65-D1FD-45A2-AB67-A3333A34C75A}" srcOrd="0" destOrd="0" presId="urn:microsoft.com/office/officeart/2005/8/layout/orgChart1"/>
    <dgm:cxn modelId="{F2137C39-ED37-4903-91A0-F879ACF0FF17}" srcId="{7D4E6044-1324-4741-886A-26DE43CAA5F1}" destId="{06CD7C4B-D976-4780-BF32-86C27289C0A8}" srcOrd="0" destOrd="0" parTransId="{17E3CF5F-446A-4E8B-8C00-C9434AF8A8B9}" sibTransId="{36FF5109-291B-49FF-A020-D7A50BA250E2}"/>
    <dgm:cxn modelId="{BEFBB461-A341-490D-B1E3-97B5A5E02243}" type="presOf" srcId="{7D4E6044-1324-4741-886A-26DE43CAA5F1}" destId="{35FCECF0-F090-4FEF-B6DB-BFEF125084C1}" srcOrd="1" destOrd="0" presId="urn:microsoft.com/office/officeart/2005/8/layout/orgChart1"/>
    <dgm:cxn modelId="{D8B8CD4D-3234-4BDB-8D6A-D1BE34A8B507}" type="presOf" srcId="{7FA47048-C649-410F-913F-9871C9D6A5F2}" destId="{2F3A020C-3A59-47D1-B284-7F1A472B0EFB}" srcOrd="1" destOrd="0" presId="urn:microsoft.com/office/officeart/2005/8/layout/orgChart1"/>
    <dgm:cxn modelId="{F373EF7E-4D8E-4F1E-95BA-71AA47B9EE74}" type="presOf" srcId="{C462959C-595A-4B27-AD55-E6B13EB228B8}" destId="{A1C4FCC2-EA38-4B86-8E61-752E4A35C31E}" srcOrd="0" destOrd="0" presId="urn:microsoft.com/office/officeart/2005/8/layout/orgChart1"/>
    <dgm:cxn modelId="{777BCBB1-11A7-41D1-AFDB-D0AB3CBFC45C}" type="presOf" srcId="{17E3CF5F-446A-4E8B-8C00-C9434AF8A8B9}" destId="{674524CC-1E09-4058-853C-1096050A195C}" srcOrd="0" destOrd="0" presId="urn:microsoft.com/office/officeart/2005/8/layout/orgChart1"/>
    <dgm:cxn modelId="{0B7E6ECA-5CBD-4A2E-8B8F-A4632B5B5FFD}" srcId="{C462959C-595A-4B27-AD55-E6B13EB228B8}" destId="{7D4E6044-1324-4741-886A-26DE43CAA5F1}" srcOrd="0" destOrd="0" parTransId="{8233AE6F-F540-438F-9F6B-5EC3AE4DC5D6}" sibTransId="{9303A6BA-4387-4C99-BE4E-5E73C61707D1}"/>
    <dgm:cxn modelId="{636147CD-1AB9-4D29-8B46-A81A8C86A459}" type="presOf" srcId="{AC00FBD9-5B03-4ADC-9433-BEE2F227F14E}" destId="{41CFC16E-4269-4ABA-A462-D40C1288B6CE}" srcOrd="0" destOrd="0" presId="urn:microsoft.com/office/officeart/2005/8/layout/orgChart1"/>
    <dgm:cxn modelId="{B78A22FC-FC6E-4355-BB5F-BB6CE4DC8E8A}" type="presOf" srcId="{7D4E6044-1324-4741-886A-26DE43CAA5F1}" destId="{25833A1B-2459-494E-9D1C-C87E155889E4}" srcOrd="0" destOrd="0" presId="urn:microsoft.com/office/officeart/2005/8/layout/orgChart1"/>
    <dgm:cxn modelId="{8865BEFD-FFE1-4FC8-915A-6A8F4FB137FB}" type="presOf" srcId="{7FA47048-C649-410F-913F-9871C9D6A5F2}" destId="{014BAB67-D8E5-4F8A-B8F5-2BA13778FFD1}" srcOrd="0" destOrd="0" presId="urn:microsoft.com/office/officeart/2005/8/layout/orgChart1"/>
    <dgm:cxn modelId="{741336B2-E515-4C03-A898-4B8CF54278F5}" type="presParOf" srcId="{A1C4FCC2-EA38-4B86-8E61-752E4A35C31E}" destId="{28D7CDE3-B0FB-44F2-983C-22269900FB32}" srcOrd="0" destOrd="0" presId="urn:microsoft.com/office/officeart/2005/8/layout/orgChart1"/>
    <dgm:cxn modelId="{7F036D80-49D6-4432-A976-C624C8B38994}" type="presParOf" srcId="{28D7CDE3-B0FB-44F2-983C-22269900FB32}" destId="{498ABACA-25F0-4A9B-A861-4826377BDA2B}" srcOrd="0" destOrd="0" presId="urn:microsoft.com/office/officeart/2005/8/layout/orgChart1"/>
    <dgm:cxn modelId="{17F2730C-9866-4DBD-96B6-4728F49D5D07}" type="presParOf" srcId="{498ABACA-25F0-4A9B-A861-4826377BDA2B}" destId="{25833A1B-2459-494E-9D1C-C87E155889E4}" srcOrd="0" destOrd="0" presId="urn:microsoft.com/office/officeart/2005/8/layout/orgChart1"/>
    <dgm:cxn modelId="{0E00C467-A6A3-4A0C-B699-E157667D4F33}" type="presParOf" srcId="{498ABACA-25F0-4A9B-A861-4826377BDA2B}" destId="{35FCECF0-F090-4FEF-B6DB-BFEF125084C1}" srcOrd="1" destOrd="0" presId="urn:microsoft.com/office/officeart/2005/8/layout/orgChart1"/>
    <dgm:cxn modelId="{48A94552-6472-459B-911A-06899ECED078}" type="presParOf" srcId="{28D7CDE3-B0FB-44F2-983C-22269900FB32}" destId="{483F4F14-8CCD-4CF1-AE96-05BC292B4BBB}" srcOrd="1" destOrd="0" presId="urn:microsoft.com/office/officeart/2005/8/layout/orgChart1"/>
    <dgm:cxn modelId="{B2A1E9D2-C9B1-49BF-8066-F92F6A1E2440}" type="presParOf" srcId="{483F4F14-8CCD-4CF1-AE96-05BC292B4BBB}" destId="{674524CC-1E09-4058-853C-1096050A195C}" srcOrd="0" destOrd="0" presId="urn:microsoft.com/office/officeart/2005/8/layout/orgChart1"/>
    <dgm:cxn modelId="{F2526FF2-45E4-4717-969D-929B195758B5}" type="presParOf" srcId="{483F4F14-8CCD-4CF1-AE96-05BC292B4BBB}" destId="{4EC49440-FF33-4DC1-B897-D6DE3A2FEAA9}" srcOrd="1" destOrd="0" presId="urn:microsoft.com/office/officeart/2005/8/layout/orgChart1"/>
    <dgm:cxn modelId="{B59A4E8A-4CC3-4B97-B79A-F24BA10E5720}" type="presParOf" srcId="{4EC49440-FF33-4DC1-B897-D6DE3A2FEAA9}" destId="{107C0B24-6AB8-4506-9283-4B9C1EC84790}" srcOrd="0" destOrd="0" presId="urn:microsoft.com/office/officeart/2005/8/layout/orgChart1"/>
    <dgm:cxn modelId="{150FD8FD-5E8A-49A1-8AB1-1B55F4E3D29B}" type="presParOf" srcId="{107C0B24-6AB8-4506-9283-4B9C1EC84790}" destId="{887BCE65-D1FD-45A2-AB67-A3333A34C75A}" srcOrd="0" destOrd="0" presId="urn:microsoft.com/office/officeart/2005/8/layout/orgChart1"/>
    <dgm:cxn modelId="{66F008EE-DBF3-4469-8AA1-DF596F94AB55}" type="presParOf" srcId="{107C0B24-6AB8-4506-9283-4B9C1EC84790}" destId="{31FF2685-3A97-4123-BB95-A8387D804FCD}" srcOrd="1" destOrd="0" presId="urn:microsoft.com/office/officeart/2005/8/layout/orgChart1"/>
    <dgm:cxn modelId="{F5F0BB89-DD84-4F05-BC24-0C47C07A77CA}" type="presParOf" srcId="{4EC49440-FF33-4DC1-B897-D6DE3A2FEAA9}" destId="{41B588A3-C43B-4708-8373-A9655051A5A5}" srcOrd="1" destOrd="0" presId="urn:microsoft.com/office/officeart/2005/8/layout/orgChart1"/>
    <dgm:cxn modelId="{5CCF6D8B-585C-439B-B400-7F241B92211B}" type="presParOf" srcId="{41B588A3-C43B-4708-8373-A9655051A5A5}" destId="{41CFC16E-4269-4ABA-A462-D40C1288B6CE}" srcOrd="0" destOrd="0" presId="urn:microsoft.com/office/officeart/2005/8/layout/orgChart1"/>
    <dgm:cxn modelId="{99BEDF43-FB3B-4FB9-8BBD-F37FE6A7F139}" type="presParOf" srcId="{41B588A3-C43B-4708-8373-A9655051A5A5}" destId="{F32C22E6-336C-4D20-8943-8C9773B028DE}" srcOrd="1" destOrd="0" presId="urn:microsoft.com/office/officeart/2005/8/layout/orgChart1"/>
    <dgm:cxn modelId="{B7C486B0-C90A-497E-A0A9-386C0A6E65DB}" type="presParOf" srcId="{F32C22E6-336C-4D20-8943-8C9773B028DE}" destId="{5F6E2562-A122-4AC9-B9BC-D290D43B09BD}" srcOrd="0" destOrd="0" presId="urn:microsoft.com/office/officeart/2005/8/layout/orgChart1"/>
    <dgm:cxn modelId="{F8D96AD2-3452-4842-A2AB-96FF6CA5EB44}" type="presParOf" srcId="{5F6E2562-A122-4AC9-B9BC-D290D43B09BD}" destId="{014BAB67-D8E5-4F8A-B8F5-2BA13778FFD1}" srcOrd="0" destOrd="0" presId="urn:microsoft.com/office/officeart/2005/8/layout/orgChart1"/>
    <dgm:cxn modelId="{CB51FD01-B21F-4A03-A6A4-8A93881F51F4}" type="presParOf" srcId="{5F6E2562-A122-4AC9-B9BC-D290D43B09BD}" destId="{2F3A020C-3A59-47D1-B284-7F1A472B0EFB}" srcOrd="1" destOrd="0" presId="urn:microsoft.com/office/officeart/2005/8/layout/orgChart1"/>
    <dgm:cxn modelId="{BF0839A2-0810-4C07-9EBA-7F820AC5F519}" type="presParOf" srcId="{F32C22E6-336C-4D20-8943-8C9773B028DE}" destId="{FFB7C7F2-0673-44C9-A210-FAA648ED8502}" srcOrd="1" destOrd="0" presId="urn:microsoft.com/office/officeart/2005/8/layout/orgChart1"/>
    <dgm:cxn modelId="{03A9B765-C169-41EF-92CE-E4B20D0D4175}" type="presParOf" srcId="{F32C22E6-336C-4D20-8943-8C9773B028DE}" destId="{24B50E27-36AA-40CA-8302-4DD14F11193F}" srcOrd="2" destOrd="0" presId="urn:microsoft.com/office/officeart/2005/8/layout/orgChart1"/>
    <dgm:cxn modelId="{3E945EE3-6C17-46A6-923E-446487A7C752}" type="presParOf" srcId="{4EC49440-FF33-4DC1-B897-D6DE3A2FEAA9}" destId="{4F4EC046-F22E-49BC-8DCC-0D740648F081}" srcOrd="2" destOrd="0" presId="urn:microsoft.com/office/officeart/2005/8/layout/orgChart1"/>
    <dgm:cxn modelId="{0C8BC67F-5316-4AFB-B4D0-67C8643D703E}" type="presParOf" srcId="{28D7CDE3-B0FB-44F2-983C-22269900FB32}" destId="{EA457585-3133-458B-B0CB-76FB7B2BB41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698491F-8B38-44BE-9C33-70772862D7E1}" type="doc">
      <dgm:prSet loTypeId="urn:microsoft.com/office/officeart/2005/8/layout/orgChart1" loCatId="hierarchy" qsTypeId="urn:microsoft.com/office/officeart/2005/8/quickstyle/simple1" qsCatId="simple" csTypeId="urn:microsoft.com/office/officeart/2005/8/colors/accent1_2" csCatId="accent1"/>
      <dgm:spPr/>
    </dgm:pt>
    <dgm:pt modelId="{D99B6DCE-45B6-4851-A3EF-BA28D485C15B}">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خود</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4FCE8B84-E254-469C-8328-F0119A4E7363}" type="parTrans" cxnId="{37D7C7F7-3EA7-4761-855E-4AF3D36F1ABE}">
      <dgm:prSet/>
      <dgm:spPr/>
    </dgm:pt>
    <dgm:pt modelId="{D621D7AD-64C6-4200-B900-C0D54F3CA73D}" type="sibTrans" cxnId="{37D7C7F7-3EA7-4761-855E-4AF3D36F1ABE}">
      <dgm:prSet/>
      <dgm:spPr/>
    </dgm:pt>
    <dgm:pt modelId="{4B2358C7-5356-4435-B008-2893AC26DF3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خويشتن</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F868D6B0-35FE-44DF-B3C5-2214873A6750}" type="parTrans" cxnId="{434F135C-6FC1-46BE-95E0-CD984CF506D5}">
      <dgm:prSet/>
      <dgm:spPr/>
    </dgm:pt>
    <dgm:pt modelId="{DFFFE7CB-660C-4B89-9B6E-FF12934633E6}" type="sibTrans" cxnId="{434F135C-6FC1-46BE-95E0-CD984CF506D5}">
      <dgm:prSet/>
      <dgm:spPr/>
    </dgm:pt>
    <dgm:pt modelId="{F9B1E0EA-9E54-4AB1-80CC-508325E2361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او</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0FE839E8-0FE6-47B1-A137-F63B0763C4F5}" type="parTrans" cxnId="{B2BA6C11-DACD-4246-A348-FAC098EB98C2}">
      <dgm:prSet/>
      <dgm:spPr/>
    </dgm:pt>
    <dgm:pt modelId="{93225397-DBD0-4ACA-AD1C-271111E8B3B8}" type="sibTrans" cxnId="{B2BA6C11-DACD-4246-A348-FAC098EB98C2}">
      <dgm:prSet/>
      <dgm:spPr/>
    </dgm:pt>
    <dgm:pt modelId="{E32C1D27-5986-475F-A663-F96C7DFE34BB}">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b="1" i="0" u="none" strike="noStrike" cap="none" normalizeH="0" baseline="0">
              <a:ln>
                <a:noFill/>
              </a:ln>
              <a:solidFill>
                <a:schemeClr val="tx1"/>
              </a:solidFill>
              <a:effectLst/>
              <a:latin typeface="Comic Sans MS" pitchFamily="66" charset="0"/>
              <a:cs typeface="Lotus" pitchFamily="2" charset="-78"/>
            </a:rPr>
            <a:t>فراخويشتن</a:t>
          </a:r>
          <a:endParaRPr kumimoji="0" lang="en-US" altLang="fa-IR" b="1" i="0" u="none" strike="noStrike" cap="none" normalizeH="0" baseline="0">
            <a:ln>
              <a:noFill/>
            </a:ln>
            <a:solidFill>
              <a:schemeClr val="tx1"/>
            </a:solidFill>
            <a:effectLst/>
            <a:latin typeface="Comic Sans MS" pitchFamily="66" charset="0"/>
            <a:cs typeface="Lotus" pitchFamily="2" charset="-78"/>
          </a:endParaRPr>
        </a:p>
      </dgm:t>
    </dgm:pt>
    <dgm:pt modelId="{4BDDE4F3-99CE-4F4D-828F-8B9CFE58769B}" type="parTrans" cxnId="{781B6090-CE34-43D4-9DB4-9EB9244B916E}">
      <dgm:prSet/>
      <dgm:spPr/>
    </dgm:pt>
    <dgm:pt modelId="{CB333C51-820E-4A27-B4E3-8BF59FAC68FE}" type="sibTrans" cxnId="{781B6090-CE34-43D4-9DB4-9EB9244B916E}">
      <dgm:prSet/>
      <dgm:spPr/>
    </dgm:pt>
    <dgm:pt modelId="{B3A46DC7-8954-441D-B2F0-F23F57C71654}" type="pres">
      <dgm:prSet presAssocID="{4698491F-8B38-44BE-9C33-70772862D7E1}" presName="hierChild1" presStyleCnt="0">
        <dgm:presLayoutVars>
          <dgm:orgChart val="1"/>
          <dgm:chPref val="1"/>
          <dgm:dir/>
          <dgm:animOne val="branch"/>
          <dgm:animLvl val="lvl"/>
          <dgm:resizeHandles/>
        </dgm:presLayoutVars>
      </dgm:prSet>
      <dgm:spPr/>
    </dgm:pt>
    <dgm:pt modelId="{96DAEEFA-A0E1-47E5-902B-915A81CA0D32}" type="pres">
      <dgm:prSet presAssocID="{D99B6DCE-45B6-4851-A3EF-BA28D485C15B}" presName="hierRoot1" presStyleCnt="0">
        <dgm:presLayoutVars>
          <dgm:hierBranch/>
        </dgm:presLayoutVars>
      </dgm:prSet>
      <dgm:spPr/>
    </dgm:pt>
    <dgm:pt modelId="{7A4DEA8C-0513-47A2-A087-6D9946F40F0D}" type="pres">
      <dgm:prSet presAssocID="{D99B6DCE-45B6-4851-A3EF-BA28D485C15B}" presName="rootComposite1" presStyleCnt="0"/>
      <dgm:spPr/>
    </dgm:pt>
    <dgm:pt modelId="{CECCDC86-711B-4607-A7E9-8B2007078280}" type="pres">
      <dgm:prSet presAssocID="{D99B6DCE-45B6-4851-A3EF-BA28D485C15B}" presName="rootText1" presStyleLbl="node0" presStyleIdx="0" presStyleCnt="1">
        <dgm:presLayoutVars>
          <dgm:chPref val="3"/>
        </dgm:presLayoutVars>
      </dgm:prSet>
      <dgm:spPr/>
    </dgm:pt>
    <dgm:pt modelId="{D9A9E42A-9751-4A7B-BAD7-E92AEBE0E829}" type="pres">
      <dgm:prSet presAssocID="{D99B6DCE-45B6-4851-A3EF-BA28D485C15B}" presName="rootConnector1" presStyleLbl="node1" presStyleIdx="0" presStyleCnt="0"/>
      <dgm:spPr/>
    </dgm:pt>
    <dgm:pt modelId="{6FCBA6FB-999F-4894-97F8-A199090BCB8B}" type="pres">
      <dgm:prSet presAssocID="{D99B6DCE-45B6-4851-A3EF-BA28D485C15B}" presName="hierChild2" presStyleCnt="0"/>
      <dgm:spPr/>
    </dgm:pt>
    <dgm:pt modelId="{CC455D78-66D9-4AA1-A28F-7666CBC1B56D}" type="pres">
      <dgm:prSet presAssocID="{F868D6B0-35FE-44DF-B3C5-2214873A6750}" presName="Name35" presStyleLbl="parChTrans1D2" presStyleIdx="0" presStyleCnt="3"/>
      <dgm:spPr/>
    </dgm:pt>
    <dgm:pt modelId="{5ED58C1F-C197-43EC-AD92-343563391BE1}" type="pres">
      <dgm:prSet presAssocID="{4B2358C7-5356-4435-B008-2893AC26DF3E}" presName="hierRoot2" presStyleCnt="0">
        <dgm:presLayoutVars>
          <dgm:hierBranch/>
        </dgm:presLayoutVars>
      </dgm:prSet>
      <dgm:spPr/>
    </dgm:pt>
    <dgm:pt modelId="{4135A4CC-C06B-4381-808E-9ACAF2336086}" type="pres">
      <dgm:prSet presAssocID="{4B2358C7-5356-4435-B008-2893AC26DF3E}" presName="rootComposite" presStyleCnt="0"/>
      <dgm:spPr/>
    </dgm:pt>
    <dgm:pt modelId="{C834A36B-8148-492C-8A3C-6E3832EEC463}" type="pres">
      <dgm:prSet presAssocID="{4B2358C7-5356-4435-B008-2893AC26DF3E}" presName="rootText" presStyleLbl="node2" presStyleIdx="0" presStyleCnt="3">
        <dgm:presLayoutVars>
          <dgm:chPref val="3"/>
        </dgm:presLayoutVars>
      </dgm:prSet>
      <dgm:spPr/>
    </dgm:pt>
    <dgm:pt modelId="{DCB84BE2-2906-4F08-A61B-4D4065F5CABD}" type="pres">
      <dgm:prSet presAssocID="{4B2358C7-5356-4435-B008-2893AC26DF3E}" presName="rootConnector" presStyleLbl="node2" presStyleIdx="0" presStyleCnt="3"/>
      <dgm:spPr/>
    </dgm:pt>
    <dgm:pt modelId="{17CEE4E6-7FB9-4F64-B95B-4FD86F09D12E}" type="pres">
      <dgm:prSet presAssocID="{4B2358C7-5356-4435-B008-2893AC26DF3E}" presName="hierChild4" presStyleCnt="0"/>
      <dgm:spPr/>
    </dgm:pt>
    <dgm:pt modelId="{1664096E-EB83-49DD-96BF-B7E7D6F363F0}" type="pres">
      <dgm:prSet presAssocID="{4B2358C7-5356-4435-B008-2893AC26DF3E}" presName="hierChild5" presStyleCnt="0"/>
      <dgm:spPr/>
    </dgm:pt>
    <dgm:pt modelId="{436D7ED6-1893-4F09-806C-6DFAB702FA0C}" type="pres">
      <dgm:prSet presAssocID="{0FE839E8-0FE6-47B1-A137-F63B0763C4F5}" presName="Name35" presStyleLbl="parChTrans1D2" presStyleIdx="1" presStyleCnt="3"/>
      <dgm:spPr/>
    </dgm:pt>
    <dgm:pt modelId="{5BEA749F-A8D5-4E9E-A88D-E93205E06E21}" type="pres">
      <dgm:prSet presAssocID="{F9B1E0EA-9E54-4AB1-80CC-508325E23618}" presName="hierRoot2" presStyleCnt="0">
        <dgm:presLayoutVars>
          <dgm:hierBranch/>
        </dgm:presLayoutVars>
      </dgm:prSet>
      <dgm:spPr/>
    </dgm:pt>
    <dgm:pt modelId="{BD6BDE89-755A-41FD-A824-88CA95C0FFA5}" type="pres">
      <dgm:prSet presAssocID="{F9B1E0EA-9E54-4AB1-80CC-508325E23618}" presName="rootComposite" presStyleCnt="0"/>
      <dgm:spPr/>
    </dgm:pt>
    <dgm:pt modelId="{9431E197-930D-419C-80F0-D251B10509C1}" type="pres">
      <dgm:prSet presAssocID="{F9B1E0EA-9E54-4AB1-80CC-508325E23618}" presName="rootText" presStyleLbl="node2" presStyleIdx="1" presStyleCnt="3">
        <dgm:presLayoutVars>
          <dgm:chPref val="3"/>
        </dgm:presLayoutVars>
      </dgm:prSet>
      <dgm:spPr/>
    </dgm:pt>
    <dgm:pt modelId="{BFFAC322-2D19-4A64-8F1B-123330623DD4}" type="pres">
      <dgm:prSet presAssocID="{F9B1E0EA-9E54-4AB1-80CC-508325E23618}" presName="rootConnector" presStyleLbl="node2" presStyleIdx="1" presStyleCnt="3"/>
      <dgm:spPr/>
    </dgm:pt>
    <dgm:pt modelId="{51A72710-A568-4AC9-A4F4-5DFF77F8AF75}" type="pres">
      <dgm:prSet presAssocID="{F9B1E0EA-9E54-4AB1-80CC-508325E23618}" presName="hierChild4" presStyleCnt="0"/>
      <dgm:spPr/>
    </dgm:pt>
    <dgm:pt modelId="{ED5A3C75-3194-4704-AADC-1B2B1207F474}" type="pres">
      <dgm:prSet presAssocID="{F9B1E0EA-9E54-4AB1-80CC-508325E23618}" presName="hierChild5" presStyleCnt="0"/>
      <dgm:spPr/>
    </dgm:pt>
    <dgm:pt modelId="{16991AD2-D4B1-409D-9D92-3EC1215C54EF}" type="pres">
      <dgm:prSet presAssocID="{4BDDE4F3-99CE-4F4D-828F-8B9CFE58769B}" presName="Name35" presStyleLbl="parChTrans1D2" presStyleIdx="2" presStyleCnt="3"/>
      <dgm:spPr/>
    </dgm:pt>
    <dgm:pt modelId="{C7D19A77-5E35-4D01-B2F4-24C401CF5C59}" type="pres">
      <dgm:prSet presAssocID="{E32C1D27-5986-475F-A663-F96C7DFE34BB}" presName="hierRoot2" presStyleCnt="0">
        <dgm:presLayoutVars>
          <dgm:hierBranch/>
        </dgm:presLayoutVars>
      </dgm:prSet>
      <dgm:spPr/>
    </dgm:pt>
    <dgm:pt modelId="{A9ADA76C-178B-4D89-9F24-9188F1375239}" type="pres">
      <dgm:prSet presAssocID="{E32C1D27-5986-475F-A663-F96C7DFE34BB}" presName="rootComposite" presStyleCnt="0"/>
      <dgm:spPr/>
    </dgm:pt>
    <dgm:pt modelId="{403D94E0-9BB9-4BE0-AD41-94C6DF66CA53}" type="pres">
      <dgm:prSet presAssocID="{E32C1D27-5986-475F-A663-F96C7DFE34BB}" presName="rootText" presStyleLbl="node2" presStyleIdx="2" presStyleCnt="3">
        <dgm:presLayoutVars>
          <dgm:chPref val="3"/>
        </dgm:presLayoutVars>
      </dgm:prSet>
      <dgm:spPr/>
    </dgm:pt>
    <dgm:pt modelId="{B310A689-BEA3-479D-9AAE-9F6C374849B0}" type="pres">
      <dgm:prSet presAssocID="{E32C1D27-5986-475F-A663-F96C7DFE34BB}" presName="rootConnector" presStyleLbl="node2" presStyleIdx="2" presStyleCnt="3"/>
      <dgm:spPr/>
    </dgm:pt>
    <dgm:pt modelId="{6EE6817E-6B0B-46DC-92E6-F8E58AB93ACE}" type="pres">
      <dgm:prSet presAssocID="{E32C1D27-5986-475F-A663-F96C7DFE34BB}" presName="hierChild4" presStyleCnt="0"/>
      <dgm:spPr/>
    </dgm:pt>
    <dgm:pt modelId="{DAFDBD1B-9EF0-4217-9449-565D34E5598D}" type="pres">
      <dgm:prSet presAssocID="{E32C1D27-5986-475F-A663-F96C7DFE34BB}" presName="hierChild5" presStyleCnt="0"/>
      <dgm:spPr/>
    </dgm:pt>
    <dgm:pt modelId="{184D7933-309D-4D09-A0D3-4A8D128561F7}" type="pres">
      <dgm:prSet presAssocID="{D99B6DCE-45B6-4851-A3EF-BA28D485C15B}" presName="hierChild3" presStyleCnt="0"/>
      <dgm:spPr/>
    </dgm:pt>
  </dgm:ptLst>
  <dgm:cxnLst>
    <dgm:cxn modelId="{B2BA6C11-DACD-4246-A348-FAC098EB98C2}" srcId="{D99B6DCE-45B6-4851-A3EF-BA28D485C15B}" destId="{F9B1E0EA-9E54-4AB1-80CC-508325E23618}" srcOrd="1" destOrd="0" parTransId="{0FE839E8-0FE6-47B1-A137-F63B0763C4F5}" sibTransId="{93225397-DBD0-4ACA-AD1C-271111E8B3B8}"/>
    <dgm:cxn modelId="{1155071B-3BA3-4696-8AAC-AA4A36EF31E3}" type="presOf" srcId="{F9B1E0EA-9E54-4AB1-80CC-508325E23618}" destId="{BFFAC322-2D19-4A64-8F1B-123330623DD4}" srcOrd="1" destOrd="0" presId="urn:microsoft.com/office/officeart/2005/8/layout/orgChart1"/>
    <dgm:cxn modelId="{5E20631D-AA65-4385-8AAB-8A59EBF186DB}" type="presOf" srcId="{F9B1E0EA-9E54-4AB1-80CC-508325E23618}" destId="{9431E197-930D-419C-80F0-D251B10509C1}" srcOrd="0" destOrd="0" presId="urn:microsoft.com/office/officeart/2005/8/layout/orgChart1"/>
    <dgm:cxn modelId="{A4E64421-DB85-4F75-B274-E0C92A93CBB3}" type="presOf" srcId="{0FE839E8-0FE6-47B1-A137-F63B0763C4F5}" destId="{436D7ED6-1893-4F09-806C-6DFAB702FA0C}" srcOrd="0" destOrd="0" presId="urn:microsoft.com/office/officeart/2005/8/layout/orgChart1"/>
    <dgm:cxn modelId="{F88A3E2F-B1A9-4977-A9FD-79D664ADC850}" type="presOf" srcId="{F868D6B0-35FE-44DF-B3C5-2214873A6750}" destId="{CC455D78-66D9-4AA1-A28F-7666CBC1B56D}" srcOrd="0" destOrd="0" presId="urn:microsoft.com/office/officeart/2005/8/layout/orgChart1"/>
    <dgm:cxn modelId="{57C1D931-1095-4B0D-B8AA-8DC0AD3F5DE1}" type="presOf" srcId="{4698491F-8B38-44BE-9C33-70772862D7E1}" destId="{B3A46DC7-8954-441D-B2F0-F23F57C71654}" srcOrd="0" destOrd="0" presId="urn:microsoft.com/office/officeart/2005/8/layout/orgChart1"/>
    <dgm:cxn modelId="{434F135C-6FC1-46BE-95E0-CD984CF506D5}" srcId="{D99B6DCE-45B6-4851-A3EF-BA28D485C15B}" destId="{4B2358C7-5356-4435-B008-2893AC26DF3E}" srcOrd="0" destOrd="0" parTransId="{F868D6B0-35FE-44DF-B3C5-2214873A6750}" sibTransId="{DFFFE7CB-660C-4B89-9B6E-FF12934633E6}"/>
    <dgm:cxn modelId="{016F1A4F-CC83-4DDA-B4B7-B6A9F5796D4C}" type="presOf" srcId="{E32C1D27-5986-475F-A663-F96C7DFE34BB}" destId="{B310A689-BEA3-479D-9AAE-9F6C374849B0}" srcOrd="1" destOrd="0" presId="urn:microsoft.com/office/officeart/2005/8/layout/orgChart1"/>
    <dgm:cxn modelId="{781B6090-CE34-43D4-9DB4-9EB9244B916E}" srcId="{D99B6DCE-45B6-4851-A3EF-BA28D485C15B}" destId="{E32C1D27-5986-475F-A663-F96C7DFE34BB}" srcOrd="2" destOrd="0" parTransId="{4BDDE4F3-99CE-4F4D-828F-8B9CFE58769B}" sibTransId="{CB333C51-820E-4A27-B4E3-8BF59FAC68FE}"/>
    <dgm:cxn modelId="{59930E95-B59E-43F1-B076-D97D63BCE173}" type="presOf" srcId="{4B2358C7-5356-4435-B008-2893AC26DF3E}" destId="{C834A36B-8148-492C-8A3C-6E3832EEC463}" srcOrd="0" destOrd="0" presId="urn:microsoft.com/office/officeart/2005/8/layout/orgChart1"/>
    <dgm:cxn modelId="{1C267298-1C65-43F7-A07F-2F32E6E96E00}" type="presOf" srcId="{4B2358C7-5356-4435-B008-2893AC26DF3E}" destId="{DCB84BE2-2906-4F08-A61B-4D4065F5CABD}" srcOrd="1" destOrd="0" presId="urn:microsoft.com/office/officeart/2005/8/layout/orgChart1"/>
    <dgm:cxn modelId="{F69D9E98-AC74-48A3-9340-2D6A9DC25B73}" type="presOf" srcId="{4BDDE4F3-99CE-4F4D-828F-8B9CFE58769B}" destId="{16991AD2-D4B1-409D-9D92-3EC1215C54EF}" srcOrd="0" destOrd="0" presId="urn:microsoft.com/office/officeart/2005/8/layout/orgChart1"/>
    <dgm:cxn modelId="{114955A0-A87F-4EF3-98ED-799F7DA983C5}" type="presOf" srcId="{D99B6DCE-45B6-4851-A3EF-BA28D485C15B}" destId="{D9A9E42A-9751-4A7B-BAD7-E92AEBE0E829}" srcOrd="1" destOrd="0" presId="urn:microsoft.com/office/officeart/2005/8/layout/orgChart1"/>
    <dgm:cxn modelId="{A25CF3A1-5A6D-4384-BFC0-A3F45AD0F7AC}" type="presOf" srcId="{D99B6DCE-45B6-4851-A3EF-BA28D485C15B}" destId="{CECCDC86-711B-4607-A7E9-8B2007078280}" srcOrd="0" destOrd="0" presId="urn:microsoft.com/office/officeart/2005/8/layout/orgChart1"/>
    <dgm:cxn modelId="{79D919F1-281D-4C1D-88D8-37EA01BD61F2}" type="presOf" srcId="{E32C1D27-5986-475F-A663-F96C7DFE34BB}" destId="{403D94E0-9BB9-4BE0-AD41-94C6DF66CA53}" srcOrd="0" destOrd="0" presId="urn:microsoft.com/office/officeart/2005/8/layout/orgChart1"/>
    <dgm:cxn modelId="{37D7C7F7-3EA7-4761-855E-4AF3D36F1ABE}" srcId="{4698491F-8B38-44BE-9C33-70772862D7E1}" destId="{D99B6DCE-45B6-4851-A3EF-BA28D485C15B}" srcOrd="0" destOrd="0" parTransId="{4FCE8B84-E254-469C-8328-F0119A4E7363}" sibTransId="{D621D7AD-64C6-4200-B900-C0D54F3CA73D}"/>
    <dgm:cxn modelId="{73615790-637A-41C2-AEB3-AE8B8DF5F0C3}" type="presParOf" srcId="{B3A46DC7-8954-441D-B2F0-F23F57C71654}" destId="{96DAEEFA-A0E1-47E5-902B-915A81CA0D32}" srcOrd="0" destOrd="0" presId="urn:microsoft.com/office/officeart/2005/8/layout/orgChart1"/>
    <dgm:cxn modelId="{5EA24483-D4D0-404E-9337-F2758CF46A7B}" type="presParOf" srcId="{96DAEEFA-A0E1-47E5-902B-915A81CA0D32}" destId="{7A4DEA8C-0513-47A2-A087-6D9946F40F0D}" srcOrd="0" destOrd="0" presId="urn:microsoft.com/office/officeart/2005/8/layout/orgChart1"/>
    <dgm:cxn modelId="{13863D64-C009-4623-8DDE-BB3E2F0EEC2A}" type="presParOf" srcId="{7A4DEA8C-0513-47A2-A087-6D9946F40F0D}" destId="{CECCDC86-711B-4607-A7E9-8B2007078280}" srcOrd="0" destOrd="0" presId="urn:microsoft.com/office/officeart/2005/8/layout/orgChart1"/>
    <dgm:cxn modelId="{6718D56B-23D3-49A6-B0DD-994251D7DAC0}" type="presParOf" srcId="{7A4DEA8C-0513-47A2-A087-6D9946F40F0D}" destId="{D9A9E42A-9751-4A7B-BAD7-E92AEBE0E829}" srcOrd="1" destOrd="0" presId="urn:microsoft.com/office/officeart/2005/8/layout/orgChart1"/>
    <dgm:cxn modelId="{8B3A61F6-1122-48C5-A1E1-838A3E3A095E}" type="presParOf" srcId="{96DAEEFA-A0E1-47E5-902B-915A81CA0D32}" destId="{6FCBA6FB-999F-4894-97F8-A199090BCB8B}" srcOrd="1" destOrd="0" presId="urn:microsoft.com/office/officeart/2005/8/layout/orgChart1"/>
    <dgm:cxn modelId="{45A9F782-EB23-44FE-80D7-09A1E183F1CE}" type="presParOf" srcId="{6FCBA6FB-999F-4894-97F8-A199090BCB8B}" destId="{CC455D78-66D9-4AA1-A28F-7666CBC1B56D}" srcOrd="0" destOrd="0" presId="urn:microsoft.com/office/officeart/2005/8/layout/orgChart1"/>
    <dgm:cxn modelId="{AA8FA457-D3FC-4095-93E5-411FBCC57623}" type="presParOf" srcId="{6FCBA6FB-999F-4894-97F8-A199090BCB8B}" destId="{5ED58C1F-C197-43EC-AD92-343563391BE1}" srcOrd="1" destOrd="0" presId="urn:microsoft.com/office/officeart/2005/8/layout/orgChart1"/>
    <dgm:cxn modelId="{39010AF4-80C2-4F75-B6C8-9198A716C116}" type="presParOf" srcId="{5ED58C1F-C197-43EC-AD92-343563391BE1}" destId="{4135A4CC-C06B-4381-808E-9ACAF2336086}" srcOrd="0" destOrd="0" presId="urn:microsoft.com/office/officeart/2005/8/layout/orgChart1"/>
    <dgm:cxn modelId="{98CB4619-EF65-43CA-936A-EAD9F21334E0}" type="presParOf" srcId="{4135A4CC-C06B-4381-808E-9ACAF2336086}" destId="{C834A36B-8148-492C-8A3C-6E3832EEC463}" srcOrd="0" destOrd="0" presId="urn:microsoft.com/office/officeart/2005/8/layout/orgChart1"/>
    <dgm:cxn modelId="{8F738916-1CF1-4CD9-9894-66B7FF2C7BBC}" type="presParOf" srcId="{4135A4CC-C06B-4381-808E-9ACAF2336086}" destId="{DCB84BE2-2906-4F08-A61B-4D4065F5CABD}" srcOrd="1" destOrd="0" presId="urn:microsoft.com/office/officeart/2005/8/layout/orgChart1"/>
    <dgm:cxn modelId="{9754D62C-C060-481E-91FA-C2C66EEB8864}" type="presParOf" srcId="{5ED58C1F-C197-43EC-AD92-343563391BE1}" destId="{17CEE4E6-7FB9-4F64-B95B-4FD86F09D12E}" srcOrd="1" destOrd="0" presId="urn:microsoft.com/office/officeart/2005/8/layout/orgChart1"/>
    <dgm:cxn modelId="{714AFF15-7887-4F03-966E-12FB6E5CA5FB}" type="presParOf" srcId="{5ED58C1F-C197-43EC-AD92-343563391BE1}" destId="{1664096E-EB83-49DD-96BF-B7E7D6F363F0}" srcOrd="2" destOrd="0" presId="urn:microsoft.com/office/officeart/2005/8/layout/orgChart1"/>
    <dgm:cxn modelId="{BB3DD147-83F5-4CF8-BA76-0C8609814B30}" type="presParOf" srcId="{6FCBA6FB-999F-4894-97F8-A199090BCB8B}" destId="{436D7ED6-1893-4F09-806C-6DFAB702FA0C}" srcOrd="2" destOrd="0" presId="urn:microsoft.com/office/officeart/2005/8/layout/orgChart1"/>
    <dgm:cxn modelId="{70D95C01-9E71-463F-9191-F5AF1BD1D48A}" type="presParOf" srcId="{6FCBA6FB-999F-4894-97F8-A199090BCB8B}" destId="{5BEA749F-A8D5-4E9E-A88D-E93205E06E21}" srcOrd="3" destOrd="0" presId="urn:microsoft.com/office/officeart/2005/8/layout/orgChart1"/>
    <dgm:cxn modelId="{9C67C3FE-D12E-499F-A27B-55DFF51025CC}" type="presParOf" srcId="{5BEA749F-A8D5-4E9E-A88D-E93205E06E21}" destId="{BD6BDE89-755A-41FD-A824-88CA95C0FFA5}" srcOrd="0" destOrd="0" presId="urn:microsoft.com/office/officeart/2005/8/layout/orgChart1"/>
    <dgm:cxn modelId="{32060EDB-F1DD-4CCE-AAD8-C18D2D7797A5}" type="presParOf" srcId="{BD6BDE89-755A-41FD-A824-88CA95C0FFA5}" destId="{9431E197-930D-419C-80F0-D251B10509C1}" srcOrd="0" destOrd="0" presId="urn:microsoft.com/office/officeart/2005/8/layout/orgChart1"/>
    <dgm:cxn modelId="{1961A23E-5223-472E-8B7C-791363D14A56}" type="presParOf" srcId="{BD6BDE89-755A-41FD-A824-88CA95C0FFA5}" destId="{BFFAC322-2D19-4A64-8F1B-123330623DD4}" srcOrd="1" destOrd="0" presId="urn:microsoft.com/office/officeart/2005/8/layout/orgChart1"/>
    <dgm:cxn modelId="{2138B3A0-127C-4BD7-83AC-436A2A5FA5D7}" type="presParOf" srcId="{5BEA749F-A8D5-4E9E-A88D-E93205E06E21}" destId="{51A72710-A568-4AC9-A4F4-5DFF77F8AF75}" srcOrd="1" destOrd="0" presId="urn:microsoft.com/office/officeart/2005/8/layout/orgChart1"/>
    <dgm:cxn modelId="{F7027BE1-3774-42A7-9EA5-7F901042492F}" type="presParOf" srcId="{5BEA749F-A8D5-4E9E-A88D-E93205E06E21}" destId="{ED5A3C75-3194-4704-AADC-1B2B1207F474}" srcOrd="2" destOrd="0" presId="urn:microsoft.com/office/officeart/2005/8/layout/orgChart1"/>
    <dgm:cxn modelId="{07241341-5F7B-48BD-8D4E-F9D5CFC70BA0}" type="presParOf" srcId="{6FCBA6FB-999F-4894-97F8-A199090BCB8B}" destId="{16991AD2-D4B1-409D-9D92-3EC1215C54EF}" srcOrd="4" destOrd="0" presId="urn:microsoft.com/office/officeart/2005/8/layout/orgChart1"/>
    <dgm:cxn modelId="{35458B5E-DF0D-437F-A8EA-9F2AC3C14B67}" type="presParOf" srcId="{6FCBA6FB-999F-4894-97F8-A199090BCB8B}" destId="{C7D19A77-5E35-4D01-B2F4-24C401CF5C59}" srcOrd="5" destOrd="0" presId="urn:microsoft.com/office/officeart/2005/8/layout/orgChart1"/>
    <dgm:cxn modelId="{DFD6A4D1-FA6C-4848-94F6-E4DE295FDF46}" type="presParOf" srcId="{C7D19A77-5E35-4D01-B2F4-24C401CF5C59}" destId="{A9ADA76C-178B-4D89-9F24-9188F1375239}" srcOrd="0" destOrd="0" presId="urn:microsoft.com/office/officeart/2005/8/layout/orgChart1"/>
    <dgm:cxn modelId="{BEA642D4-C746-40C7-8914-6866FFCAA989}" type="presParOf" srcId="{A9ADA76C-178B-4D89-9F24-9188F1375239}" destId="{403D94E0-9BB9-4BE0-AD41-94C6DF66CA53}" srcOrd="0" destOrd="0" presId="urn:microsoft.com/office/officeart/2005/8/layout/orgChart1"/>
    <dgm:cxn modelId="{F96E9988-DA73-4286-BBEA-F4C4BC1BD803}" type="presParOf" srcId="{A9ADA76C-178B-4D89-9F24-9188F1375239}" destId="{B310A689-BEA3-479D-9AAE-9F6C374849B0}" srcOrd="1" destOrd="0" presId="urn:microsoft.com/office/officeart/2005/8/layout/orgChart1"/>
    <dgm:cxn modelId="{A3D50C74-4BF2-4007-A397-A7F0140CE461}" type="presParOf" srcId="{C7D19A77-5E35-4D01-B2F4-24C401CF5C59}" destId="{6EE6817E-6B0B-46DC-92E6-F8E58AB93ACE}" srcOrd="1" destOrd="0" presId="urn:microsoft.com/office/officeart/2005/8/layout/orgChart1"/>
    <dgm:cxn modelId="{6CB19883-3D7C-4251-938E-36059E9FC698}" type="presParOf" srcId="{C7D19A77-5E35-4D01-B2F4-24C401CF5C59}" destId="{DAFDBD1B-9EF0-4217-9449-565D34E5598D}" srcOrd="2" destOrd="0" presId="urn:microsoft.com/office/officeart/2005/8/layout/orgChart1"/>
    <dgm:cxn modelId="{58A5C810-7001-4667-BA94-B61EF31925EB}" type="presParOf" srcId="{96DAEEFA-A0E1-47E5-902B-915A81CA0D32}" destId="{184D7933-309D-4D09-A0D3-4A8D128561F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D02780-6B36-4E49-9E12-94F385D037EC}">
      <dsp:nvSpPr>
        <dsp:cNvPr id="0" name=""/>
        <dsp:cNvSpPr/>
      </dsp:nvSpPr>
      <dsp:spPr>
        <a:xfrm>
          <a:off x="1293808" y="1800220"/>
          <a:ext cx="1368433" cy="13684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1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جامعه شناسي</a:t>
          </a:r>
          <a:endParaRPr kumimoji="0" lang="en-US" altLang="fa-IR" sz="31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1494210" y="2000622"/>
        <a:ext cx="967629" cy="967629"/>
      </dsp:txXfrm>
    </dsp:sp>
    <dsp:sp modelId="{6230BA55-D09A-4742-AB7E-8AA6CA6F9094}">
      <dsp:nvSpPr>
        <dsp:cNvPr id="0" name=""/>
        <dsp:cNvSpPr/>
      </dsp:nvSpPr>
      <dsp:spPr>
        <a:xfrm rot="16200000">
          <a:off x="1771249" y="1562313"/>
          <a:ext cx="413550" cy="62263"/>
        </a:xfrm>
        <a:custGeom>
          <a:avLst/>
          <a:gdLst/>
          <a:ahLst/>
          <a:cxnLst/>
          <a:rect l="0" t="0" r="0" b="0"/>
          <a:pathLst>
            <a:path>
              <a:moveTo>
                <a:pt x="0" y="31131"/>
              </a:moveTo>
              <a:lnTo>
                <a:pt x="413550" y="311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1967686" y="1583106"/>
        <a:ext cx="20677" cy="20677"/>
      </dsp:txXfrm>
    </dsp:sp>
    <dsp:sp modelId="{91A64F94-EE19-4B7C-98CB-7EB613CF31A3}">
      <dsp:nvSpPr>
        <dsp:cNvPr id="0" name=""/>
        <dsp:cNvSpPr/>
      </dsp:nvSpPr>
      <dsp:spPr>
        <a:xfrm>
          <a:off x="1293808" y="18236"/>
          <a:ext cx="1368433" cy="13684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000" b="1" i="0" u="none" strike="noStrike" kern="1200" cap="none" normalizeH="0" baseline="0">
              <a:ln>
                <a:noFill/>
              </a:ln>
              <a:solidFill>
                <a:schemeClr val="tx1"/>
              </a:solidFill>
              <a:effectLst/>
              <a:latin typeface="Arial" pitchFamily="34" charset="0"/>
              <a:cs typeface="Lotus" pitchFamily="2" charset="-78"/>
            </a:rPr>
            <a:t>مشاهده منتظم</a:t>
          </a:r>
          <a:endParaRPr kumimoji="0" lang="en-US" altLang="fa-IR" sz="3000" b="1" i="0" u="none" strike="noStrike" kern="1200" cap="none" normalizeH="0" baseline="0">
            <a:ln>
              <a:noFill/>
            </a:ln>
            <a:solidFill>
              <a:schemeClr val="tx1"/>
            </a:solidFill>
            <a:effectLst/>
            <a:latin typeface="Arial" pitchFamily="34" charset="0"/>
            <a:cs typeface="Lotus" pitchFamily="2" charset="-78"/>
          </a:endParaRPr>
        </a:p>
      </dsp:txBody>
      <dsp:txXfrm>
        <a:off x="1494210" y="218638"/>
        <a:ext cx="967629" cy="967629"/>
      </dsp:txXfrm>
    </dsp:sp>
    <dsp:sp modelId="{4A16A4AB-97A4-4414-A1DB-21AC0B18D76A}">
      <dsp:nvSpPr>
        <dsp:cNvPr id="0" name=""/>
        <dsp:cNvSpPr/>
      </dsp:nvSpPr>
      <dsp:spPr>
        <a:xfrm rot="5400000">
          <a:off x="1771249" y="3344297"/>
          <a:ext cx="413550" cy="62263"/>
        </a:xfrm>
        <a:custGeom>
          <a:avLst/>
          <a:gdLst/>
          <a:ahLst/>
          <a:cxnLst/>
          <a:rect l="0" t="0" r="0" b="0"/>
          <a:pathLst>
            <a:path>
              <a:moveTo>
                <a:pt x="0" y="31131"/>
              </a:moveTo>
              <a:lnTo>
                <a:pt x="413550" y="311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1967686" y="3365090"/>
        <a:ext cx="20677" cy="20677"/>
      </dsp:txXfrm>
    </dsp:sp>
    <dsp:sp modelId="{D079D84D-0EA4-46C5-BC21-BF10897CF2A2}">
      <dsp:nvSpPr>
        <dsp:cNvPr id="0" name=""/>
        <dsp:cNvSpPr/>
      </dsp:nvSpPr>
      <dsp:spPr>
        <a:xfrm>
          <a:off x="1293808" y="3582204"/>
          <a:ext cx="1368433" cy="13684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000" b="1" i="0" u="none" strike="noStrike" kern="1200" cap="none" normalizeH="0" baseline="0">
              <a:ln>
                <a:noFill/>
              </a:ln>
              <a:solidFill>
                <a:schemeClr val="tx1"/>
              </a:solidFill>
              <a:effectLst/>
              <a:latin typeface="Arial" pitchFamily="34" charset="0"/>
              <a:cs typeface="Lotus" pitchFamily="2" charset="-78"/>
            </a:rPr>
            <a:t>طبقه بندي</a:t>
          </a:r>
          <a:endParaRPr kumimoji="0" lang="en-US" altLang="fa-IR" sz="3000" b="1" i="0" u="none" strike="noStrike" kern="1200" cap="none" normalizeH="0" baseline="0">
            <a:ln>
              <a:noFill/>
            </a:ln>
            <a:solidFill>
              <a:schemeClr val="tx1"/>
            </a:solidFill>
            <a:effectLst/>
            <a:latin typeface="Arial" pitchFamily="34" charset="0"/>
            <a:cs typeface="Lotus" pitchFamily="2" charset="-78"/>
          </a:endParaRPr>
        </a:p>
      </dsp:txBody>
      <dsp:txXfrm>
        <a:off x="1494210" y="3782606"/>
        <a:ext cx="967629" cy="96762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3D892-9319-4396-9B2C-A27225DBBB14}">
      <dsp:nvSpPr>
        <dsp:cNvPr id="0" name=""/>
        <dsp:cNvSpPr/>
      </dsp:nvSpPr>
      <dsp:spPr>
        <a:xfrm>
          <a:off x="2361926" y="2304776"/>
          <a:ext cx="285586" cy="875797"/>
        </a:xfrm>
        <a:custGeom>
          <a:avLst/>
          <a:gdLst/>
          <a:ahLst/>
          <a:cxnLst/>
          <a:rect l="0" t="0" r="0" b="0"/>
          <a:pathLst>
            <a:path>
              <a:moveTo>
                <a:pt x="285586" y="0"/>
              </a:moveTo>
              <a:lnTo>
                <a:pt x="285586" y="875797"/>
              </a:lnTo>
              <a:lnTo>
                <a:pt x="0" y="875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B71BFA-5DF2-4E05-9463-0CAC257DF5D4}">
      <dsp:nvSpPr>
        <dsp:cNvPr id="0" name=""/>
        <dsp:cNvSpPr/>
      </dsp:nvSpPr>
      <dsp:spPr>
        <a:xfrm>
          <a:off x="2837903" y="953002"/>
          <a:ext cx="285586" cy="875797"/>
        </a:xfrm>
        <a:custGeom>
          <a:avLst/>
          <a:gdLst/>
          <a:ahLst/>
          <a:cxnLst/>
          <a:rect l="0" t="0" r="0" b="0"/>
          <a:pathLst>
            <a:path>
              <a:moveTo>
                <a:pt x="285586" y="0"/>
              </a:moveTo>
              <a:lnTo>
                <a:pt x="285586" y="875797"/>
              </a:lnTo>
              <a:lnTo>
                <a:pt x="0" y="8757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48ECE4-B4B3-4B50-83D9-B5D76E4F2847}">
      <dsp:nvSpPr>
        <dsp:cNvPr id="0" name=""/>
        <dsp:cNvSpPr/>
      </dsp:nvSpPr>
      <dsp:spPr>
        <a:xfrm>
          <a:off x="1409973" y="1049"/>
          <a:ext cx="1903907" cy="95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100" b="1" i="0" u="none" strike="noStrike" kern="1200" cap="none" normalizeH="0" baseline="0">
              <a:ln>
                <a:noFill/>
              </a:ln>
              <a:solidFill>
                <a:schemeClr val="tx2"/>
              </a:solidFill>
              <a:effectLst/>
              <a:latin typeface="Arial" pitchFamily="34" charset="0"/>
              <a:cs typeface="Lotus" pitchFamily="2" charset="-78"/>
            </a:rPr>
            <a:t>تب</a:t>
          </a:r>
          <a:r>
            <a:rPr kumimoji="0" lang="fa-IR" altLang="fa-IR" sz="3100" b="1" i="0" u="none" strike="noStrike" kern="1200" cap="none" normalizeH="0" baseline="0">
              <a:ln>
                <a:noFill/>
              </a:ln>
              <a:solidFill>
                <a:schemeClr val="tx2"/>
              </a:solidFill>
              <a:effectLst/>
              <a:latin typeface="Arial" pitchFamily="34" charset="0"/>
              <a:cs typeface="Lotus" pitchFamily="2" charset="-78"/>
            </a:rPr>
            <a:t>يي</a:t>
          </a:r>
          <a:r>
            <a:rPr kumimoji="0" lang="ar-SA" altLang="fa-IR" sz="3100" b="1" i="0" u="none" strike="noStrike" kern="1200" cap="none" normalizeH="0" baseline="0">
              <a:ln>
                <a:noFill/>
              </a:ln>
              <a:solidFill>
                <a:schemeClr val="tx2"/>
              </a:solidFill>
              <a:effectLst/>
              <a:latin typeface="Arial" pitchFamily="34" charset="0"/>
              <a:cs typeface="Lotus" pitchFamily="2" charset="-78"/>
            </a:rPr>
            <a:t>ن‌های انحراف</a:t>
          </a:r>
          <a:endParaRPr kumimoji="0" lang="en-US" altLang="fa-IR" sz="3100" b="1" i="0" u="none" strike="noStrike" kern="1200" cap="none" normalizeH="0" baseline="0">
            <a:ln>
              <a:noFill/>
            </a:ln>
            <a:solidFill>
              <a:schemeClr val="tx2"/>
            </a:solidFill>
            <a:effectLst/>
            <a:latin typeface="Arial" pitchFamily="34" charset="0"/>
            <a:cs typeface="Lotus" pitchFamily="2" charset="-78"/>
          </a:endParaRPr>
        </a:p>
      </dsp:txBody>
      <dsp:txXfrm>
        <a:off x="1409973" y="1049"/>
        <a:ext cx="1903907" cy="951953"/>
      </dsp:txXfrm>
    </dsp:sp>
    <dsp:sp modelId="{E71E9223-30CB-4049-99F5-EA038401EC41}">
      <dsp:nvSpPr>
        <dsp:cNvPr id="0" name=""/>
        <dsp:cNvSpPr/>
      </dsp:nvSpPr>
      <dsp:spPr>
        <a:xfrm>
          <a:off x="933996" y="1352823"/>
          <a:ext cx="1903907" cy="95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100" b="1" i="0" u="none" strike="noStrike" kern="1200" cap="none" normalizeH="0" baseline="0">
              <a:ln>
                <a:noFill/>
              </a:ln>
              <a:solidFill>
                <a:schemeClr val="tx1"/>
              </a:solidFill>
              <a:effectLst/>
              <a:latin typeface="Arial" pitchFamily="34" charset="0"/>
              <a:cs typeface="Lotus" pitchFamily="2" charset="-78"/>
            </a:rPr>
            <a:t>جامعه شناختی</a:t>
          </a:r>
          <a:endParaRPr kumimoji="0" lang="en-US" altLang="fa-IR" sz="3100" b="1" i="0" u="none" strike="noStrike" kern="1200" cap="none" normalizeH="0" baseline="0">
            <a:ln>
              <a:noFill/>
            </a:ln>
            <a:solidFill>
              <a:schemeClr val="tx1"/>
            </a:solidFill>
            <a:effectLst/>
            <a:latin typeface="Arial" pitchFamily="34" charset="0"/>
            <a:cs typeface="Lotus" pitchFamily="2" charset="-78"/>
          </a:endParaRPr>
        </a:p>
      </dsp:txBody>
      <dsp:txXfrm>
        <a:off x="933996" y="1352823"/>
        <a:ext cx="1903907" cy="951953"/>
      </dsp:txXfrm>
    </dsp:sp>
    <dsp:sp modelId="{8A91248E-B1A8-4FDB-8334-CA8C3D4F85DC}">
      <dsp:nvSpPr>
        <dsp:cNvPr id="0" name=""/>
        <dsp:cNvSpPr/>
      </dsp:nvSpPr>
      <dsp:spPr>
        <a:xfrm>
          <a:off x="458019" y="2704597"/>
          <a:ext cx="1903907" cy="95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3100" b="1" i="0" u="none" strike="noStrike" kern="1200" cap="none" normalizeH="0" baseline="0">
              <a:ln>
                <a:noFill/>
              </a:ln>
              <a:solidFill>
                <a:schemeClr val="tx1"/>
              </a:solidFill>
              <a:effectLst/>
              <a:latin typeface="Arial" pitchFamily="34" charset="0"/>
              <a:cs typeface="Lotus" pitchFamily="2" charset="-78"/>
            </a:rPr>
            <a:t>اجتماعی شدن ناقص</a:t>
          </a:r>
          <a:endParaRPr kumimoji="0" lang="en-US" altLang="fa-IR" sz="3100" b="1" i="0" u="none" strike="noStrike" kern="1200" cap="none" normalizeH="0" baseline="0">
            <a:ln>
              <a:noFill/>
            </a:ln>
            <a:solidFill>
              <a:schemeClr val="tx1"/>
            </a:solidFill>
            <a:effectLst/>
            <a:latin typeface="Arial" pitchFamily="34" charset="0"/>
            <a:cs typeface="Lotus" pitchFamily="2" charset="-78"/>
          </a:endParaRPr>
        </a:p>
      </dsp:txBody>
      <dsp:txXfrm>
        <a:off x="458019" y="2704597"/>
        <a:ext cx="1903907" cy="95195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F8239-57E9-4487-875F-C74E35E760C1}">
      <dsp:nvSpPr>
        <dsp:cNvPr id="0" name=""/>
        <dsp:cNvSpPr/>
      </dsp:nvSpPr>
      <dsp:spPr>
        <a:xfrm>
          <a:off x="4412667" y="755531"/>
          <a:ext cx="225826" cy="3899278"/>
        </a:xfrm>
        <a:custGeom>
          <a:avLst/>
          <a:gdLst/>
          <a:ahLst/>
          <a:cxnLst/>
          <a:rect l="0" t="0" r="0" b="0"/>
          <a:pathLst>
            <a:path>
              <a:moveTo>
                <a:pt x="225826" y="0"/>
              </a:moveTo>
              <a:lnTo>
                <a:pt x="225826" y="3899278"/>
              </a:lnTo>
              <a:lnTo>
                <a:pt x="0" y="38992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FC4AFC-B19E-47DD-A777-773D36B844AB}">
      <dsp:nvSpPr>
        <dsp:cNvPr id="0" name=""/>
        <dsp:cNvSpPr/>
      </dsp:nvSpPr>
      <dsp:spPr>
        <a:xfrm>
          <a:off x="3614190" y="2893359"/>
          <a:ext cx="91440" cy="316157"/>
        </a:xfrm>
        <a:custGeom>
          <a:avLst/>
          <a:gdLst/>
          <a:ahLst/>
          <a:cxnLst/>
          <a:rect l="0" t="0" r="0" b="0"/>
          <a:pathLst>
            <a:path>
              <a:moveTo>
                <a:pt x="45720" y="0"/>
              </a:moveTo>
              <a:lnTo>
                <a:pt x="45720" y="3161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F9EAF5-848C-4C8B-8402-FA0ED7D3CE3A}">
      <dsp:nvSpPr>
        <dsp:cNvPr id="0" name=""/>
        <dsp:cNvSpPr/>
      </dsp:nvSpPr>
      <dsp:spPr>
        <a:xfrm>
          <a:off x="4412667" y="755531"/>
          <a:ext cx="225826" cy="1761449"/>
        </a:xfrm>
        <a:custGeom>
          <a:avLst/>
          <a:gdLst/>
          <a:ahLst/>
          <a:cxnLst/>
          <a:rect l="0" t="0" r="0" b="0"/>
          <a:pathLst>
            <a:path>
              <a:moveTo>
                <a:pt x="225826" y="0"/>
              </a:moveTo>
              <a:lnTo>
                <a:pt x="225826" y="1761449"/>
              </a:lnTo>
              <a:lnTo>
                <a:pt x="0" y="17614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EC1D76-E012-4F37-A33D-D9C6CB941A5D}">
      <dsp:nvSpPr>
        <dsp:cNvPr id="0" name=""/>
        <dsp:cNvSpPr/>
      </dsp:nvSpPr>
      <dsp:spPr>
        <a:xfrm>
          <a:off x="4412667" y="755531"/>
          <a:ext cx="225826" cy="692535"/>
        </a:xfrm>
        <a:custGeom>
          <a:avLst/>
          <a:gdLst/>
          <a:ahLst/>
          <a:cxnLst/>
          <a:rect l="0" t="0" r="0" b="0"/>
          <a:pathLst>
            <a:path>
              <a:moveTo>
                <a:pt x="225826" y="0"/>
              </a:moveTo>
              <a:lnTo>
                <a:pt x="225826" y="692535"/>
              </a:lnTo>
              <a:lnTo>
                <a:pt x="0" y="6925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7DFEE8-E26A-4F33-B49D-F425C5D43D80}">
      <dsp:nvSpPr>
        <dsp:cNvPr id="0" name=""/>
        <dsp:cNvSpPr/>
      </dsp:nvSpPr>
      <dsp:spPr>
        <a:xfrm>
          <a:off x="3283532" y="2775"/>
          <a:ext cx="1505512" cy="7527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altLang="fa-IR" sz="2400" b="1" i="0" u="none" strike="noStrike" kern="1200" cap="none" normalizeH="0" baseline="0">
              <a:ln>
                <a:noFill/>
              </a:ln>
              <a:solidFill>
                <a:schemeClr val="bg2"/>
              </a:solidFill>
              <a:effectLst>
                <a:outerShdw blurRad="38100" dist="38100" dir="2700000" algn="tl">
                  <a:srgbClr val="000000"/>
                </a:outerShdw>
              </a:effectLst>
              <a:latin typeface="Arial" pitchFamily="34" charset="0"/>
              <a:cs typeface="Lotus" pitchFamily="2" charset="-78"/>
            </a:rPr>
            <a:t>انواع انحراف</a:t>
          </a:r>
          <a:endParaRPr kumimoji="0" lang="en-US" altLang="fa-IR" sz="2400" b="1" i="0" u="none" strike="noStrike" kern="1200" cap="none" normalizeH="0" baseline="0">
            <a:ln>
              <a:noFill/>
            </a:ln>
            <a:solidFill>
              <a:schemeClr val="bg2"/>
            </a:solidFill>
            <a:effectLst>
              <a:outerShdw blurRad="38100" dist="38100" dir="2700000" algn="tl">
                <a:srgbClr val="000000"/>
              </a:outerShdw>
            </a:effectLst>
            <a:latin typeface="Arial" pitchFamily="34" charset="0"/>
            <a:cs typeface="Lotus" pitchFamily="2" charset="-78"/>
          </a:endParaRPr>
        </a:p>
      </dsp:txBody>
      <dsp:txXfrm>
        <a:off x="3283532" y="2775"/>
        <a:ext cx="1505512" cy="752756"/>
      </dsp:txXfrm>
    </dsp:sp>
    <dsp:sp modelId="{05DF60BD-CD22-47C2-851C-D6BDECE5B289}">
      <dsp:nvSpPr>
        <dsp:cNvPr id="0" name=""/>
        <dsp:cNvSpPr/>
      </dsp:nvSpPr>
      <dsp:spPr>
        <a:xfrm>
          <a:off x="2907154" y="1071689"/>
          <a:ext cx="1505512" cy="7527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400" b="1" i="0" u="none" strike="noStrike" kern="1200" cap="none" normalizeH="0" baseline="0">
              <a:ln>
                <a:noFill/>
              </a:ln>
              <a:solidFill>
                <a:srgbClr val="FF00FF"/>
              </a:solidFill>
              <a:effectLst/>
              <a:latin typeface="Arial" pitchFamily="34" charset="0"/>
              <a:cs typeface="Lotus" pitchFamily="2" charset="-78"/>
            </a:rPr>
            <a:t>نوآوری</a:t>
          </a:r>
          <a:endParaRPr kumimoji="0" lang="en-US" altLang="fa-IR" sz="2400" b="1" i="0" u="none" strike="noStrike" kern="1200" cap="none" normalizeH="0" baseline="0">
            <a:ln>
              <a:noFill/>
            </a:ln>
            <a:solidFill>
              <a:srgbClr val="FF00FF"/>
            </a:solidFill>
            <a:effectLst/>
            <a:latin typeface="Arial" pitchFamily="34" charset="0"/>
            <a:cs typeface="Lotus" pitchFamily="2" charset="-78"/>
          </a:endParaRPr>
        </a:p>
      </dsp:txBody>
      <dsp:txXfrm>
        <a:off x="2907154" y="1071689"/>
        <a:ext cx="1505512" cy="752756"/>
      </dsp:txXfrm>
    </dsp:sp>
    <dsp:sp modelId="{8A9DF976-072E-423A-852E-11285DD65506}">
      <dsp:nvSpPr>
        <dsp:cNvPr id="0" name=""/>
        <dsp:cNvSpPr/>
      </dsp:nvSpPr>
      <dsp:spPr>
        <a:xfrm>
          <a:off x="2907154" y="2140603"/>
          <a:ext cx="1505512" cy="7527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400" b="1" i="0" u="none" strike="noStrike" kern="1200" cap="none" normalizeH="0" baseline="0">
              <a:ln>
                <a:noFill/>
              </a:ln>
              <a:solidFill>
                <a:srgbClr val="FF00FF"/>
              </a:solidFill>
              <a:effectLst/>
              <a:latin typeface="Comic Sans MS" pitchFamily="66" charset="0"/>
              <a:cs typeface="Lotus" pitchFamily="2" charset="-78"/>
            </a:rPr>
            <a:t>مناسک پرستی</a:t>
          </a:r>
          <a:endParaRPr kumimoji="0" lang="en-US" altLang="fa-IR" sz="2400" b="1" i="0" u="none" strike="noStrike" kern="1200" cap="none" normalizeH="0" baseline="0">
            <a:ln>
              <a:noFill/>
            </a:ln>
            <a:solidFill>
              <a:srgbClr val="FF00FF"/>
            </a:solidFill>
            <a:effectLst/>
            <a:latin typeface="Comic Sans MS" pitchFamily="66" charset="0"/>
            <a:cs typeface="Lotus" pitchFamily="2" charset="-78"/>
          </a:endParaRPr>
        </a:p>
      </dsp:txBody>
      <dsp:txXfrm>
        <a:off x="2907154" y="2140603"/>
        <a:ext cx="1505512" cy="752756"/>
      </dsp:txXfrm>
    </dsp:sp>
    <dsp:sp modelId="{A4306A05-3CD0-4AA3-BFC3-64DA96DA0182}">
      <dsp:nvSpPr>
        <dsp:cNvPr id="0" name=""/>
        <dsp:cNvSpPr/>
      </dsp:nvSpPr>
      <dsp:spPr>
        <a:xfrm>
          <a:off x="2907154" y="3209517"/>
          <a:ext cx="1505512" cy="7527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400" b="1" i="0" u="none" strike="noStrike" kern="1200" cap="none" normalizeH="0" baseline="0">
              <a:ln>
                <a:noFill/>
              </a:ln>
              <a:solidFill>
                <a:schemeClr val="tx1"/>
              </a:solidFill>
              <a:effectLst/>
              <a:latin typeface="Comic Sans MS" pitchFamily="66" charset="0"/>
              <a:cs typeface="Arial" pitchFamily="34" charset="0"/>
            </a:rPr>
            <a:t> </a:t>
          </a:r>
          <a:r>
            <a:rPr kumimoji="0" lang="ar-SA" altLang="fa-IR" sz="2400" b="1" i="0" u="none" strike="noStrike" kern="1200" cap="none" normalizeH="0" baseline="0">
              <a:ln>
                <a:noFill/>
              </a:ln>
              <a:solidFill>
                <a:srgbClr val="FF00FF"/>
              </a:solidFill>
              <a:effectLst/>
              <a:latin typeface="Comic Sans MS" pitchFamily="66" charset="0"/>
              <a:cs typeface="Lotus" pitchFamily="2" charset="-78"/>
            </a:rPr>
            <a:t>شورش</a:t>
          </a:r>
          <a:endParaRPr kumimoji="0" lang="en-US" altLang="fa-IR" sz="2400" b="1" i="0" u="none" strike="noStrike" kern="1200" cap="none" normalizeH="0" baseline="0">
            <a:ln>
              <a:noFill/>
            </a:ln>
            <a:solidFill>
              <a:srgbClr val="FF00FF"/>
            </a:solidFill>
            <a:effectLst/>
            <a:latin typeface="Comic Sans MS" pitchFamily="66" charset="0"/>
            <a:cs typeface="Lotus" pitchFamily="2" charset="-78"/>
          </a:endParaRPr>
        </a:p>
      </dsp:txBody>
      <dsp:txXfrm>
        <a:off x="2907154" y="3209517"/>
        <a:ext cx="1505512" cy="752756"/>
      </dsp:txXfrm>
    </dsp:sp>
    <dsp:sp modelId="{D552AE88-4F27-403E-8A4E-0400807D1B89}">
      <dsp:nvSpPr>
        <dsp:cNvPr id="0" name=""/>
        <dsp:cNvSpPr/>
      </dsp:nvSpPr>
      <dsp:spPr>
        <a:xfrm>
          <a:off x="2907154" y="4278431"/>
          <a:ext cx="1505512" cy="7527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400" b="1" i="0" u="none" strike="noStrike" kern="1200" cap="none" normalizeH="0" baseline="0">
              <a:ln>
                <a:noFill/>
              </a:ln>
              <a:solidFill>
                <a:srgbClr val="FF00FF"/>
              </a:solidFill>
              <a:effectLst/>
              <a:latin typeface="Comic Sans MS" pitchFamily="66" charset="0"/>
              <a:cs typeface="Lotus" pitchFamily="2" charset="-78"/>
            </a:rPr>
            <a:t> واپس‌زنی</a:t>
          </a:r>
          <a:endParaRPr kumimoji="0" lang="en-US" altLang="fa-IR" sz="2400" b="1" i="0" u="none" strike="noStrike" kern="1200" cap="none" normalizeH="0" baseline="0">
            <a:ln>
              <a:noFill/>
            </a:ln>
            <a:solidFill>
              <a:srgbClr val="FF00FF"/>
            </a:solidFill>
            <a:effectLst/>
            <a:latin typeface="Comic Sans MS" pitchFamily="66" charset="0"/>
            <a:cs typeface="Lotus" pitchFamily="2" charset="-78"/>
          </a:endParaRPr>
        </a:p>
      </dsp:txBody>
      <dsp:txXfrm>
        <a:off x="2907154" y="4278431"/>
        <a:ext cx="1505512" cy="75275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A9A1DE-569D-4F68-9D43-F21533467229}">
      <dsp:nvSpPr>
        <dsp:cNvPr id="0" name=""/>
        <dsp:cNvSpPr/>
      </dsp:nvSpPr>
      <dsp:spPr>
        <a:xfrm>
          <a:off x="5224209" y="1064672"/>
          <a:ext cx="319303" cy="4001940"/>
        </a:xfrm>
        <a:custGeom>
          <a:avLst/>
          <a:gdLst/>
          <a:ahLst/>
          <a:cxnLst/>
          <a:rect l="0" t="0" r="0" b="0"/>
          <a:pathLst>
            <a:path>
              <a:moveTo>
                <a:pt x="319303" y="0"/>
              </a:moveTo>
              <a:lnTo>
                <a:pt x="319303" y="4001940"/>
              </a:lnTo>
              <a:lnTo>
                <a:pt x="0" y="40019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475629-4701-4102-9B75-15FC25E83786}">
      <dsp:nvSpPr>
        <dsp:cNvPr id="0" name=""/>
        <dsp:cNvSpPr/>
      </dsp:nvSpPr>
      <dsp:spPr>
        <a:xfrm>
          <a:off x="5224209" y="1064672"/>
          <a:ext cx="319303" cy="2490569"/>
        </a:xfrm>
        <a:custGeom>
          <a:avLst/>
          <a:gdLst/>
          <a:ahLst/>
          <a:cxnLst/>
          <a:rect l="0" t="0" r="0" b="0"/>
          <a:pathLst>
            <a:path>
              <a:moveTo>
                <a:pt x="319303" y="0"/>
              </a:moveTo>
              <a:lnTo>
                <a:pt x="319303" y="2490569"/>
              </a:lnTo>
              <a:lnTo>
                <a:pt x="0" y="24905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AE7718-FC25-4C80-B07C-BA9C93A007AD}">
      <dsp:nvSpPr>
        <dsp:cNvPr id="0" name=""/>
        <dsp:cNvSpPr/>
      </dsp:nvSpPr>
      <dsp:spPr>
        <a:xfrm>
          <a:off x="5224209" y="1064672"/>
          <a:ext cx="319303" cy="979198"/>
        </a:xfrm>
        <a:custGeom>
          <a:avLst/>
          <a:gdLst/>
          <a:ahLst/>
          <a:cxnLst/>
          <a:rect l="0" t="0" r="0" b="0"/>
          <a:pathLst>
            <a:path>
              <a:moveTo>
                <a:pt x="319303" y="0"/>
              </a:moveTo>
              <a:lnTo>
                <a:pt x="319303" y="979198"/>
              </a:lnTo>
              <a:lnTo>
                <a:pt x="0" y="9791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EB021F-7A96-46FE-B224-59409433E1A9}">
      <dsp:nvSpPr>
        <dsp:cNvPr id="0" name=""/>
        <dsp:cNvSpPr/>
      </dsp:nvSpPr>
      <dsp:spPr>
        <a:xfrm>
          <a:off x="3627690" y="326"/>
          <a:ext cx="2128691" cy="10643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شاخص طبقه اجتماعي </a:t>
          </a:r>
          <a:endParaRPr kumimoji="0" lang="en-US"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sp:txBody>
      <dsp:txXfrm>
        <a:off x="3627690" y="326"/>
        <a:ext cx="2128691" cy="1064345"/>
      </dsp:txXfrm>
    </dsp:sp>
    <dsp:sp modelId="{BCE08F5C-CE55-424B-819D-5F6EA4A0B0FF}">
      <dsp:nvSpPr>
        <dsp:cNvPr id="0" name=""/>
        <dsp:cNvSpPr/>
      </dsp:nvSpPr>
      <dsp:spPr>
        <a:xfrm>
          <a:off x="3095517" y="1511697"/>
          <a:ext cx="2128691" cy="10643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سطح تحصيلات</a:t>
          </a:r>
          <a:endParaRPr kumimoji="0" lang="en-US"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sp:txBody>
      <dsp:txXfrm>
        <a:off x="3095517" y="1511697"/>
        <a:ext cx="2128691" cy="1064345"/>
      </dsp:txXfrm>
    </dsp:sp>
    <dsp:sp modelId="{AC91F88F-6202-4CF0-9C7B-BDED805A03A8}">
      <dsp:nvSpPr>
        <dsp:cNvPr id="0" name=""/>
        <dsp:cNvSpPr/>
      </dsp:nvSpPr>
      <dsp:spPr>
        <a:xfrm>
          <a:off x="3095517" y="3023069"/>
          <a:ext cx="2128691" cy="10643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100" b="0" i="0" u="none" strike="noStrike" kern="1200" cap="none" normalizeH="0" baseline="0">
              <a:ln>
                <a:noFill/>
              </a:ln>
              <a:solidFill>
                <a:schemeClr val="tx1"/>
              </a:solidFill>
              <a:effectLst/>
              <a:latin typeface="Comic Sans MS" pitchFamily="66" charset="0"/>
              <a:cs typeface="Arial" pitchFamily="34" charset="0"/>
            </a:rPr>
            <a:t> </a:t>
          </a:r>
          <a:r>
            <a:rPr kumimoji="0" lang="ar-SA"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شغل</a:t>
          </a:r>
          <a:endParaRPr kumimoji="0" lang="en-US"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sp:txBody>
      <dsp:txXfrm>
        <a:off x="3095517" y="3023069"/>
        <a:ext cx="2128691" cy="1064345"/>
      </dsp:txXfrm>
    </dsp:sp>
    <dsp:sp modelId="{EE8D3541-A3C6-433E-93DF-15F4DD935746}">
      <dsp:nvSpPr>
        <dsp:cNvPr id="0" name=""/>
        <dsp:cNvSpPr/>
      </dsp:nvSpPr>
      <dsp:spPr>
        <a:xfrm>
          <a:off x="3095517" y="4534440"/>
          <a:ext cx="2128691" cy="10643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rPr>
            <a:t>درآمد</a:t>
          </a:r>
          <a:endParaRPr kumimoji="0" lang="en-US" altLang="fa-IR" sz="3100" b="1" i="0" u="none" strike="noStrike" kern="1200" cap="none" normalizeH="0" baseline="0">
            <a:ln>
              <a:noFill/>
            </a:ln>
            <a:solidFill>
              <a:schemeClr val="hlink"/>
            </a:solidFill>
            <a:effectLst>
              <a:outerShdw blurRad="38100" dist="38100" dir="2700000" algn="tl">
                <a:srgbClr val="000000"/>
              </a:outerShdw>
            </a:effectLst>
            <a:latin typeface="Comic Sans MS" pitchFamily="66" charset="0"/>
            <a:cs typeface="Lotus" pitchFamily="2" charset="-78"/>
          </a:endParaRPr>
        </a:p>
      </dsp:txBody>
      <dsp:txXfrm>
        <a:off x="3095517" y="4534440"/>
        <a:ext cx="2128691" cy="106434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71FB53-5393-45AB-BAE1-DDE9F2D434F8}">
      <dsp:nvSpPr>
        <dsp:cNvPr id="0" name=""/>
        <dsp:cNvSpPr/>
      </dsp:nvSpPr>
      <dsp:spPr>
        <a:xfrm>
          <a:off x="4248150" y="1161273"/>
          <a:ext cx="2807943" cy="487328"/>
        </a:xfrm>
        <a:custGeom>
          <a:avLst/>
          <a:gdLst/>
          <a:ahLst/>
          <a:cxnLst/>
          <a:rect l="0" t="0" r="0" b="0"/>
          <a:pathLst>
            <a:path>
              <a:moveTo>
                <a:pt x="0" y="0"/>
              </a:moveTo>
              <a:lnTo>
                <a:pt x="0" y="243664"/>
              </a:lnTo>
              <a:lnTo>
                <a:pt x="2807943" y="243664"/>
              </a:lnTo>
              <a:lnTo>
                <a:pt x="2807943" y="4873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5926D2-6DCE-471C-AD7E-8E3F30656F1C}">
      <dsp:nvSpPr>
        <dsp:cNvPr id="0" name=""/>
        <dsp:cNvSpPr/>
      </dsp:nvSpPr>
      <dsp:spPr>
        <a:xfrm>
          <a:off x="4202430" y="1161273"/>
          <a:ext cx="91440" cy="487328"/>
        </a:xfrm>
        <a:custGeom>
          <a:avLst/>
          <a:gdLst/>
          <a:ahLst/>
          <a:cxnLst/>
          <a:rect l="0" t="0" r="0" b="0"/>
          <a:pathLst>
            <a:path>
              <a:moveTo>
                <a:pt x="45720" y="0"/>
              </a:moveTo>
              <a:lnTo>
                <a:pt x="45720" y="4873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B491EA-EB5B-4B5E-B1B2-669D5FC85DEA}">
      <dsp:nvSpPr>
        <dsp:cNvPr id="0" name=""/>
        <dsp:cNvSpPr/>
      </dsp:nvSpPr>
      <dsp:spPr>
        <a:xfrm>
          <a:off x="1440206" y="1161273"/>
          <a:ext cx="2807943" cy="487328"/>
        </a:xfrm>
        <a:custGeom>
          <a:avLst/>
          <a:gdLst/>
          <a:ahLst/>
          <a:cxnLst/>
          <a:rect l="0" t="0" r="0" b="0"/>
          <a:pathLst>
            <a:path>
              <a:moveTo>
                <a:pt x="2807943" y="0"/>
              </a:moveTo>
              <a:lnTo>
                <a:pt x="2807943" y="243664"/>
              </a:lnTo>
              <a:lnTo>
                <a:pt x="0" y="243664"/>
              </a:lnTo>
              <a:lnTo>
                <a:pt x="0" y="4873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E4E9E2-6D6F-402C-9324-E96D6B53C645}">
      <dsp:nvSpPr>
        <dsp:cNvPr id="0" name=""/>
        <dsp:cNvSpPr/>
      </dsp:nvSpPr>
      <dsp:spPr>
        <a:xfrm>
          <a:off x="3087842" y="965"/>
          <a:ext cx="2320614" cy="11603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300" b="1" i="0" u="none" strike="noStrike" kern="1200"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rPr>
            <a:t>روشهاي بررسي قشر بندي</a:t>
          </a:r>
          <a:endParaRPr kumimoji="0" lang="en-US" altLang="fa-IR" sz="3300" b="1" i="0" u="none" strike="noStrike" kern="1200"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endParaRPr>
        </a:p>
      </dsp:txBody>
      <dsp:txXfrm>
        <a:off x="3087842" y="965"/>
        <a:ext cx="2320614" cy="1160307"/>
      </dsp:txXfrm>
    </dsp:sp>
    <dsp:sp modelId="{444CF5BC-2071-49C5-9F82-9E83BBE54A29}">
      <dsp:nvSpPr>
        <dsp:cNvPr id="0" name=""/>
        <dsp:cNvSpPr/>
      </dsp:nvSpPr>
      <dsp:spPr>
        <a:xfrm>
          <a:off x="279899" y="1648601"/>
          <a:ext cx="2320614" cy="11603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300" b="1" i="0" u="none" strike="noStrike" kern="1200"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rPr>
            <a:t>روش ذهني</a:t>
          </a:r>
          <a:endParaRPr kumimoji="0" lang="en-US" altLang="fa-IR" sz="3300" b="1" i="0" u="none" strike="noStrike" kern="1200"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endParaRPr>
        </a:p>
      </dsp:txBody>
      <dsp:txXfrm>
        <a:off x="279899" y="1648601"/>
        <a:ext cx="2320614" cy="1160307"/>
      </dsp:txXfrm>
    </dsp:sp>
    <dsp:sp modelId="{D3DA3AEA-B808-4DD9-ABB5-248E61ADA414}">
      <dsp:nvSpPr>
        <dsp:cNvPr id="0" name=""/>
        <dsp:cNvSpPr/>
      </dsp:nvSpPr>
      <dsp:spPr>
        <a:xfrm>
          <a:off x="3087842" y="1648601"/>
          <a:ext cx="2320614" cy="11603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300" b="1" i="0" u="none" strike="noStrike" kern="1200"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rPr>
            <a:t>روش عيني</a:t>
          </a:r>
          <a:endParaRPr kumimoji="0" lang="en-US" altLang="fa-IR" sz="3300" b="1" i="0" u="none" strike="noStrike" kern="1200" cap="none" normalizeH="0" baseline="0">
            <a:ln>
              <a:noFill/>
            </a:ln>
            <a:solidFill>
              <a:schemeClr val="tx1"/>
            </a:solidFill>
            <a:effectLst>
              <a:outerShdw blurRad="38100" dist="38100" dir="2700000" algn="tl">
                <a:srgbClr val="FFFFFF"/>
              </a:outerShdw>
            </a:effectLst>
            <a:latin typeface="Comic Sans MS" pitchFamily="66" charset="0"/>
            <a:cs typeface="Lotus" pitchFamily="2" charset="-78"/>
          </a:endParaRPr>
        </a:p>
      </dsp:txBody>
      <dsp:txXfrm>
        <a:off x="3087842" y="1648601"/>
        <a:ext cx="2320614" cy="1160307"/>
      </dsp:txXfrm>
    </dsp:sp>
    <dsp:sp modelId="{8E09AF38-0C0B-48EA-9A9B-5D609D0FF5EA}">
      <dsp:nvSpPr>
        <dsp:cNvPr id="0" name=""/>
        <dsp:cNvSpPr/>
      </dsp:nvSpPr>
      <dsp:spPr>
        <a:xfrm>
          <a:off x="5895786" y="1648601"/>
          <a:ext cx="2320614" cy="11603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300" b="1" i="0" u="none" strike="noStrike" kern="1200" cap="none" normalizeH="0" baseline="0">
              <a:ln>
                <a:noFill/>
              </a:ln>
              <a:solidFill>
                <a:schemeClr val="accent2"/>
              </a:solidFill>
              <a:effectLst>
                <a:outerShdw blurRad="38100" dist="38100" dir="2700000" algn="tl">
                  <a:srgbClr val="000000"/>
                </a:outerShdw>
              </a:effectLst>
              <a:latin typeface="Comic Sans MS" pitchFamily="66" charset="0"/>
              <a:cs typeface="Lotus" pitchFamily="2" charset="-78"/>
            </a:rPr>
            <a:t>روش</a:t>
          </a:r>
          <a:r>
            <a:rPr kumimoji="0" lang="ar-SA" altLang="fa-IR" sz="3300" b="1" i="0" u="none" strike="noStrike" kern="1200" cap="none" normalizeH="0" baseline="0">
              <a:ln>
                <a:noFill/>
              </a:ln>
              <a:solidFill>
                <a:srgbClr val="FFCCFF"/>
              </a:solidFill>
              <a:effectLst>
                <a:outerShdw blurRad="38100" dist="38100" dir="2700000" algn="tl">
                  <a:srgbClr val="000000"/>
                </a:outerShdw>
              </a:effectLst>
              <a:latin typeface="Comic Sans MS" pitchFamily="66" charset="0"/>
              <a:cs typeface="Lotus" pitchFamily="2" charset="-78"/>
            </a:rPr>
            <a:t> </a:t>
          </a:r>
          <a:r>
            <a:rPr kumimoji="0" lang="ar-SA" altLang="fa-IR" sz="3300" b="1" i="0" u="none" strike="noStrike" kern="1200" cap="none" normalizeH="0" baseline="0">
              <a:ln>
                <a:noFill/>
              </a:ln>
              <a:solidFill>
                <a:schemeClr val="accent2"/>
              </a:solidFill>
              <a:effectLst>
                <a:outerShdw blurRad="38100" dist="38100" dir="2700000" algn="tl">
                  <a:srgbClr val="000000"/>
                </a:outerShdw>
              </a:effectLst>
              <a:latin typeface="Comic Sans MS" pitchFamily="66" charset="0"/>
              <a:cs typeface="Lotus" pitchFamily="2" charset="-78"/>
            </a:rPr>
            <a:t>اشتهاري</a:t>
          </a:r>
          <a:endParaRPr kumimoji="0" lang="en-US" altLang="fa-IR" sz="3300" b="1" i="0" u="none" strike="noStrike" kern="1200" cap="none" normalizeH="0" baseline="0">
            <a:ln>
              <a:noFill/>
            </a:ln>
            <a:solidFill>
              <a:schemeClr val="accent2"/>
            </a:solidFill>
            <a:effectLst>
              <a:outerShdw blurRad="38100" dist="38100" dir="2700000" algn="tl">
                <a:srgbClr val="000000"/>
              </a:outerShdw>
            </a:effectLst>
            <a:latin typeface="Comic Sans MS" pitchFamily="66" charset="0"/>
            <a:cs typeface="Lotus" pitchFamily="2" charset="-78"/>
          </a:endParaRPr>
        </a:p>
      </dsp:txBody>
      <dsp:txXfrm>
        <a:off x="5895786" y="1648601"/>
        <a:ext cx="2320614" cy="116030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80ED01-A806-4F92-98B8-B9FC38F0FA03}">
      <dsp:nvSpPr>
        <dsp:cNvPr id="0" name=""/>
        <dsp:cNvSpPr/>
      </dsp:nvSpPr>
      <dsp:spPr>
        <a:xfrm>
          <a:off x="3994943" y="1100979"/>
          <a:ext cx="2661231" cy="461866"/>
        </a:xfrm>
        <a:custGeom>
          <a:avLst/>
          <a:gdLst/>
          <a:ahLst/>
          <a:cxnLst/>
          <a:rect l="0" t="0" r="0" b="0"/>
          <a:pathLst>
            <a:path>
              <a:moveTo>
                <a:pt x="0" y="0"/>
              </a:moveTo>
              <a:lnTo>
                <a:pt x="0" y="230933"/>
              </a:lnTo>
              <a:lnTo>
                <a:pt x="2661231" y="230933"/>
              </a:lnTo>
              <a:lnTo>
                <a:pt x="2661231" y="4618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BACE51-CF1F-41E6-9325-AE5AC12C614E}">
      <dsp:nvSpPr>
        <dsp:cNvPr id="0" name=""/>
        <dsp:cNvSpPr/>
      </dsp:nvSpPr>
      <dsp:spPr>
        <a:xfrm>
          <a:off x="3949223" y="1100979"/>
          <a:ext cx="91440" cy="461866"/>
        </a:xfrm>
        <a:custGeom>
          <a:avLst/>
          <a:gdLst/>
          <a:ahLst/>
          <a:cxnLst/>
          <a:rect l="0" t="0" r="0" b="0"/>
          <a:pathLst>
            <a:path>
              <a:moveTo>
                <a:pt x="45720" y="0"/>
              </a:moveTo>
              <a:lnTo>
                <a:pt x="45720" y="4618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454C20-E0DA-411B-AA94-9DD96D9DD464}">
      <dsp:nvSpPr>
        <dsp:cNvPr id="0" name=""/>
        <dsp:cNvSpPr/>
      </dsp:nvSpPr>
      <dsp:spPr>
        <a:xfrm>
          <a:off x="1333712" y="1100979"/>
          <a:ext cx="2661231" cy="461866"/>
        </a:xfrm>
        <a:custGeom>
          <a:avLst/>
          <a:gdLst/>
          <a:ahLst/>
          <a:cxnLst/>
          <a:rect l="0" t="0" r="0" b="0"/>
          <a:pathLst>
            <a:path>
              <a:moveTo>
                <a:pt x="2661231" y="0"/>
              </a:moveTo>
              <a:lnTo>
                <a:pt x="2661231" y="230933"/>
              </a:lnTo>
              <a:lnTo>
                <a:pt x="0" y="230933"/>
              </a:lnTo>
              <a:lnTo>
                <a:pt x="0" y="4618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5FB935-E637-4238-9981-2E1CC833E1D5}">
      <dsp:nvSpPr>
        <dsp:cNvPr id="0" name=""/>
        <dsp:cNvSpPr/>
      </dsp:nvSpPr>
      <dsp:spPr>
        <a:xfrm>
          <a:off x="2895261" y="1296"/>
          <a:ext cx="2199364" cy="10996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600" b="1" i="0" u="none" strike="noStrike" kern="1200" cap="none" normalizeH="0" baseline="0">
              <a:ln>
                <a:noFill/>
              </a:ln>
              <a:solidFill>
                <a:schemeClr val="tx1"/>
              </a:solidFill>
              <a:effectLst/>
              <a:latin typeface="Comic Sans MS" pitchFamily="66" charset="0"/>
              <a:cs typeface="Lotus" pitchFamily="2" charset="-78"/>
            </a:rPr>
            <a:t>طبقه اجتماعي</a:t>
          </a:r>
          <a:endParaRPr kumimoji="0" lang="en-US" altLang="fa-IR" sz="3600" b="1" i="0" u="none" strike="noStrike" kern="1200" cap="none" normalizeH="0" baseline="0">
            <a:ln>
              <a:noFill/>
            </a:ln>
            <a:solidFill>
              <a:schemeClr val="tx1"/>
            </a:solidFill>
            <a:effectLst/>
            <a:latin typeface="Comic Sans MS" pitchFamily="66" charset="0"/>
            <a:cs typeface="Lotus" pitchFamily="2" charset="-78"/>
          </a:endParaRPr>
        </a:p>
      </dsp:txBody>
      <dsp:txXfrm>
        <a:off x="2895261" y="1296"/>
        <a:ext cx="2199364" cy="1099682"/>
      </dsp:txXfrm>
    </dsp:sp>
    <dsp:sp modelId="{D335D519-261C-435A-B6F3-2BA9908537ED}">
      <dsp:nvSpPr>
        <dsp:cNvPr id="0" name=""/>
        <dsp:cNvSpPr/>
      </dsp:nvSpPr>
      <dsp:spPr>
        <a:xfrm>
          <a:off x="234029" y="1562845"/>
          <a:ext cx="2199364" cy="10996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600" b="1" i="0" u="none" strike="noStrike" kern="1200" cap="none" normalizeH="0" baseline="0">
              <a:ln>
                <a:noFill/>
              </a:ln>
              <a:solidFill>
                <a:schemeClr val="tx1"/>
              </a:solidFill>
              <a:effectLst/>
              <a:latin typeface="Comic Sans MS" pitchFamily="66" charset="0"/>
              <a:cs typeface="Lotus" pitchFamily="2" charset="-78"/>
            </a:rPr>
            <a:t>ثروت</a:t>
          </a:r>
          <a:endParaRPr kumimoji="0" lang="en-US" altLang="fa-IR" sz="3600" b="1" i="0" u="none" strike="noStrike" kern="1200" cap="none" normalizeH="0" baseline="0">
            <a:ln>
              <a:noFill/>
            </a:ln>
            <a:solidFill>
              <a:schemeClr val="tx1"/>
            </a:solidFill>
            <a:effectLst/>
            <a:latin typeface="Comic Sans MS" pitchFamily="66" charset="0"/>
            <a:cs typeface="Lotus" pitchFamily="2" charset="-78"/>
          </a:endParaRPr>
        </a:p>
      </dsp:txBody>
      <dsp:txXfrm>
        <a:off x="234029" y="1562845"/>
        <a:ext cx="2199364" cy="1099682"/>
      </dsp:txXfrm>
    </dsp:sp>
    <dsp:sp modelId="{AC611C80-A5A5-47EB-8AB5-E163975F6206}">
      <dsp:nvSpPr>
        <dsp:cNvPr id="0" name=""/>
        <dsp:cNvSpPr/>
      </dsp:nvSpPr>
      <dsp:spPr>
        <a:xfrm>
          <a:off x="2895261" y="1562845"/>
          <a:ext cx="2199364" cy="10996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600" b="1" i="0" u="none" strike="noStrike" kern="1200" cap="none" normalizeH="0" baseline="0">
              <a:ln>
                <a:noFill/>
              </a:ln>
              <a:solidFill>
                <a:schemeClr val="tx1"/>
              </a:solidFill>
              <a:effectLst/>
              <a:latin typeface="Comic Sans MS" pitchFamily="66" charset="0"/>
              <a:cs typeface="Lotus" pitchFamily="2" charset="-78"/>
            </a:rPr>
            <a:t>قدرت</a:t>
          </a:r>
          <a:endParaRPr kumimoji="0" lang="en-US" altLang="fa-IR" sz="3600" b="1" i="0" u="none" strike="noStrike" kern="1200" cap="none" normalizeH="0" baseline="0">
            <a:ln>
              <a:noFill/>
            </a:ln>
            <a:solidFill>
              <a:schemeClr val="tx1"/>
            </a:solidFill>
            <a:effectLst/>
            <a:latin typeface="Comic Sans MS" pitchFamily="66" charset="0"/>
            <a:cs typeface="Lotus" pitchFamily="2" charset="-78"/>
          </a:endParaRPr>
        </a:p>
      </dsp:txBody>
      <dsp:txXfrm>
        <a:off x="2895261" y="1562845"/>
        <a:ext cx="2199364" cy="1099682"/>
      </dsp:txXfrm>
    </dsp:sp>
    <dsp:sp modelId="{2F025400-CD90-4C8F-9B8D-94C7EDD08269}">
      <dsp:nvSpPr>
        <dsp:cNvPr id="0" name=""/>
        <dsp:cNvSpPr/>
      </dsp:nvSpPr>
      <dsp:spPr>
        <a:xfrm>
          <a:off x="5556492" y="1562845"/>
          <a:ext cx="2199364" cy="10996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600" b="1" i="0" u="none" strike="noStrike" kern="1200" cap="none" normalizeH="0" baseline="0">
              <a:ln>
                <a:noFill/>
              </a:ln>
              <a:solidFill>
                <a:schemeClr val="tx1"/>
              </a:solidFill>
              <a:effectLst/>
              <a:latin typeface="Comic Sans MS" pitchFamily="66" charset="0"/>
              <a:cs typeface="Lotus" pitchFamily="2" charset="-78"/>
            </a:rPr>
            <a:t>حيثيت</a:t>
          </a:r>
          <a:endParaRPr kumimoji="0" lang="en-US" altLang="fa-IR" sz="3600" b="1" i="0" u="none" strike="noStrike" kern="1200" cap="none" normalizeH="0" baseline="0">
            <a:ln>
              <a:noFill/>
            </a:ln>
            <a:solidFill>
              <a:schemeClr val="tx1"/>
            </a:solidFill>
            <a:effectLst/>
            <a:latin typeface="Comic Sans MS" pitchFamily="66" charset="0"/>
            <a:cs typeface="Lotus" pitchFamily="2" charset="-78"/>
          </a:endParaRPr>
        </a:p>
      </dsp:txBody>
      <dsp:txXfrm>
        <a:off x="5556492" y="1562845"/>
        <a:ext cx="2199364" cy="109968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31378-0018-4263-A284-C1AFF70679B2}">
      <dsp:nvSpPr>
        <dsp:cNvPr id="0" name=""/>
        <dsp:cNvSpPr/>
      </dsp:nvSpPr>
      <dsp:spPr>
        <a:xfrm>
          <a:off x="3420101" y="2275477"/>
          <a:ext cx="1729121" cy="17291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300" b="1" i="0" u="none" strike="noStrike" kern="1200" cap="none" normalizeH="0" baseline="0">
              <a:ln>
                <a:noFill/>
              </a:ln>
              <a:solidFill>
                <a:schemeClr val="tx1"/>
              </a:solidFill>
              <a:effectLst/>
              <a:latin typeface="Comic Sans MS" pitchFamily="66" charset="0"/>
              <a:cs typeface="Lotus" pitchFamily="2" charset="-78"/>
            </a:rPr>
            <a:t>عوامل دخيل در تحرك اجتماعي</a:t>
          </a:r>
          <a:endParaRPr kumimoji="0" lang="en-US" altLang="fa-IR" sz="2300" b="1" i="0" u="none" strike="noStrike" kern="1200" cap="none" normalizeH="0" baseline="0">
            <a:ln>
              <a:noFill/>
            </a:ln>
            <a:solidFill>
              <a:schemeClr val="tx1"/>
            </a:solidFill>
            <a:effectLst/>
            <a:latin typeface="Comic Sans MS" pitchFamily="66" charset="0"/>
            <a:cs typeface="Lotus" pitchFamily="2" charset="-78"/>
          </a:endParaRPr>
        </a:p>
      </dsp:txBody>
      <dsp:txXfrm>
        <a:off x="3673325" y="2528701"/>
        <a:ext cx="1222673" cy="1222673"/>
      </dsp:txXfrm>
    </dsp:sp>
    <dsp:sp modelId="{6EF9CF7A-D2F8-4AE6-AEBB-FBF3703FF91B}">
      <dsp:nvSpPr>
        <dsp:cNvPr id="0" name=""/>
        <dsp:cNvSpPr/>
      </dsp:nvSpPr>
      <dsp:spPr>
        <a:xfrm rot="16200000">
          <a:off x="4023105" y="1995760"/>
          <a:ext cx="523114" cy="36320"/>
        </a:xfrm>
        <a:custGeom>
          <a:avLst/>
          <a:gdLst/>
          <a:ahLst/>
          <a:cxnLst/>
          <a:rect l="0" t="0" r="0" b="0"/>
          <a:pathLst>
            <a:path>
              <a:moveTo>
                <a:pt x="0" y="18160"/>
              </a:moveTo>
              <a:lnTo>
                <a:pt x="523114" y="181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4271584" y="2000842"/>
        <a:ext cx="26155" cy="26155"/>
      </dsp:txXfrm>
    </dsp:sp>
    <dsp:sp modelId="{03F2AF8B-0CDE-4A3B-8647-763A42D92504}">
      <dsp:nvSpPr>
        <dsp:cNvPr id="0" name=""/>
        <dsp:cNvSpPr/>
      </dsp:nvSpPr>
      <dsp:spPr>
        <a:xfrm>
          <a:off x="3420101" y="23242"/>
          <a:ext cx="1729121" cy="17291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900" b="1" i="0" u="none" strike="noStrike" kern="1200" cap="none" normalizeH="0" baseline="0">
              <a:ln>
                <a:noFill/>
              </a:ln>
              <a:solidFill>
                <a:schemeClr val="tx1"/>
              </a:solidFill>
              <a:effectLst/>
              <a:latin typeface="Comic Sans MS" pitchFamily="66" charset="0"/>
              <a:cs typeface="Lotus" pitchFamily="2" charset="-78"/>
            </a:rPr>
            <a:t>حجم خانواده</a:t>
          </a:r>
          <a:endParaRPr kumimoji="0" lang="en-US" altLang="fa-IR" sz="1900" b="1" i="0" u="none" strike="noStrike" kern="1200" cap="none" normalizeH="0" baseline="0">
            <a:ln>
              <a:noFill/>
            </a:ln>
            <a:solidFill>
              <a:schemeClr val="tx1"/>
            </a:solidFill>
            <a:effectLst/>
            <a:latin typeface="Comic Sans MS" pitchFamily="66" charset="0"/>
            <a:cs typeface="Lotus" pitchFamily="2" charset="-78"/>
          </a:endParaRPr>
        </a:p>
      </dsp:txBody>
      <dsp:txXfrm>
        <a:off x="3673325" y="276466"/>
        <a:ext cx="1222673" cy="1222673"/>
      </dsp:txXfrm>
    </dsp:sp>
    <dsp:sp modelId="{D600D2E3-F3AF-4D8E-B22B-418AC2756A6A}">
      <dsp:nvSpPr>
        <dsp:cNvPr id="0" name=""/>
        <dsp:cNvSpPr/>
      </dsp:nvSpPr>
      <dsp:spPr>
        <a:xfrm rot="20520000">
          <a:off x="5094106" y="2773888"/>
          <a:ext cx="523114" cy="36320"/>
        </a:xfrm>
        <a:custGeom>
          <a:avLst/>
          <a:gdLst/>
          <a:ahLst/>
          <a:cxnLst/>
          <a:rect l="0" t="0" r="0" b="0"/>
          <a:pathLst>
            <a:path>
              <a:moveTo>
                <a:pt x="0" y="18160"/>
              </a:moveTo>
              <a:lnTo>
                <a:pt x="523114" y="181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5342586" y="2778970"/>
        <a:ext cx="26155" cy="26155"/>
      </dsp:txXfrm>
    </dsp:sp>
    <dsp:sp modelId="{036D9B5D-D17F-4166-9333-4EE1B9EA65CE}">
      <dsp:nvSpPr>
        <dsp:cNvPr id="0" name=""/>
        <dsp:cNvSpPr/>
      </dsp:nvSpPr>
      <dsp:spPr>
        <a:xfrm>
          <a:off x="5562105" y="1579498"/>
          <a:ext cx="1729121" cy="17291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900" b="1" i="0" u="none" strike="noStrike" kern="1200" cap="none" normalizeH="0" baseline="0">
              <a:ln>
                <a:noFill/>
              </a:ln>
              <a:solidFill>
                <a:schemeClr val="tx1"/>
              </a:solidFill>
              <a:effectLst/>
              <a:latin typeface="Comic Sans MS" pitchFamily="66" charset="0"/>
              <a:cs typeface="Lotus" pitchFamily="2" charset="-78"/>
            </a:rPr>
            <a:t>نژاد و قوميت</a:t>
          </a:r>
          <a:endParaRPr kumimoji="0" lang="en-US" altLang="fa-IR" sz="1900" b="1" i="0" u="none" strike="noStrike" kern="1200" cap="none" normalizeH="0" baseline="0">
            <a:ln>
              <a:noFill/>
            </a:ln>
            <a:solidFill>
              <a:schemeClr val="tx1"/>
            </a:solidFill>
            <a:effectLst/>
            <a:latin typeface="Comic Sans MS" pitchFamily="66" charset="0"/>
            <a:cs typeface="Lotus" pitchFamily="2" charset="-78"/>
          </a:endParaRPr>
        </a:p>
      </dsp:txBody>
      <dsp:txXfrm>
        <a:off x="5815329" y="1832722"/>
        <a:ext cx="1222673" cy="1222673"/>
      </dsp:txXfrm>
    </dsp:sp>
    <dsp:sp modelId="{3BB56DB0-D0FA-4267-8B1A-64E38653CC00}">
      <dsp:nvSpPr>
        <dsp:cNvPr id="0" name=""/>
        <dsp:cNvSpPr/>
      </dsp:nvSpPr>
      <dsp:spPr>
        <a:xfrm rot="3240000">
          <a:off x="4685020" y="4032926"/>
          <a:ext cx="523114" cy="36320"/>
        </a:xfrm>
        <a:custGeom>
          <a:avLst/>
          <a:gdLst/>
          <a:ahLst/>
          <a:cxnLst/>
          <a:rect l="0" t="0" r="0" b="0"/>
          <a:pathLst>
            <a:path>
              <a:moveTo>
                <a:pt x="0" y="18160"/>
              </a:moveTo>
              <a:lnTo>
                <a:pt x="523114" y="181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4933500" y="4038008"/>
        <a:ext cx="26155" cy="26155"/>
      </dsp:txXfrm>
    </dsp:sp>
    <dsp:sp modelId="{5C99EFC9-7B57-428C-92F5-CD8AE9DCE43F}">
      <dsp:nvSpPr>
        <dsp:cNvPr id="0" name=""/>
        <dsp:cNvSpPr/>
      </dsp:nvSpPr>
      <dsp:spPr>
        <a:xfrm>
          <a:off x="4743932" y="4097574"/>
          <a:ext cx="1729121" cy="17291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900" b="1" i="0" u="none" strike="noStrike" kern="1200" cap="none" normalizeH="0" baseline="0">
              <a:ln>
                <a:noFill/>
              </a:ln>
              <a:solidFill>
                <a:schemeClr val="tx1"/>
              </a:solidFill>
              <a:effectLst/>
              <a:latin typeface="Comic Sans MS" pitchFamily="66" charset="0"/>
              <a:cs typeface="Lotus" pitchFamily="2" charset="-78"/>
            </a:rPr>
            <a:t>تحصيلات</a:t>
          </a:r>
          <a:endParaRPr kumimoji="0" lang="en-US" altLang="fa-IR" sz="1900" b="1" i="0" u="none" strike="noStrike" kern="1200" cap="none" normalizeH="0" baseline="0">
            <a:ln>
              <a:noFill/>
            </a:ln>
            <a:solidFill>
              <a:schemeClr val="tx1"/>
            </a:solidFill>
            <a:effectLst/>
            <a:latin typeface="Comic Sans MS" pitchFamily="66" charset="0"/>
            <a:cs typeface="Lotus" pitchFamily="2" charset="-78"/>
          </a:endParaRPr>
        </a:p>
      </dsp:txBody>
      <dsp:txXfrm>
        <a:off x="4997156" y="4350798"/>
        <a:ext cx="1222673" cy="1222673"/>
      </dsp:txXfrm>
    </dsp:sp>
    <dsp:sp modelId="{9F1C6948-4AF5-4810-B1D6-ABEE82386A34}">
      <dsp:nvSpPr>
        <dsp:cNvPr id="0" name=""/>
        <dsp:cNvSpPr/>
      </dsp:nvSpPr>
      <dsp:spPr>
        <a:xfrm rot="7560000">
          <a:off x="3361189" y="4032926"/>
          <a:ext cx="523114" cy="36320"/>
        </a:xfrm>
        <a:custGeom>
          <a:avLst/>
          <a:gdLst/>
          <a:ahLst/>
          <a:cxnLst/>
          <a:rect l="0" t="0" r="0" b="0"/>
          <a:pathLst>
            <a:path>
              <a:moveTo>
                <a:pt x="0" y="18160"/>
              </a:moveTo>
              <a:lnTo>
                <a:pt x="523114" y="181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3609669" y="4038008"/>
        <a:ext cx="26155" cy="26155"/>
      </dsp:txXfrm>
    </dsp:sp>
    <dsp:sp modelId="{1637D874-4F4F-4CB1-95D4-C5EEB3AF4901}">
      <dsp:nvSpPr>
        <dsp:cNvPr id="0" name=""/>
        <dsp:cNvSpPr/>
      </dsp:nvSpPr>
      <dsp:spPr>
        <a:xfrm>
          <a:off x="2096271" y="4097574"/>
          <a:ext cx="1729121" cy="17291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altLang="fa-IR" sz="1900" b="1" i="0" u="none" strike="noStrike" kern="1200"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900" b="1" i="0" u="none" strike="noStrike" kern="1200" cap="none" normalizeH="0" baseline="0">
              <a:ln>
                <a:noFill/>
              </a:ln>
              <a:solidFill>
                <a:schemeClr val="tx1"/>
              </a:solidFill>
              <a:effectLst/>
              <a:latin typeface="Comic Sans MS" pitchFamily="66" charset="0"/>
              <a:cs typeface="Lotus" pitchFamily="2" charset="-78"/>
            </a:rPr>
            <a:t>جنسيت و حق تقدم </a:t>
          </a:r>
          <a:endParaRPr kumimoji="0" lang="fa-IR" altLang="fa-IR" sz="1900" b="1" i="0" u="none" strike="noStrike" kern="1200"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sz="1900" b="0" i="0" u="none" strike="noStrike" kern="1200" cap="none" normalizeH="0" baseline="0">
            <a:ln>
              <a:noFill/>
            </a:ln>
            <a:solidFill>
              <a:schemeClr val="tx1"/>
            </a:solidFill>
            <a:effectLst/>
            <a:latin typeface="Comic Sans MS" pitchFamily="66" charset="0"/>
            <a:cs typeface="Lotus" pitchFamily="2" charset="-78"/>
          </a:endParaRPr>
        </a:p>
      </dsp:txBody>
      <dsp:txXfrm>
        <a:off x="2349495" y="4350798"/>
        <a:ext cx="1222673" cy="1222673"/>
      </dsp:txXfrm>
    </dsp:sp>
    <dsp:sp modelId="{5DE625CB-A5FF-4FFB-ABEF-164E1899BAF4}">
      <dsp:nvSpPr>
        <dsp:cNvPr id="0" name=""/>
        <dsp:cNvSpPr/>
      </dsp:nvSpPr>
      <dsp:spPr>
        <a:xfrm rot="11880000">
          <a:off x="2952103" y="2773888"/>
          <a:ext cx="523114" cy="36320"/>
        </a:xfrm>
        <a:custGeom>
          <a:avLst/>
          <a:gdLst/>
          <a:ahLst/>
          <a:cxnLst/>
          <a:rect l="0" t="0" r="0" b="0"/>
          <a:pathLst>
            <a:path>
              <a:moveTo>
                <a:pt x="0" y="18160"/>
              </a:moveTo>
              <a:lnTo>
                <a:pt x="523114" y="181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3200582" y="2778970"/>
        <a:ext cx="26155" cy="26155"/>
      </dsp:txXfrm>
    </dsp:sp>
    <dsp:sp modelId="{C360F68D-547F-4BCF-A2D8-2129039E1C4E}">
      <dsp:nvSpPr>
        <dsp:cNvPr id="0" name=""/>
        <dsp:cNvSpPr/>
      </dsp:nvSpPr>
      <dsp:spPr>
        <a:xfrm>
          <a:off x="1278098" y="1579498"/>
          <a:ext cx="1729121" cy="17291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900" b="1" i="0" u="none" strike="noStrike" kern="1200" cap="none" normalizeH="0" baseline="0">
              <a:ln>
                <a:noFill/>
              </a:ln>
              <a:solidFill>
                <a:schemeClr val="tx1"/>
              </a:solidFill>
              <a:effectLst/>
              <a:latin typeface="Comic Sans MS" pitchFamily="66" charset="0"/>
              <a:cs typeface="Lotus" pitchFamily="2" charset="-78"/>
            </a:rPr>
            <a:t>ازدواج</a:t>
          </a:r>
          <a:endParaRPr kumimoji="0" lang="en-US" altLang="fa-IR" sz="1900" b="1" i="0" u="none" strike="noStrike" kern="1200" cap="none" normalizeH="0" baseline="0">
            <a:ln>
              <a:noFill/>
            </a:ln>
            <a:solidFill>
              <a:schemeClr val="tx1"/>
            </a:solidFill>
            <a:effectLst/>
            <a:latin typeface="Comic Sans MS" pitchFamily="66" charset="0"/>
            <a:cs typeface="Lotus" pitchFamily="2" charset="-78"/>
          </a:endParaRPr>
        </a:p>
      </dsp:txBody>
      <dsp:txXfrm>
        <a:off x="1531322" y="1832722"/>
        <a:ext cx="1222673" cy="122267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4FB232-7A60-46C7-AD70-E9CBD1E3F42A}">
      <dsp:nvSpPr>
        <dsp:cNvPr id="0" name=""/>
        <dsp:cNvSpPr/>
      </dsp:nvSpPr>
      <dsp:spPr>
        <a:xfrm>
          <a:off x="4840599" y="686064"/>
          <a:ext cx="205229" cy="4515058"/>
        </a:xfrm>
        <a:custGeom>
          <a:avLst/>
          <a:gdLst/>
          <a:ahLst/>
          <a:cxnLst/>
          <a:rect l="0" t="0" r="0" b="0"/>
          <a:pathLst>
            <a:path>
              <a:moveTo>
                <a:pt x="205229" y="0"/>
              </a:moveTo>
              <a:lnTo>
                <a:pt x="205229" y="4515058"/>
              </a:lnTo>
              <a:lnTo>
                <a:pt x="0" y="45150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4D4AED-ADC5-4FF8-A111-5260F85591F1}">
      <dsp:nvSpPr>
        <dsp:cNvPr id="0" name=""/>
        <dsp:cNvSpPr/>
      </dsp:nvSpPr>
      <dsp:spPr>
        <a:xfrm>
          <a:off x="4840599" y="686064"/>
          <a:ext cx="205229" cy="3543636"/>
        </a:xfrm>
        <a:custGeom>
          <a:avLst/>
          <a:gdLst/>
          <a:ahLst/>
          <a:cxnLst/>
          <a:rect l="0" t="0" r="0" b="0"/>
          <a:pathLst>
            <a:path>
              <a:moveTo>
                <a:pt x="205229" y="0"/>
              </a:moveTo>
              <a:lnTo>
                <a:pt x="205229" y="3543636"/>
              </a:lnTo>
              <a:lnTo>
                <a:pt x="0" y="35436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C511AE-4DA3-43BE-9EA1-8CCC7012099C}">
      <dsp:nvSpPr>
        <dsp:cNvPr id="0" name=""/>
        <dsp:cNvSpPr/>
      </dsp:nvSpPr>
      <dsp:spPr>
        <a:xfrm>
          <a:off x="4840599" y="686064"/>
          <a:ext cx="205229" cy="2572214"/>
        </a:xfrm>
        <a:custGeom>
          <a:avLst/>
          <a:gdLst/>
          <a:ahLst/>
          <a:cxnLst/>
          <a:rect l="0" t="0" r="0" b="0"/>
          <a:pathLst>
            <a:path>
              <a:moveTo>
                <a:pt x="205229" y="0"/>
              </a:moveTo>
              <a:lnTo>
                <a:pt x="205229" y="2572214"/>
              </a:lnTo>
              <a:lnTo>
                <a:pt x="0" y="2572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FE14BF-237A-4ACC-974E-A5D3F1BE909A}">
      <dsp:nvSpPr>
        <dsp:cNvPr id="0" name=""/>
        <dsp:cNvSpPr/>
      </dsp:nvSpPr>
      <dsp:spPr>
        <a:xfrm>
          <a:off x="4840599" y="686064"/>
          <a:ext cx="205229" cy="1600793"/>
        </a:xfrm>
        <a:custGeom>
          <a:avLst/>
          <a:gdLst/>
          <a:ahLst/>
          <a:cxnLst/>
          <a:rect l="0" t="0" r="0" b="0"/>
          <a:pathLst>
            <a:path>
              <a:moveTo>
                <a:pt x="205229" y="0"/>
              </a:moveTo>
              <a:lnTo>
                <a:pt x="205229" y="1600793"/>
              </a:lnTo>
              <a:lnTo>
                <a:pt x="0" y="160079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109FC3-F513-4653-A695-DEA44C46AC6D}">
      <dsp:nvSpPr>
        <dsp:cNvPr id="0" name=""/>
        <dsp:cNvSpPr/>
      </dsp:nvSpPr>
      <dsp:spPr>
        <a:xfrm>
          <a:off x="4840599" y="686064"/>
          <a:ext cx="205229" cy="629371"/>
        </a:xfrm>
        <a:custGeom>
          <a:avLst/>
          <a:gdLst/>
          <a:ahLst/>
          <a:cxnLst/>
          <a:rect l="0" t="0" r="0" b="0"/>
          <a:pathLst>
            <a:path>
              <a:moveTo>
                <a:pt x="205229" y="0"/>
              </a:moveTo>
              <a:lnTo>
                <a:pt x="205229" y="629371"/>
              </a:lnTo>
              <a:lnTo>
                <a:pt x="0" y="6293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B1EDAF-AB81-467E-A827-AC18A9BDA631}">
      <dsp:nvSpPr>
        <dsp:cNvPr id="0" name=""/>
        <dsp:cNvSpPr/>
      </dsp:nvSpPr>
      <dsp:spPr>
        <a:xfrm>
          <a:off x="3814450" y="1965"/>
          <a:ext cx="1368199" cy="6840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000" b="1" i="0" u="none" strike="noStrike" kern="1200" cap="none" normalizeH="0" baseline="0">
              <a:ln>
                <a:noFill/>
              </a:ln>
              <a:solidFill>
                <a:srgbClr val="FF33CC"/>
              </a:solidFill>
              <a:effectLst>
                <a:outerShdw blurRad="38100" dist="38100" dir="2700000" algn="tl">
                  <a:srgbClr val="000000"/>
                </a:outerShdw>
              </a:effectLst>
              <a:latin typeface="Comic Sans MS" pitchFamily="66" charset="0"/>
              <a:cs typeface="Lotus" pitchFamily="2" charset="-78"/>
            </a:rPr>
            <a:t>   </a:t>
          </a:r>
          <a:r>
            <a:rPr kumimoji="0" lang="ar-SA" altLang="fa-IR" sz="2000" b="1" i="0" u="none" strike="noStrike" kern="1200" cap="none" normalizeH="0" baseline="0">
              <a:ln>
                <a:noFill/>
              </a:ln>
              <a:solidFill>
                <a:srgbClr val="FF33CC"/>
              </a:solidFill>
              <a:effectLst>
                <a:outerShdw blurRad="38100" dist="38100" dir="2700000" algn="tl">
                  <a:srgbClr val="000000"/>
                </a:outerShdw>
              </a:effectLst>
              <a:latin typeface="Comic Sans MS" pitchFamily="66" charset="0"/>
              <a:cs typeface="Lotus" pitchFamily="2" charset="-78"/>
            </a:rPr>
            <a:t>فراگرد بوم شناختي</a:t>
          </a:r>
          <a:endParaRPr kumimoji="0" lang="en-US" altLang="fa-IR" sz="2000" b="1" i="0" u="none" strike="noStrike" kern="1200" cap="none" normalizeH="0" baseline="0">
            <a:ln>
              <a:noFill/>
            </a:ln>
            <a:solidFill>
              <a:srgbClr val="FF33CC"/>
            </a:solidFill>
            <a:effectLst>
              <a:outerShdw blurRad="38100" dist="38100" dir="2700000" algn="tl">
                <a:srgbClr val="000000"/>
              </a:outerShdw>
            </a:effectLst>
            <a:latin typeface="Comic Sans MS" pitchFamily="66" charset="0"/>
            <a:cs typeface="Lotus" pitchFamily="2" charset="-78"/>
          </a:endParaRPr>
        </a:p>
      </dsp:txBody>
      <dsp:txXfrm>
        <a:off x="3814450" y="1965"/>
        <a:ext cx="1368199" cy="684099"/>
      </dsp:txXfrm>
    </dsp:sp>
    <dsp:sp modelId="{2BC29DBA-95AC-41E5-9A03-126FDA20C3EC}">
      <dsp:nvSpPr>
        <dsp:cNvPr id="0" name=""/>
        <dsp:cNvSpPr/>
      </dsp:nvSpPr>
      <dsp:spPr>
        <a:xfrm>
          <a:off x="3472400" y="973386"/>
          <a:ext cx="1368199" cy="6840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000" b="1" i="0" u="none" strike="noStrike" kern="1200" cap="none" normalizeH="0" baseline="0">
              <a:ln>
                <a:noFill/>
              </a:ln>
              <a:solidFill>
                <a:schemeClr val="tx1"/>
              </a:solidFill>
              <a:effectLst/>
              <a:latin typeface="Comic Sans MS" pitchFamily="66" charset="0"/>
              <a:cs typeface="Lotus" pitchFamily="2" charset="-78"/>
            </a:rPr>
            <a:t>تمركز</a:t>
          </a:r>
          <a:endParaRPr kumimoji="0" lang="en-US" altLang="fa-IR" sz="2000" b="1" i="0" u="none" strike="noStrike" kern="1200" cap="none" normalizeH="0" baseline="0">
            <a:ln>
              <a:noFill/>
            </a:ln>
            <a:solidFill>
              <a:schemeClr val="tx1"/>
            </a:solidFill>
            <a:effectLst/>
            <a:latin typeface="Comic Sans MS" pitchFamily="66" charset="0"/>
            <a:cs typeface="Lotus" pitchFamily="2" charset="-78"/>
          </a:endParaRPr>
        </a:p>
      </dsp:txBody>
      <dsp:txXfrm>
        <a:off x="3472400" y="973386"/>
        <a:ext cx="1368199" cy="684099"/>
      </dsp:txXfrm>
    </dsp:sp>
    <dsp:sp modelId="{7F2BA315-3BD2-4EBD-B3E2-9B3A52F58066}">
      <dsp:nvSpPr>
        <dsp:cNvPr id="0" name=""/>
        <dsp:cNvSpPr/>
      </dsp:nvSpPr>
      <dsp:spPr>
        <a:xfrm>
          <a:off x="3472400" y="1944808"/>
          <a:ext cx="1368199" cy="6840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000" b="1" i="0" u="none" strike="noStrike" kern="1200" cap="none" normalizeH="0" baseline="0">
              <a:ln>
                <a:noFill/>
              </a:ln>
              <a:solidFill>
                <a:schemeClr val="tx1"/>
              </a:solidFill>
              <a:effectLst/>
              <a:latin typeface="Comic Sans MS" pitchFamily="66" charset="0"/>
              <a:cs typeface="Lotus" pitchFamily="2" charset="-78"/>
            </a:rPr>
            <a:t>تراكم</a:t>
          </a:r>
          <a:endParaRPr kumimoji="0" lang="en-US" altLang="fa-IR" sz="2000" b="1" i="0" u="none" strike="noStrike" kern="1200" cap="none" normalizeH="0" baseline="0">
            <a:ln>
              <a:noFill/>
            </a:ln>
            <a:solidFill>
              <a:schemeClr val="tx1"/>
            </a:solidFill>
            <a:effectLst/>
            <a:latin typeface="Comic Sans MS" pitchFamily="66" charset="0"/>
            <a:cs typeface="Lotus" pitchFamily="2" charset="-78"/>
          </a:endParaRPr>
        </a:p>
      </dsp:txBody>
      <dsp:txXfrm>
        <a:off x="3472400" y="1944808"/>
        <a:ext cx="1368199" cy="684099"/>
      </dsp:txXfrm>
    </dsp:sp>
    <dsp:sp modelId="{C243B353-575D-4C0C-B9C4-33E105FD92E9}">
      <dsp:nvSpPr>
        <dsp:cNvPr id="0" name=""/>
        <dsp:cNvSpPr/>
      </dsp:nvSpPr>
      <dsp:spPr>
        <a:xfrm>
          <a:off x="3472400" y="2916229"/>
          <a:ext cx="1368199" cy="6840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000" b="1" i="0" u="none" strike="noStrike" kern="1200" cap="none" normalizeH="0" baseline="0">
              <a:ln>
                <a:noFill/>
              </a:ln>
              <a:solidFill>
                <a:schemeClr val="tx1"/>
              </a:solidFill>
              <a:effectLst/>
              <a:latin typeface="Comic Sans MS" pitchFamily="66" charset="0"/>
              <a:cs typeface="Lotus" pitchFamily="2" charset="-78"/>
            </a:rPr>
            <a:t>انشعاب</a:t>
          </a:r>
          <a:endParaRPr kumimoji="0" lang="en-US" altLang="fa-IR" sz="2000" b="1" i="0" u="none" strike="noStrike" kern="1200" cap="none" normalizeH="0" baseline="0">
            <a:ln>
              <a:noFill/>
            </a:ln>
            <a:solidFill>
              <a:schemeClr val="tx1"/>
            </a:solidFill>
            <a:effectLst/>
            <a:latin typeface="Comic Sans MS" pitchFamily="66" charset="0"/>
            <a:cs typeface="Lotus" pitchFamily="2" charset="-78"/>
          </a:endParaRPr>
        </a:p>
      </dsp:txBody>
      <dsp:txXfrm>
        <a:off x="3472400" y="2916229"/>
        <a:ext cx="1368199" cy="684099"/>
      </dsp:txXfrm>
    </dsp:sp>
    <dsp:sp modelId="{C08F6C34-FDDB-4E73-937B-58E09FED994B}">
      <dsp:nvSpPr>
        <dsp:cNvPr id="0" name=""/>
        <dsp:cNvSpPr/>
      </dsp:nvSpPr>
      <dsp:spPr>
        <a:xfrm>
          <a:off x="3472400" y="3887651"/>
          <a:ext cx="1368199" cy="6840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000" b="1" i="0" u="none" strike="noStrike" kern="1200" cap="none" normalizeH="0" baseline="0">
              <a:ln>
                <a:noFill/>
              </a:ln>
              <a:solidFill>
                <a:schemeClr val="tx1"/>
              </a:solidFill>
              <a:effectLst/>
              <a:latin typeface="Comic Sans MS" pitchFamily="66" charset="0"/>
              <a:cs typeface="Lotus" pitchFamily="2" charset="-78"/>
            </a:rPr>
            <a:t>تمركز زدايي</a:t>
          </a:r>
          <a:endParaRPr kumimoji="0" lang="en-US" altLang="fa-IR" sz="2000" b="1" i="0" u="none" strike="noStrike" kern="1200" cap="none" normalizeH="0" baseline="0">
            <a:ln>
              <a:noFill/>
            </a:ln>
            <a:solidFill>
              <a:schemeClr val="tx1"/>
            </a:solidFill>
            <a:effectLst/>
            <a:latin typeface="Comic Sans MS" pitchFamily="66" charset="0"/>
            <a:cs typeface="Lotus" pitchFamily="2" charset="-78"/>
          </a:endParaRPr>
        </a:p>
      </dsp:txBody>
      <dsp:txXfrm>
        <a:off x="3472400" y="3887651"/>
        <a:ext cx="1368199" cy="684099"/>
      </dsp:txXfrm>
    </dsp:sp>
    <dsp:sp modelId="{5C67EF2A-A33B-4253-B0FF-56655157147E}">
      <dsp:nvSpPr>
        <dsp:cNvPr id="0" name=""/>
        <dsp:cNvSpPr/>
      </dsp:nvSpPr>
      <dsp:spPr>
        <a:xfrm>
          <a:off x="3472400" y="4859073"/>
          <a:ext cx="1368199" cy="6840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000" b="1" i="0" u="none" strike="noStrike" kern="1200" cap="none" normalizeH="0" baseline="0">
              <a:ln>
                <a:noFill/>
              </a:ln>
              <a:solidFill>
                <a:schemeClr val="tx1"/>
              </a:solidFill>
              <a:effectLst/>
              <a:latin typeface="Comic Sans MS" pitchFamily="66" charset="0"/>
              <a:cs typeface="Lotus" pitchFamily="2" charset="-78"/>
            </a:rPr>
            <a:t>تهاجم</a:t>
          </a:r>
          <a:endParaRPr kumimoji="0" lang="en-US" altLang="fa-IR" sz="2000" b="1" i="0" u="none" strike="noStrike" kern="1200" cap="none" normalizeH="0" baseline="0">
            <a:ln>
              <a:noFill/>
            </a:ln>
            <a:solidFill>
              <a:schemeClr val="tx1"/>
            </a:solidFill>
            <a:effectLst/>
            <a:latin typeface="Comic Sans MS" pitchFamily="66" charset="0"/>
            <a:cs typeface="Lotus" pitchFamily="2" charset="-78"/>
          </a:endParaRPr>
        </a:p>
      </dsp:txBody>
      <dsp:txXfrm>
        <a:off x="3472400" y="4859073"/>
        <a:ext cx="1368199" cy="6840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F3EB3-FA0E-4076-A27C-225D89680210}">
      <dsp:nvSpPr>
        <dsp:cNvPr id="0" name=""/>
        <dsp:cNvSpPr/>
      </dsp:nvSpPr>
      <dsp:spPr>
        <a:xfrm>
          <a:off x="3787517" y="1961892"/>
          <a:ext cx="1491177" cy="1491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400" b="1" i="0" u="none" strike="noStrike" kern="1200" cap="none" normalizeH="0" baseline="0">
              <a:ln>
                <a:noFill/>
              </a:ln>
              <a:solidFill>
                <a:schemeClr val="tx1"/>
              </a:solidFill>
              <a:effectLst/>
              <a:latin typeface="Arial" pitchFamily="34" charset="0"/>
              <a:cs typeface="Lotus" pitchFamily="2" charset="-78"/>
            </a:rPr>
            <a:t>رفتار جمعي</a:t>
          </a:r>
          <a:endParaRPr kumimoji="0" lang="en-US" altLang="fa-IR" sz="3400" b="1" i="0" u="none" strike="noStrike" kern="1200" cap="none" normalizeH="0" baseline="0">
            <a:ln>
              <a:noFill/>
            </a:ln>
            <a:solidFill>
              <a:schemeClr val="tx1"/>
            </a:solidFill>
            <a:effectLst/>
            <a:latin typeface="Arial" pitchFamily="34" charset="0"/>
            <a:cs typeface="Lotus" pitchFamily="2" charset="-78"/>
          </a:endParaRPr>
        </a:p>
      </dsp:txBody>
      <dsp:txXfrm>
        <a:off x="4005895" y="2180270"/>
        <a:ext cx="1054421" cy="1054421"/>
      </dsp:txXfrm>
    </dsp:sp>
    <dsp:sp modelId="{E6A65973-396E-4EA9-8DC7-A552BB78C86E}">
      <dsp:nvSpPr>
        <dsp:cNvPr id="0" name=""/>
        <dsp:cNvSpPr/>
      </dsp:nvSpPr>
      <dsp:spPr>
        <a:xfrm rot="16200000">
          <a:off x="4308197" y="1722181"/>
          <a:ext cx="449816" cy="29605"/>
        </a:xfrm>
        <a:custGeom>
          <a:avLst/>
          <a:gdLst/>
          <a:ahLst/>
          <a:cxnLst/>
          <a:rect l="0" t="0" r="0" b="0"/>
          <a:pathLst>
            <a:path>
              <a:moveTo>
                <a:pt x="0" y="14802"/>
              </a:moveTo>
              <a:lnTo>
                <a:pt x="449816" y="14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4521860" y="1725739"/>
        <a:ext cx="22490" cy="22490"/>
      </dsp:txXfrm>
    </dsp:sp>
    <dsp:sp modelId="{C9126737-6557-4255-9A6C-CFEB011F5686}">
      <dsp:nvSpPr>
        <dsp:cNvPr id="0" name=""/>
        <dsp:cNvSpPr/>
      </dsp:nvSpPr>
      <dsp:spPr>
        <a:xfrm>
          <a:off x="3787517" y="20898"/>
          <a:ext cx="1491177" cy="1491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200" b="1" i="0" u="none" strike="noStrike" kern="1200" cap="none" normalizeH="0" baseline="0">
              <a:ln>
                <a:noFill/>
              </a:ln>
              <a:solidFill>
                <a:schemeClr val="tx1"/>
              </a:solidFill>
              <a:effectLst/>
              <a:latin typeface="Arial" pitchFamily="34" charset="0"/>
              <a:cs typeface="Lotus" pitchFamily="2" charset="-78"/>
            </a:rPr>
            <a:t>نظارت اجتماعي</a:t>
          </a:r>
          <a:endParaRPr kumimoji="0" lang="en-US" altLang="fa-IR" sz="2200" b="1" i="0" u="none" strike="noStrike" kern="1200" cap="none" normalizeH="0" baseline="0">
            <a:ln>
              <a:noFill/>
            </a:ln>
            <a:solidFill>
              <a:schemeClr val="tx1"/>
            </a:solidFill>
            <a:effectLst/>
            <a:latin typeface="Arial" pitchFamily="34" charset="0"/>
            <a:cs typeface="Lotus" pitchFamily="2" charset="-78"/>
          </a:endParaRPr>
        </a:p>
      </dsp:txBody>
      <dsp:txXfrm>
        <a:off x="4005895" y="239276"/>
        <a:ext cx="1054421" cy="1054421"/>
      </dsp:txXfrm>
    </dsp:sp>
    <dsp:sp modelId="{39FDC56E-8FE2-4295-95B1-3547FE0310C9}">
      <dsp:nvSpPr>
        <dsp:cNvPr id="0" name=""/>
        <dsp:cNvSpPr/>
      </dsp:nvSpPr>
      <dsp:spPr>
        <a:xfrm rot="19800000">
          <a:off x="5148672" y="2207430"/>
          <a:ext cx="449816" cy="29605"/>
        </a:xfrm>
        <a:custGeom>
          <a:avLst/>
          <a:gdLst/>
          <a:ahLst/>
          <a:cxnLst/>
          <a:rect l="0" t="0" r="0" b="0"/>
          <a:pathLst>
            <a:path>
              <a:moveTo>
                <a:pt x="0" y="14802"/>
              </a:moveTo>
              <a:lnTo>
                <a:pt x="449816" y="14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5362335" y="2210987"/>
        <a:ext cx="22490" cy="22490"/>
      </dsp:txXfrm>
    </dsp:sp>
    <dsp:sp modelId="{3F98B86B-0BF9-4781-AC51-C9E89CA96A7E}">
      <dsp:nvSpPr>
        <dsp:cNvPr id="0" name=""/>
        <dsp:cNvSpPr/>
      </dsp:nvSpPr>
      <dsp:spPr>
        <a:xfrm>
          <a:off x="5468467" y="991395"/>
          <a:ext cx="1491177" cy="1491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200" b="1" i="0" u="none" strike="noStrike" kern="1200" cap="none" normalizeH="0" baseline="0">
              <a:ln>
                <a:noFill/>
              </a:ln>
              <a:solidFill>
                <a:schemeClr val="tx1"/>
              </a:solidFill>
              <a:effectLst/>
              <a:latin typeface="Arial" pitchFamily="34" charset="0"/>
              <a:cs typeface="Lotus" pitchFamily="2" charset="-78"/>
            </a:rPr>
            <a:t>باور تعميم يافته</a:t>
          </a:r>
          <a:endParaRPr kumimoji="0" lang="en-US" altLang="fa-IR" sz="2200" b="1" i="0" u="none" strike="noStrike" kern="1200" cap="none" normalizeH="0" baseline="0">
            <a:ln>
              <a:noFill/>
            </a:ln>
            <a:solidFill>
              <a:schemeClr val="tx1"/>
            </a:solidFill>
            <a:effectLst/>
            <a:latin typeface="Arial" pitchFamily="34" charset="0"/>
            <a:cs typeface="Lotus" pitchFamily="2" charset="-78"/>
          </a:endParaRPr>
        </a:p>
      </dsp:txBody>
      <dsp:txXfrm>
        <a:off x="5686845" y="1209773"/>
        <a:ext cx="1054421" cy="1054421"/>
      </dsp:txXfrm>
    </dsp:sp>
    <dsp:sp modelId="{69CFC268-6A7C-4CBD-AA03-C1B628BEDA26}">
      <dsp:nvSpPr>
        <dsp:cNvPr id="0" name=""/>
        <dsp:cNvSpPr/>
      </dsp:nvSpPr>
      <dsp:spPr>
        <a:xfrm rot="1800000">
          <a:off x="5148672" y="3177927"/>
          <a:ext cx="449816" cy="29605"/>
        </a:xfrm>
        <a:custGeom>
          <a:avLst/>
          <a:gdLst/>
          <a:ahLst/>
          <a:cxnLst/>
          <a:rect l="0" t="0" r="0" b="0"/>
          <a:pathLst>
            <a:path>
              <a:moveTo>
                <a:pt x="0" y="14802"/>
              </a:moveTo>
              <a:lnTo>
                <a:pt x="449816" y="14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5362335" y="3181484"/>
        <a:ext cx="22490" cy="22490"/>
      </dsp:txXfrm>
    </dsp:sp>
    <dsp:sp modelId="{70E15EEE-8297-4DD4-8EFE-D86E7C691EC2}">
      <dsp:nvSpPr>
        <dsp:cNvPr id="0" name=""/>
        <dsp:cNvSpPr/>
      </dsp:nvSpPr>
      <dsp:spPr>
        <a:xfrm>
          <a:off x="5468467" y="2932389"/>
          <a:ext cx="1491177" cy="1491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2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عوامل شتاب</a:t>
          </a:r>
          <a:r>
            <a:rPr kumimoji="0" lang="en-US" altLang="fa-IR" sz="22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a:t>
          </a:r>
          <a:r>
            <a:rPr kumimoji="0" lang="ar-SA" altLang="fa-IR" sz="22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دهنده</a:t>
          </a:r>
          <a:endParaRPr kumimoji="0" lang="en-US" altLang="fa-IR" sz="22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5686845" y="3150767"/>
        <a:ext cx="1054421" cy="1054421"/>
      </dsp:txXfrm>
    </dsp:sp>
    <dsp:sp modelId="{55A2ED9A-5841-4912-ACC7-B6295E24A22E}">
      <dsp:nvSpPr>
        <dsp:cNvPr id="0" name=""/>
        <dsp:cNvSpPr/>
      </dsp:nvSpPr>
      <dsp:spPr>
        <a:xfrm rot="5400000">
          <a:off x="4308197" y="3663175"/>
          <a:ext cx="449816" cy="29605"/>
        </a:xfrm>
        <a:custGeom>
          <a:avLst/>
          <a:gdLst/>
          <a:ahLst/>
          <a:cxnLst/>
          <a:rect l="0" t="0" r="0" b="0"/>
          <a:pathLst>
            <a:path>
              <a:moveTo>
                <a:pt x="0" y="14802"/>
              </a:moveTo>
              <a:lnTo>
                <a:pt x="449816" y="14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4521860" y="3666733"/>
        <a:ext cx="22490" cy="22490"/>
      </dsp:txXfrm>
    </dsp:sp>
    <dsp:sp modelId="{CEDC0EEF-9806-4B45-9D04-6D7CB99BC09C}">
      <dsp:nvSpPr>
        <dsp:cNvPr id="0" name=""/>
        <dsp:cNvSpPr/>
      </dsp:nvSpPr>
      <dsp:spPr>
        <a:xfrm>
          <a:off x="3787517" y="3902886"/>
          <a:ext cx="1491177" cy="1491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200" b="1" i="0" u="none" strike="noStrike" kern="1200" cap="none" normalizeH="0" baseline="0">
              <a:ln>
                <a:noFill/>
              </a:ln>
              <a:solidFill>
                <a:schemeClr val="tx1"/>
              </a:solidFill>
              <a:effectLst/>
              <a:latin typeface="Arial" pitchFamily="34" charset="0"/>
              <a:cs typeface="Lotus" pitchFamily="2" charset="-78"/>
            </a:rPr>
            <a:t>بسيج براي اقدام</a:t>
          </a:r>
          <a:endParaRPr kumimoji="0" lang="en-US" altLang="fa-IR" sz="2200" b="1" i="0" u="none" strike="noStrike" kern="1200" cap="none" normalizeH="0" baseline="0">
            <a:ln>
              <a:noFill/>
            </a:ln>
            <a:solidFill>
              <a:schemeClr val="tx1"/>
            </a:solidFill>
            <a:effectLst/>
            <a:latin typeface="Arial" pitchFamily="34" charset="0"/>
            <a:cs typeface="Lotus" pitchFamily="2" charset="-78"/>
          </a:endParaRPr>
        </a:p>
      </dsp:txBody>
      <dsp:txXfrm>
        <a:off x="4005895" y="4121264"/>
        <a:ext cx="1054421" cy="1054421"/>
      </dsp:txXfrm>
    </dsp:sp>
    <dsp:sp modelId="{7790B229-B6A4-44D2-9C93-4CA1882F59B7}">
      <dsp:nvSpPr>
        <dsp:cNvPr id="0" name=""/>
        <dsp:cNvSpPr/>
      </dsp:nvSpPr>
      <dsp:spPr>
        <a:xfrm rot="9000000">
          <a:off x="3467722" y="3177927"/>
          <a:ext cx="449816" cy="29605"/>
        </a:xfrm>
        <a:custGeom>
          <a:avLst/>
          <a:gdLst/>
          <a:ahLst/>
          <a:cxnLst/>
          <a:rect l="0" t="0" r="0" b="0"/>
          <a:pathLst>
            <a:path>
              <a:moveTo>
                <a:pt x="0" y="14802"/>
              </a:moveTo>
              <a:lnTo>
                <a:pt x="449816" y="14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3681385" y="3181484"/>
        <a:ext cx="22490" cy="22490"/>
      </dsp:txXfrm>
    </dsp:sp>
    <dsp:sp modelId="{5CD6F5FE-D98F-4FD0-843A-5F455F239AE5}">
      <dsp:nvSpPr>
        <dsp:cNvPr id="0" name=""/>
        <dsp:cNvSpPr/>
      </dsp:nvSpPr>
      <dsp:spPr>
        <a:xfrm>
          <a:off x="2106566" y="2932389"/>
          <a:ext cx="1491177" cy="1491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200" b="1" i="0" u="none" strike="noStrike" kern="1200" cap="none" normalizeH="0" baseline="0">
              <a:ln>
                <a:noFill/>
              </a:ln>
              <a:solidFill>
                <a:schemeClr val="tx1"/>
              </a:solidFill>
              <a:effectLst/>
              <a:latin typeface="Arial" pitchFamily="34" charset="0"/>
              <a:cs typeface="Lotus" pitchFamily="2" charset="-78"/>
            </a:rPr>
            <a:t>ترغيب ساختاري</a:t>
          </a:r>
          <a:endParaRPr kumimoji="0" lang="en-US" altLang="fa-IR" sz="2200" b="1" i="0" u="none" strike="noStrike" kern="1200" cap="none" normalizeH="0" baseline="0">
            <a:ln>
              <a:noFill/>
            </a:ln>
            <a:solidFill>
              <a:schemeClr val="tx1"/>
            </a:solidFill>
            <a:effectLst/>
            <a:latin typeface="Arial" pitchFamily="34" charset="0"/>
            <a:cs typeface="Lotus" pitchFamily="2" charset="-78"/>
          </a:endParaRPr>
        </a:p>
      </dsp:txBody>
      <dsp:txXfrm>
        <a:off x="2324944" y="3150767"/>
        <a:ext cx="1054421" cy="1054421"/>
      </dsp:txXfrm>
    </dsp:sp>
    <dsp:sp modelId="{A8C6B660-3E5A-40A6-A464-8A630CF24B61}">
      <dsp:nvSpPr>
        <dsp:cNvPr id="0" name=""/>
        <dsp:cNvSpPr/>
      </dsp:nvSpPr>
      <dsp:spPr>
        <a:xfrm rot="12600000">
          <a:off x="3467722" y="2207430"/>
          <a:ext cx="449816" cy="29605"/>
        </a:xfrm>
        <a:custGeom>
          <a:avLst/>
          <a:gdLst/>
          <a:ahLst/>
          <a:cxnLst/>
          <a:rect l="0" t="0" r="0" b="0"/>
          <a:pathLst>
            <a:path>
              <a:moveTo>
                <a:pt x="0" y="14802"/>
              </a:moveTo>
              <a:lnTo>
                <a:pt x="449816" y="14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3681385" y="2210987"/>
        <a:ext cx="22490" cy="22490"/>
      </dsp:txXfrm>
    </dsp:sp>
    <dsp:sp modelId="{BB10681C-E100-4DB9-837F-1C7D6C66F76B}">
      <dsp:nvSpPr>
        <dsp:cNvPr id="0" name=""/>
        <dsp:cNvSpPr/>
      </dsp:nvSpPr>
      <dsp:spPr>
        <a:xfrm>
          <a:off x="2106566" y="991395"/>
          <a:ext cx="1491177" cy="14911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2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فشارهاي ساختاري</a:t>
          </a:r>
          <a:endParaRPr kumimoji="0" lang="en-US" altLang="fa-IR" sz="22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2324944" y="1209773"/>
        <a:ext cx="1054421" cy="105442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F533C-491E-476C-B26D-4C9553B00FBB}">
      <dsp:nvSpPr>
        <dsp:cNvPr id="0" name=""/>
        <dsp:cNvSpPr/>
      </dsp:nvSpPr>
      <dsp:spPr>
        <a:xfrm>
          <a:off x="5903736" y="808839"/>
          <a:ext cx="242499" cy="4187162"/>
        </a:xfrm>
        <a:custGeom>
          <a:avLst/>
          <a:gdLst/>
          <a:ahLst/>
          <a:cxnLst/>
          <a:rect l="0" t="0" r="0" b="0"/>
          <a:pathLst>
            <a:path>
              <a:moveTo>
                <a:pt x="242499" y="0"/>
              </a:moveTo>
              <a:lnTo>
                <a:pt x="242499" y="4187162"/>
              </a:lnTo>
              <a:lnTo>
                <a:pt x="0" y="41871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DAEAB0-3A97-4EDD-9FEC-94A22ABAFCA5}">
      <dsp:nvSpPr>
        <dsp:cNvPr id="0" name=""/>
        <dsp:cNvSpPr/>
      </dsp:nvSpPr>
      <dsp:spPr>
        <a:xfrm>
          <a:off x="5903736" y="808839"/>
          <a:ext cx="242499" cy="3039329"/>
        </a:xfrm>
        <a:custGeom>
          <a:avLst/>
          <a:gdLst/>
          <a:ahLst/>
          <a:cxnLst/>
          <a:rect l="0" t="0" r="0" b="0"/>
          <a:pathLst>
            <a:path>
              <a:moveTo>
                <a:pt x="242499" y="0"/>
              </a:moveTo>
              <a:lnTo>
                <a:pt x="242499" y="3039329"/>
              </a:lnTo>
              <a:lnTo>
                <a:pt x="0" y="3039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A3F765-5CBA-4670-9C39-634765D94629}">
      <dsp:nvSpPr>
        <dsp:cNvPr id="0" name=""/>
        <dsp:cNvSpPr/>
      </dsp:nvSpPr>
      <dsp:spPr>
        <a:xfrm>
          <a:off x="5903736" y="808839"/>
          <a:ext cx="242499" cy="1891497"/>
        </a:xfrm>
        <a:custGeom>
          <a:avLst/>
          <a:gdLst/>
          <a:ahLst/>
          <a:cxnLst/>
          <a:rect l="0" t="0" r="0" b="0"/>
          <a:pathLst>
            <a:path>
              <a:moveTo>
                <a:pt x="242499" y="0"/>
              </a:moveTo>
              <a:lnTo>
                <a:pt x="242499" y="1891497"/>
              </a:lnTo>
              <a:lnTo>
                <a:pt x="0" y="18914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EB6A7A-5D8B-40A7-9876-17DF83F59821}">
      <dsp:nvSpPr>
        <dsp:cNvPr id="0" name=""/>
        <dsp:cNvSpPr/>
      </dsp:nvSpPr>
      <dsp:spPr>
        <a:xfrm>
          <a:off x="5903736" y="808839"/>
          <a:ext cx="242499" cy="743665"/>
        </a:xfrm>
        <a:custGeom>
          <a:avLst/>
          <a:gdLst/>
          <a:ahLst/>
          <a:cxnLst/>
          <a:rect l="0" t="0" r="0" b="0"/>
          <a:pathLst>
            <a:path>
              <a:moveTo>
                <a:pt x="242499" y="0"/>
              </a:moveTo>
              <a:lnTo>
                <a:pt x="242499" y="743665"/>
              </a:lnTo>
              <a:lnTo>
                <a:pt x="0" y="7436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CE08CC-5A36-483F-8E17-75A690E362D3}">
      <dsp:nvSpPr>
        <dsp:cNvPr id="0" name=""/>
        <dsp:cNvSpPr/>
      </dsp:nvSpPr>
      <dsp:spPr>
        <a:xfrm>
          <a:off x="4691238" y="507"/>
          <a:ext cx="1616664" cy="8083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منابع قدرت</a:t>
          </a:r>
          <a:endParaRPr kumimoji="0" lang="en-US"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4691238" y="507"/>
        <a:ext cx="1616664" cy="808332"/>
      </dsp:txXfrm>
    </dsp:sp>
    <dsp:sp modelId="{A65ECB97-398F-4C1C-90B8-AB087D8A9CAF}">
      <dsp:nvSpPr>
        <dsp:cNvPr id="0" name=""/>
        <dsp:cNvSpPr/>
      </dsp:nvSpPr>
      <dsp:spPr>
        <a:xfrm>
          <a:off x="4287071" y="1148339"/>
          <a:ext cx="1616664" cy="8083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كسب و كار موفق</a:t>
          </a:r>
          <a:endParaRPr kumimoji="0" lang="en-US"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4287071" y="1148339"/>
        <a:ext cx="1616664" cy="808332"/>
      </dsp:txXfrm>
    </dsp:sp>
    <dsp:sp modelId="{8F7C8ED8-73C0-4250-8BEC-5CB61352C8E2}">
      <dsp:nvSpPr>
        <dsp:cNvPr id="0" name=""/>
        <dsp:cNvSpPr/>
      </dsp:nvSpPr>
      <dsp:spPr>
        <a:xfrm>
          <a:off x="4287071" y="2296171"/>
          <a:ext cx="1616664" cy="8083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سمت با نفوذ دولتي</a:t>
          </a:r>
          <a:endParaRPr kumimoji="0" lang="en-US"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4287071" y="2296171"/>
        <a:ext cx="1616664" cy="808332"/>
      </dsp:txXfrm>
    </dsp:sp>
    <dsp:sp modelId="{FDDDAE09-19F8-4786-A871-664FD2FA8F51}">
      <dsp:nvSpPr>
        <dsp:cNvPr id="0" name=""/>
        <dsp:cNvSpPr/>
      </dsp:nvSpPr>
      <dsp:spPr>
        <a:xfrm>
          <a:off x="4287071" y="3444003"/>
          <a:ext cx="1616664" cy="8083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منابع مالي</a:t>
          </a:r>
          <a:endParaRPr kumimoji="0" lang="en-US"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4287071" y="3444003"/>
        <a:ext cx="1616664" cy="808332"/>
      </dsp:txXfrm>
    </dsp:sp>
    <dsp:sp modelId="{E59448E0-A0FF-43E4-B0C9-8CFCFC268FF6}">
      <dsp:nvSpPr>
        <dsp:cNvPr id="0" name=""/>
        <dsp:cNvSpPr/>
      </dsp:nvSpPr>
      <dsp:spPr>
        <a:xfrm>
          <a:off x="4287071" y="4591835"/>
          <a:ext cx="1616664" cy="8083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rPr>
            <a:t>كسب قدرت سياسي</a:t>
          </a:r>
          <a:endParaRPr kumimoji="0" lang="en-US" altLang="fa-IR" sz="2600" b="1" i="0" u="none" strike="noStrike" kern="1200" cap="none" normalizeH="0" baseline="0">
            <a:ln>
              <a:noFill/>
            </a:ln>
            <a:solidFill>
              <a:schemeClr val="tx1"/>
            </a:solidFill>
            <a:effectLst>
              <a:outerShdw blurRad="38100" dist="38100" dir="2700000" algn="tl">
                <a:srgbClr val="FFFFFF"/>
              </a:outerShdw>
            </a:effectLst>
            <a:latin typeface="Arial" pitchFamily="34" charset="0"/>
            <a:cs typeface="Lotus" pitchFamily="2" charset="-78"/>
          </a:endParaRPr>
        </a:p>
      </dsp:txBody>
      <dsp:txXfrm>
        <a:off x="4287071" y="4591835"/>
        <a:ext cx="1616664" cy="80833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3728D-8328-4440-A400-1EA51D5F253D}">
      <dsp:nvSpPr>
        <dsp:cNvPr id="0" name=""/>
        <dsp:cNvSpPr/>
      </dsp:nvSpPr>
      <dsp:spPr>
        <a:xfrm>
          <a:off x="1546711" y="1756740"/>
          <a:ext cx="1337289" cy="13372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500" b="1" i="0" u="none" strike="noStrike" kern="1200" cap="none" normalizeH="0" baseline="0">
              <a:ln>
                <a:noFill/>
              </a:ln>
              <a:solidFill>
                <a:schemeClr val="tx1"/>
              </a:solidFill>
              <a:effectLst/>
              <a:latin typeface="Arial" pitchFamily="34" charset="0"/>
              <a:cs typeface="Lotus" pitchFamily="2" charset="-78"/>
            </a:rPr>
            <a:t>شكل‌هاي اقتدار</a:t>
          </a:r>
          <a:endParaRPr kumimoji="0" lang="en-US" altLang="fa-IR" sz="2500" b="1" i="0" u="none" strike="noStrike" kern="1200" cap="none" normalizeH="0" baseline="0">
            <a:ln>
              <a:noFill/>
            </a:ln>
            <a:solidFill>
              <a:schemeClr val="tx1"/>
            </a:solidFill>
            <a:effectLst/>
            <a:latin typeface="Arial" pitchFamily="34" charset="0"/>
            <a:cs typeface="Lotus" pitchFamily="2" charset="-78"/>
          </a:endParaRPr>
        </a:p>
      </dsp:txBody>
      <dsp:txXfrm>
        <a:off x="1742552" y="1952581"/>
        <a:ext cx="945607" cy="945607"/>
      </dsp:txXfrm>
    </dsp:sp>
    <dsp:sp modelId="{19F724AA-133E-451C-9248-4FAE8DBA3298}">
      <dsp:nvSpPr>
        <dsp:cNvPr id="0" name=""/>
        <dsp:cNvSpPr/>
      </dsp:nvSpPr>
      <dsp:spPr>
        <a:xfrm rot="16200000">
          <a:off x="2013093" y="1527313"/>
          <a:ext cx="404525" cy="54328"/>
        </a:xfrm>
        <a:custGeom>
          <a:avLst/>
          <a:gdLst/>
          <a:ahLst/>
          <a:cxnLst/>
          <a:rect l="0" t="0" r="0" b="0"/>
          <a:pathLst>
            <a:path>
              <a:moveTo>
                <a:pt x="0" y="27164"/>
              </a:moveTo>
              <a:lnTo>
                <a:pt x="404525" y="271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2205243" y="1544364"/>
        <a:ext cx="20226" cy="20226"/>
      </dsp:txXfrm>
    </dsp:sp>
    <dsp:sp modelId="{C108F75E-23FF-4CD0-B75C-26EB2335B603}">
      <dsp:nvSpPr>
        <dsp:cNvPr id="0" name=""/>
        <dsp:cNvSpPr/>
      </dsp:nvSpPr>
      <dsp:spPr>
        <a:xfrm>
          <a:off x="1546711" y="14925"/>
          <a:ext cx="1337289" cy="13372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100" b="1" i="0" u="none" strike="noStrike" kern="1200" cap="none" normalizeH="0" baseline="0">
              <a:ln>
                <a:noFill/>
              </a:ln>
              <a:solidFill>
                <a:schemeClr val="tx1"/>
              </a:solidFill>
              <a:effectLst/>
              <a:latin typeface="Arial" pitchFamily="34" charset="0"/>
              <a:cs typeface="Lotus" pitchFamily="2" charset="-78"/>
            </a:rPr>
            <a:t>قانوني و عقلايي</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1742552" y="210766"/>
        <a:ext cx="945607" cy="945607"/>
      </dsp:txXfrm>
    </dsp:sp>
    <dsp:sp modelId="{2D30EB52-A349-4320-B96B-388FC7F849A2}">
      <dsp:nvSpPr>
        <dsp:cNvPr id="0" name=""/>
        <dsp:cNvSpPr/>
      </dsp:nvSpPr>
      <dsp:spPr>
        <a:xfrm rot="1800000">
          <a:off x="2767321" y="2833675"/>
          <a:ext cx="404525" cy="54328"/>
        </a:xfrm>
        <a:custGeom>
          <a:avLst/>
          <a:gdLst/>
          <a:ahLst/>
          <a:cxnLst/>
          <a:rect l="0" t="0" r="0" b="0"/>
          <a:pathLst>
            <a:path>
              <a:moveTo>
                <a:pt x="0" y="27164"/>
              </a:moveTo>
              <a:lnTo>
                <a:pt x="404525" y="271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2959471" y="2850725"/>
        <a:ext cx="20226" cy="20226"/>
      </dsp:txXfrm>
    </dsp:sp>
    <dsp:sp modelId="{345498EC-9489-4EF4-99D5-4AA509996E08}">
      <dsp:nvSpPr>
        <dsp:cNvPr id="0" name=""/>
        <dsp:cNvSpPr/>
      </dsp:nvSpPr>
      <dsp:spPr>
        <a:xfrm>
          <a:off x="3055167" y="2627648"/>
          <a:ext cx="1337289" cy="13372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100" b="1" i="0" u="none" strike="noStrike" kern="1200" cap="none" normalizeH="0" baseline="0">
              <a:ln>
                <a:noFill/>
              </a:ln>
              <a:solidFill>
                <a:schemeClr val="tx1"/>
              </a:solidFill>
              <a:effectLst/>
              <a:latin typeface="Arial" pitchFamily="34" charset="0"/>
              <a:cs typeface="Lotus" pitchFamily="2" charset="-78"/>
            </a:rPr>
            <a:t>سنتي</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3251008" y="2823489"/>
        <a:ext cx="945607" cy="945607"/>
      </dsp:txXfrm>
    </dsp:sp>
    <dsp:sp modelId="{00542F16-25B4-40C8-BCA4-5E4F3F758F97}">
      <dsp:nvSpPr>
        <dsp:cNvPr id="0" name=""/>
        <dsp:cNvSpPr/>
      </dsp:nvSpPr>
      <dsp:spPr>
        <a:xfrm rot="9000000">
          <a:off x="1258865" y="2833675"/>
          <a:ext cx="404525" cy="54328"/>
        </a:xfrm>
        <a:custGeom>
          <a:avLst/>
          <a:gdLst/>
          <a:ahLst/>
          <a:cxnLst/>
          <a:rect l="0" t="0" r="0" b="0"/>
          <a:pathLst>
            <a:path>
              <a:moveTo>
                <a:pt x="0" y="27164"/>
              </a:moveTo>
              <a:lnTo>
                <a:pt x="404525" y="271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1451015" y="2850725"/>
        <a:ext cx="20226" cy="20226"/>
      </dsp:txXfrm>
    </dsp:sp>
    <dsp:sp modelId="{BD8724DA-0568-45DE-8CD4-BE48FB4E359C}">
      <dsp:nvSpPr>
        <dsp:cNvPr id="0" name=""/>
        <dsp:cNvSpPr/>
      </dsp:nvSpPr>
      <dsp:spPr>
        <a:xfrm>
          <a:off x="38255" y="2627648"/>
          <a:ext cx="1337289" cy="13372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100" b="1" i="0" u="none" strike="noStrike" kern="1200" cap="none" normalizeH="0" baseline="0">
              <a:ln>
                <a:noFill/>
              </a:ln>
              <a:solidFill>
                <a:schemeClr val="tx1"/>
              </a:solidFill>
              <a:effectLst/>
              <a:latin typeface="Arial" pitchFamily="34" charset="0"/>
              <a:cs typeface="Lotus" pitchFamily="2" charset="-78"/>
            </a:rPr>
            <a:t>فرهمندانه</a:t>
          </a:r>
          <a:r>
            <a:rPr kumimoji="0" lang="ar-SA" altLang="fa-IR" sz="2100" b="0" i="0" u="none" strike="noStrike" kern="1200" cap="none" normalizeH="0" baseline="0">
              <a:ln>
                <a:noFill/>
              </a:ln>
              <a:solidFill>
                <a:schemeClr val="tx1"/>
              </a:solidFill>
              <a:effectLst/>
              <a:latin typeface="Arial" pitchFamily="34" charset="0"/>
              <a:cs typeface="Lotus" pitchFamily="2" charset="-78"/>
            </a:rPr>
            <a:t>.</a:t>
          </a:r>
          <a:endParaRPr kumimoji="0" lang="en-US" altLang="fa-IR" sz="2100" b="0" i="0" u="none" strike="noStrike" kern="1200" cap="none" normalizeH="0" baseline="0">
            <a:ln>
              <a:noFill/>
            </a:ln>
            <a:solidFill>
              <a:schemeClr val="tx1"/>
            </a:solidFill>
            <a:effectLst/>
            <a:latin typeface="Arial" pitchFamily="34" charset="0"/>
            <a:cs typeface="Lotus" pitchFamily="2" charset="-78"/>
          </a:endParaRPr>
        </a:p>
      </dsp:txBody>
      <dsp:txXfrm>
        <a:off x="234096" y="2823489"/>
        <a:ext cx="945607" cy="9456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1AF4A-E270-4EA4-9C9D-CA39906A2400}">
      <dsp:nvSpPr>
        <dsp:cNvPr id="0" name=""/>
        <dsp:cNvSpPr/>
      </dsp:nvSpPr>
      <dsp:spPr>
        <a:xfrm>
          <a:off x="3495933" y="2055276"/>
          <a:ext cx="1577458" cy="15774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100" b="1" i="0" u="none" strike="noStrike" kern="1200" cap="none" normalizeH="0" baseline="0">
              <a:ln>
                <a:noFill/>
              </a:ln>
              <a:solidFill>
                <a:schemeClr val="tx1"/>
              </a:solidFill>
              <a:effectLst/>
              <a:latin typeface="Arial" pitchFamily="34" charset="0"/>
              <a:cs typeface="Lotus" pitchFamily="2" charset="-78"/>
            </a:rPr>
            <a:t>عوامل عمده اجتماعی شدن </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3726946" y="2286289"/>
        <a:ext cx="1115432" cy="1115432"/>
      </dsp:txXfrm>
    </dsp:sp>
    <dsp:sp modelId="{97A7B23C-5510-447D-8428-E11B3D86243E}">
      <dsp:nvSpPr>
        <dsp:cNvPr id="0" name=""/>
        <dsp:cNvSpPr/>
      </dsp:nvSpPr>
      <dsp:spPr>
        <a:xfrm rot="16200000">
          <a:off x="4047489" y="1801536"/>
          <a:ext cx="474345" cy="33134"/>
        </a:xfrm>
        <a:custGeom>
          <a:avLst/>
          <a:gdLst/>
          <a:ahLst/>
          <a:cxnLst/>
          <a:rect l="0" t="0" r="0" b="0"/>
          <a:pathLst>
            <a:path>
              <a:moveTo>
                <a:pt x="0" y="16567"/>
              </a:moveTo>
              <a:lnTo>
                <a:pt x="474345" y="165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4272803" y="1806245"/>
        <a:ext cx="23717" cy="23717"/>
      </dsp:txXfrm>
    </dsp:sp>
    <dsp:sp modelId="{FDEB796D-004E-41B3-B897-02D8B1DD8F41}">
      <dsp:nvSpPr>
        <dsp:cNvPr id="0" name=""/>
        <dsp:cNvSpPr/>
      </dsp:nvSpPr>
      <dsp:spPr>
        <a:xfrm>
          <a:off x="3495933" y="3472"/>
          <a:ext cx="1577458" cy="15774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400" b="1" i="0" u="none" strike="noStrike" kern="1200" cap="none" normalizeH="0" baseline="0">
              <a:ln>
                <a:noFill/>
              </a:ln>
              <a:solidFill>
                <a:schemeClr val="tx1"/>
              </a:solidFill>
              <a:effectLst/>
              <a:latin typeface="Arial" pitchFamily="34" charset="0"/>
              <a:cs typeface="Lotus" pitchFamily="2" charset="-78"/>
            </a:rPr>
            <a:t>گروه همسالان </a:t>
          </a:r>
          <a:endParaRPr kumimoji="0" lang="en-US" altLang="fa-IR" sz="2400" b="1" i="0" u="none" strike="noStrike" kern="1200" cap="none" normalizeH="0" baseline="0">
            <a:ln>
              <a:noFill/>
            </a:ln>
            <a:solidFill>
              <a:schemeClr val="tx1"/>
            </a:solidFill>
            <a:effectLst/>
            <a:latin typeface="Arial" pitchFamily="34" charset="0"/>
            <a:cs typeface="Lotus" pitchFamily="2" charset="-78"/>
          </a:endParaRPr>
        </a:p>
      </dsp:txBody>
      <dsp:txXfrm>
        <a:off x="3726946" y="234485"/>
        <a:ext cx="1115432" cy="1115432"/>
      </dsp:txXfrm>
    </dsp:sp>
    <dsp:sp modelId="{092BBCFC-9AF6-4AF1-A31C-2EA8F3EE0EB8}">
      <dsp:nvSpPr>
        <dsp:cNvPr id="0" name=""/>
        <dsp:cNvSpPr/>
      </dsp:nvSpPr>
      <dsp:spPr>
        <a:xfrm>
          <a:off x="5073391" y="2827438"/>
          <a:ext cx="474345" cy="33134"/>
        </a:xfrm>
        <a:custGeom>
          <a:avLst/>
          <a:gdLst/>
          <a:ahLst/>
          <a:cxnLst/>
          <a:rect l="0" t="0" r="0" b="0"/>
          <a:pathLst>
            <a:path>
              <a:moveTo>
                <a:pt x="0" y="16567"/>
              </a:moveTo>
              <a:lnTo>
                <a:pt x="474345" y="165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5298706" y="2832147"/>
        <a:ext cx="23717" cy="23717"/>
      </dsp:txXfrm>
    </dsp:sp>
    <dsp:sp modelId="{03439189-723A-4417-999C-9D309A07EBA5}">
      <dsp:nvSpPr>
        <dsp:cNvPr id="0" name=""/>
        <dsp:cNvSpPr/>
      </dsp:nvSpPr>
      <dsp:spPr>
        <a:xfrm>
          <a:off x="5547737" y="2055276"/>
          <a:ext cx="1577458" cy="15774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400" b="1" i="0" u="none" strike="noStrike" kern="1200" cap="none" normalizeH="0" baseline="0">
              <a:ln>
                <a:noFill/>
              </a:ln>
              <a:solidFill>
                <a:schemeClr val="tx1"/>
              </a:solidFill>
              <a:effectLst/>
              <a:latin typeface="Arial" pitchFamily="34" charset="0"/>
              <a:cs typeface="Lotus" pitchFamily="2" charset="-78"/>
            </a:rPr>
            <a:t>رسانه های همگانی </a:t>
          </a:r>
          <a:endParaRPr kumimoji="0" lang="en-US" altLang="fa-IR" sz="2400" b="1" i="0" u="none" strike="noStrike" kern="1200" cap="none" normalizeH="0" baseline="0">
            <a:ln>
              <a:noFill/>
            </a:ln>
            <a:solidFill>
              <a:schemeClr val="tx1"/>
            </a:solidFill>
            <a:effectLst/>
            <a:latin typeface="Arial" pitchFamily="34" charset="0"/>
            <a:cs typeface="Lotus" pitchFamily="2" charset="-78"/>
          </a:endParaRPr>
        </a:p>
      </dsp:txBody>
      <dsp:txXfrm>
        <a:off x="5778750" y="2286289"/>
        <a:ext cx="1115432" cy="1115432"/>
      </dsp:txXfrm>
    </dsp:sp>
    <dsp:sp modelId="{6C72A4D4-5C2A-408B-8799-4AB42599F6D7}">
      <dsp:nvSpPr>
        <dsp:cNvPr id="0" name=""/>
        <dsp:cNvSpPr/>
      </dsp:nvSpPr>
      <dsp:spPr>
        <a:xfrm rot="5400000">
          <a:off x="4047489" y="3853340"/>
          <a:ext cx="474345" cy="33134"/>
        </a:xfrm>
        <a:custGeom>
          <a:avLst/>
          <a:gdLst/>
          <a:ahLst/>
          <a:cxnLst/>
          <a:rect l="0" t="0" r="0" b="0"/>
          <a:pathLst>
            <a:path>
              <a:moveTo>
                <a:pt x="0" y="16567"/>
              </a:moveTo>
              <a:lnTo>
                <a:pt x="474345" y="165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4272803" y="3858049"/>
        <a:ext cx="23717" cy="23717"/>
      </dsp:txXfrm>
    </dsp:sp>
    <dsp:sp modelId="{9F1EEEDD-6934-4311-986E-863EEB1E95EC}">
      <dsp:nvSpPr>
        <dsp:cNvPr id="0" name=""/>
        <dsp:cNvSpPr/>
      </dsp:nvSpPr>
      <dsp:spPr>
        <a:xfrm>
          <a:off x="3495933" y="4107081"/>
          <a:ext cx="1577458" cy="15774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400" b="1" i="0" u="none" strike="noStrike" kern="1200" cap="none" normalizeH="0" baseline="0">
              <a:ln>
                <a:noFill/>
              </a:ln>
              <a:solidFill>
                <a:schemeClr val="tx1"/>
              </a:solidFill>
              <a:effectLst/>
              <a:latin typeface="Arial" pitchFamily="34" charset="0"/>
              <a:cs typeface="Lotus" pitchFamily="2" charset="-78"/>
            </a:rPr>
            <a:t>مدرسه </a:t>
          </a:r>
          <a:endParaRPr kumimoji="0" lang="en-US" altLang="fa-IR" sz="2400" b="1" i="0" u="none" strike="noStrike" kern="1200" cap="none" normalizeH="0" baseline="0">
            <a:ln>
              <a:noFill/>
            </a:ln>
            <a:solidFill>
              <a:schemeClr val="tx1"/>
            </a:solidFill>
            <a:effectLst/>
            <a:latin typeface="Arial" pitchFamily="34" charset="0"/>
            <a:cs typeface="Lotus" pitchFamily="2" charset="-78"/>
          </a:endParaRPr>
        </a:p>
      </dsp:txBody>
      <dsp:txXfrm>
        <a:off x="3726946" y="4338094"/>
        <a:ext cx="1115432" cy="1115432"/>
      </dsp:txXfrm>
    </dsp:sp>
    <dsp:sp modelId="{B5A696FB-DFE8-4798-A4A1-AACEBC066613}">
      <dsp:nvSpPr>
        <dsp:cNvPr id="0" name=""/>
        <dsp:cNvSpPr/>
      </dsp:nvSpPr>
      <dsp:spPr>
        <a:xfrm rot="10800000">
          <a:off x="3021587" y="2827438"/>
          <a:ext cx="474345" cy="33134"/>
        </a:xfrm>
        <a:custGeom>
          <a:avLst/>
          <a:gdLst/>
          <a:ahLst/>
          <a:cxnLst/>
          <a:rect l="0" t="0" r="0" b="0"/>
          <a:pathLst>
            <a:path>
              <a:moveTo>
                <a:pt x="0" y="16567"/>
              </a:moveTo>
              <a:lnTo>
                <a:pt x="474345" y="165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3246901" y="2832147"/>
        <a:ext cx="23717" cy="23717"/>
      </dsp:txXfrm>
    </dsp:sp>
    <dsp:sp modelId="{437BD91F-9633-4F42-B043-E0ECD1D2973B}">
      <dsp:nvSpPr>
        <dsp:cNvPr id="0" name=""/>
        <dsp:cNvSpPr/>
      </dsp:nvSpPr>
      <dsp:spPr>
        <a:xfrm>
          <a:off x="1444128" y="2055276"/>
          <a:ext cx="1577458" cy="15774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400" b="1" i="0" u="none" strike="noStrike" kern="1200" cap="none" normalizeH="0" baseline="0">
              <a:ln>
                <a:noFill/>
              </a:ln>
              <a:solidFill>
                <a:schemeClr val="tx1"/>
              </a:solidFill>
              <a:effectLst/>
              <a:latin typeface="Arial" pitchFamily="34" charset="0"/>
              <a:cs typeface="Lotus" pitchFamily="2" charset="-78"/>
            </a:rPr>
            <a:t>خانواده</a:t>
          </a:r>
          <a:r>
            <a:rPr kumimoji="0" lang="fa-IR" altLang="fa-IR" sz="2400" b="0" i="0" u="none" strike="noStrike" kern="1200" cap="none" normalizeH="0" baseline="0">
              <a:ln>
                <a:noFill/>
              </a:ln>
              <a:solidFill>
                <a:schemeClr val="tx1"/>
              </a:solidFill>
              <a:effectLst/>
              <a:latin typeface="Arial" pitchFamily="34" charset="0"/>
              <a:cs typeface="Arial" pitchFamily="34" charset="0"/>
            </a:rPr>
            <a:t> </a:t>
          </a:r>
          <a:endParaRPr kumimoji="0" lang="en-US" altLang="fa-IR" sz="2400" b="0" i="0" u="none" strike="noStrike" kern="1200" cap="none" normalizeH="0" baseline="0">
            <a:ln>
              <a:noFill/>
            </a:ln>
            <a:solidFill>
              <a:schemeClr val="tx1"/>
            </a:solidFill>
            <a:effectLst/>
            <a:latin typeface="Arial" pitchFamily="34" charset="0"/>
            <a:cs typeface="Arial" pitchFamily="34" charset="0"/>
          </a:endParaRPr>
        </a:p>
      </dsp:txBody>
      <dsp:txXfrm>
        <a:off x="1675141" y="2286289"/>
        <a:ext cx="1115432" cy="111543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ADC3A3-6E44-46DC-A5CE-7D0B858756FD}">
      <dsp:nvSpPr>
        <dsp:cNvPr id="0" name=""/>
        <dsp:cNvSpPr/>
      </dsp:nvSpPr>
      <dsp:spPr>
        <a:xfrm>
          <a:off x="4652188" y="1117800"/>
          <a:ext cx="334652" cy="4194317"/>
        </a:xfrm>
        <a:custGeom>
          <a:avLst/>
          <a:gdLst/>
          <a:ahLst/>
          <a:cxnLst/>
          <a:rect l="0" t="0" r="0" b="0"/>
          <a:pathLst>
            <a:path>
              <a:moveTo>
                <a:pt x="334652" y="0"/>
              </a:moveTo>
              <a:lnTo>
                <a:pt x="334652" y="4194317"/>
              </a:lnTo>
              <a:lnTo>
                <a:pt x="0" y="4194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E85E5C-5A0E-479F-A823-551AB29E5C1D}">
      <dsp:nvSpPr>
        <dsp:cNvPr id="0" name=""/>
        <dsp:cNvSpPr/>
      </dsp:nvSpPr>
      <dsp:spPr>
        <a:xfrm>
          <a:off x="4652188" y="1117800"/>
          <a:ext cx="334652" cy="2610293"/>
        </a:xfrm>
        <a:custGeom>
          <a:avLst/>
          <a:gdLst/>
          <a:ahLst/>
          <a:cxnLst/>
          <a:rect l="0" t="0" r="0" b="0"/>
          <a:pathLst>
            <a:path>
              <a:moveTo>
                <a:pt x="334652" y="0"/>
              </a:moveTo>
              <a:lnTo>
                <a:pt x="334652" y="2610293"/>
              </a:lnTo>
              <a:lnTo>
                <a:pt x="0" y="261029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84114F-BF63-446D-AD1B-03B1535B4DED}">
      <dsp:nvSpPr>
        <dsp:cNvPr id="0" name=""/>
        <dsp:cNvSpPr/>
      </dsp:nvSpPr>
      <dsp:spPr>
        <a:xfrm>
          <a:off x="4652188" y="1117800"/>
          <a:ext cx="334652" cy="1026269"/>
        </a:xfrm>
        <a:custGeom>
          <a:avLst/>
          <a:gdLst/>
          <a:ahLst/>
          <a:cxnLst/>
          <a:rect l="0" t="0" r="0" b="0"/>
          <a:pathLst>
            <a:path>
              <a:moveTo>
                <a:pt x="334652" y="0"/>
              </a:moveTo>
              <a:lnTo>
                <a:pt x="334652" y="1026269"/>
              </a:lnTo>
              <a:lnTo>
                <a:pt x="0" y="10262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FB72EA-D1E9-448C-931A-B13AEAFD71E0}">
      <dsp:nvSpPr>
        <dsp:cNvPr id="0" name=""/>
        <dsp:cNvSpPr/>
      </dsp:nvSpPr>
      <dsp:spPr>
        <a:xfrm>
          <a:off x="2978923" y="2290"/>
          <a:ext cx="2231019" cy="11155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600" b="1" i="0" u="none" strike="noStrike" kern="1200" cap="none" normalizeH="0" baseline="0">
              <a:ln>
                <a:noFill/>
              </a:ln>
              <a:solidFill>
                <a:schemeClr val="tx2"/>
              </a:solidFill>
              <a:effectLst/>
              <a:latin typeface="Arial" pitchFamily="34" charset="0"/>
              <a:cs typeface="Lotus" pitchFamily="2" charset="-78"/>
            </a:rPr>
            <a:t>راه</a:t>
          </a:r>
          <a:r>
            <a:rPr kumimoji="0" lang="en-US" altLang="fa-IR" sz="3600" b="1" i="0" u="none" strike="noStrike" kern="1200" cap="none" normalizeH="0" baseline="0">
              <a:ln>
                <a:noFill/>
              </a:ln>
              <a:solidFill>
                <a:schemeClr val="tx2"/>
              </a:solidFill>
              <a:effectLst/>
              <a:latin typeface="Arial" pitchFamily="34" charset="0"/>
              <a:cs typeface="Lotus" pitchFamily="2" charset="-78"/>
            </a:rPr>
            <a:t>‌</a:t>
          </a:r>
          <a:r>
            <a:rPr kumimoji="0" lang="ar-SA" altLang="fa-IR" sz="3600" b="1" i="0" u="none" strike="noStrike" kern="1200" cap="none" normalizeH="0" baseline="0">
              <a:ln>
                <a:noFill/>
              </a:ln>
              <a:solidFill>
                <a:schemeClr val="tx2"/>
              </a:solidFill>
              <a:effectLst/>
              <a:latin typeface="Arial" pitchFamily="34" charset="0"/>
              <a:cs typeface="Lotus" pitchFamily="2" charset="-78"/>
            </a:rPr>
            <a:t>هاي تشخيص قدرت</a:t>
          </a:r>
          <a:endParaRPr kumimoji="0" lang="en-US" altLang="fa-IR" sz="3600" b="1" i="0" u="none" strike="noStrike" kern="1200" cap="none" normalizeH="0" baseline="0">
            <a:ln>
              <a:noFill/>
            </a:ln>
            <a:solidFill>
              <a:schemeClr val="tx2"/>
            </a:solidFill>
            <a:effectLst/>
            <a:latin typeface="Arial" pitchFamily="34" charset="0"/>
            <a:cs typeface="Lotus" pitchFamily="2" charset="-78"/>
          </a:endParaRPr>
        </a:p>
      </dsp:txBody>
      <dsp:txXfrm>
        <a:off x="2978923" y="2290"/>
        <a:ext cx="2231019" cy="1115509"/>
      </dsp:txXfrm>
    </dsp:sp>
    <dsp:sp modelId="{C425D94E-0B11-4145-B3B8-045A7BFE3DC6}">
      <dsp:nvSpPr>
        <dsp:cNvPr id="0" name=""/>
        <dsp:cNvSpPr/>
      </dsp:nvSpPr>
      <dsp:spPr>
        <a:xfrm>
          <a:off x="2421168" y="1586314"/>
          <a:ext cx="2231019" cy="11155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3600" b="1" i="0" u="none" strike="noStrike" kern="1200" cap="none" normalizeH="0" baseline="0">
              <a:ln>
                <a:noFill/>
              </a:ln>
              <a:solidFill>
                <a:schemeClr val="tx1"/>
              </a:solidFill>
              <a:effectLst/>
              <a:latin typeface="Arial" pitchFamily="34" charset="0"/>
              <a:cs typeface="Lotus" pitchFamily="2" charset="-78"/>
            </a:rPr>
            <a:t>ت</a:t>
          </a:r>
          <a:r>
            <a:rPr kumimoji="0" lang="ar-SA" altLang="fa-IR" sz="3600" b="1" i="0" u="none" strike="noStrike" kern="1200" cap="none" normalizeH="0" baseline="0">
              <a:ln>
                <a:noFill/>
              </a:ln>
              <a:solidFill>
                <a:schemeClr val="tx1"/>
              </a:solidFill>
              <a:effectLst/>
              <a:latin typeface="Arial" pitchFamily="34" charset="0"/>
              <a:cs typeface="Lotus" pitchFamily="2" charset="-78"/>
            </a:rPr>
            <a:t>صميم</a:t>
          </a:r>
          <a:r>
            <a:rPr kumimoji="0" lang="en-US" altLang="fa-IR" sz="3600" b="1" i="0" u="none" strike="noStrike" kern="1200" cap="none" normalizeH="0" baseline="0">
              <a:ln>
                <a:noFill/>
              </a:ln>
              <a:solidFill>
                <a:schemeClr val="tx1"/>
              </a:solidFill>
              <a:effectLst/>
              <a:latin typeface="Arial" pitchFamily="34" charset="0"/>
              <a:cs typeface="Lotus" pitchFamily="2" charset="-78"/>
            </a:rPr>
            <a:t>‌</a:t>
          </a:r>
          <a:r>
            <a:rPr kumimoji="0" lang="fa-IR" altLang="fa-IR" sz="3600" b="1" i="0" u="none" strike="noStrike" kern="1200" cap="none" normalizeH="0" baseline="0">
              <a:ln>
                <a:noFill/>
              </a:ln>
              <a:solidFill>
                <a:schemeClr val="tx1"/>
              </a:solidFill>
              <a:effectLst/>
              <a:latin typeface="Arial" pitchFamily="34" charset="0"/>
              <a:cs typeface="Lotus" pitchFamily="2" charset="-78"/>
            </a:rPr>
            <a:t> </a:t>
          </a:r>
          <a:r>
            <a:rPr kumimoji="0" lang="ar-SA" altLang="fa-IR" sz="3600" b="1" i="0" u="none" strike="noStrike" kern="1200" cap="none" normalizeH="0" baseline="0">
              <a:ln>
                <a:noFill/>
              </a:ln>
              <a:solidFill>
                <a:schemeClr val="tx1"/>
              </a:solidFill>
              <a:effectLst/>
              <a:latin typeface="Arial" pitchFamily="34" charset="0"/>
              <a:cs typeface="Lotus" pitchFamily="2" charset="-78"/>
            </a:rPr>
            <a:t>گيرانه</a:t>
          </a:r>
          <a:endParaRPr kumimoji="0" lang="en-US" altLang="fa-IR" sz="3600" b="1" i="0" u="none" strike="noStrike" kern="1200" cap="none" normalizeH="0" baseline="0">
            <a:ln>
              <a:noFill/>
            </a:ln>
            <a:solidFill>
              <a:schemeClr val="tx1"/>
            </a:solidFill>
            <a:effectLst/>
            <a:latin typeface="Arial" pitchFamily="34" charset="0"/>
            <a:cs typeface="Lotus" pitchFamily="2" charset="-78"/>
          </a:endParaRPr>
        </a:p>
      </dsp:txBody>
      <dsp:txXfrm>
        <a:off x="2421168" y="1586314"/>
        <a:ext cx="2231019" cy="1115509"/>
      </dsp:txXfrm>
    </dsp:sp>
    <dsp:sp modelId="{711A0E98-E8BA-4036-B7FE-642996A30561}">
      <dsp:nvSpPr>
        <dsp:cNvPr id="0" name=""/>
        <dsp:cNvSpPr/>
      </dsp:nvSpPr>
      <dsp:spPr>
        <a:xfrm>
          <a:off x="2421168" y="3170338"/>
          <a:ext cx="2231019" cy="11155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600" b="1" i="0" u="none" strike="noStrike" kern="1200" cap="none" normalizeH="0" baseline="0">
              <a:ln>
                <a:noFill/>
              </a:ln>
              <a:solidFill>
                <a:schemeClr val="tx1"/>
              </a:solidFill>
              <a:effectLst/>
              <a:latin typeface="Arial" pitchFamily="34" charset="0"/>
              <a:cs typeface="Lotus" pitchFamily="2" charset="-78"/>
            </a:rPr>
            <a:t>مقامي</a:t>
          </a:r>
          <a:endParaRPr kumimoji="0" lang="en-US" altLang="fa-IR" sz="3600" b="1" i="0" u="none" strike="noStrike" kern="1200" cap="none" normalizeH="0" baseline="0">
            <a:ln>
              <a:noFill/>
            </a:ln>
            <a:solidFill>
              <a:schemeClr val="tx1"/>
            </a:solidFill>
            <a:effectLst/>
            <a:latin typeface="Arial" pitchFamily="34" charset="0"/>
            <a:cs typeface="Lotus" pitchFamily="2" charset="-78"/>
          </a:endParaRPr>
        </a:p>
      </dsp:txBody>
      <dsp:txXfrm>
        <a:off x="2421168" y="3170338"/>
        <a:ext cx="2231019" cy="1115509"/>
      </dsp:txXfrm>
    </dsp:sp>
    <dsp:sp modelId="{E03A3BCA-98D6-490E-966C-78C260B30A70}">
      <dsp:nvSpPr>
        <dsp:cNvPr id="0" name=""/>
        <dsp:cNvSpPr/>
      </dsp:nvSpPr>
      <dsp:spPr>
        <a:xfrm>
          <a:off x="2421168" y="4754362"/>
          <a:ext cx="2231019" cy="11155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600" b="1" i="0" u="none" strike="noStrike" kern="1200" cap="none" normalizeH="0" baseline="0">
              <a:ln>
                <a:noFill/>
              </a:ln>
              <a:solidFill>
                <a:schemeClr val="tx1"/>
              </a:solidFill>
              <a:effectLst/>
              <a:latin typeface="Arial" pitchFamily="34" charset="0"/>
              <a:cs typeface="Lotus" pitchFamily="2" charset="-78"/>
            </a:rPr>
            <a:t>اشتهار</a:t>
          </a:r>
          <a:r>
            <a:rPr kumimoji="0" lang="fa-IR" altLang="fa-IR" sz="3600" b="1" i="0" u="none" strike="noStrike" kern="1200" cap="none" normalizeH="0" baseline="0">
              <a:ln>
                <a:noFill/>
              </a:ln>
              <a:solidFill>
                <a:schemeClr val="tx1"/>
              </a:solidFill>
              <a:effectLst/>
              <a:latin typeface="Arial" pitchFamily="34" charset="0"/>
              <a:cs typeface="Lotus" pitchFamily="2" charset="-78"/>
            </a:rPr>
            <a:t>ی</a:t>
          </a:r>
          <a:endParaRPr kumimoji="0" lang="en-US" altLang="fa-IR" sz="3600" b="1" i="0" u="none" strike="noStrike" kern="1200" cap="none" normalizeH="0" baseline="0">
            <a:ln>
              <a:noFill/>
            </a:ln>
            <a:solidFill>
              <a:schemeClr val="tx1"/>
            </a:solidFill>
            <a:effectLst/>
            <a:latin typeface="Arial" pitchFamily="34" charset="0"/>
            <a:cs typeface="Lotus" pitchFamily="2" charset="-78"/>
          </a:endParaRPr>
        </a:p>
      </dsp:txBody>
      <dsp:txXfrm>
        <a:off x="2421168" y="4754362"/>
        <a:ext cx="2231019" cy="111550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D07EF6-701D-4B61-8BD3-8FD47ACBC787}">
      <dsp:nvSpPr>
        <dsp:cNvPr id="0" name=""/>
        <dsp:cNvSpPr/>
      </dsp:nvSpPr>
      <dsp:spPr>
        <a:xfrm>
          <a:off x="2167763" y="2020779"/>
          <a:ext cx="1552509" cy="15525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2400" b="1" i="0" u="none" strike="noStrike" kern="1200" cap="none" normalizeH="0" baseline="0">
              <a:ln>
                <a:noFill/>
              </a:ln>
              <a:solidFill>
                <a:schemeClr val="tx1"/>
              </a:solidFill>
              <a:effectLst/>
              <a:latin typeface="Arial" pitchFamily="34" charset="0"/>
              <a:cs typeface="Lotus" pitchFamily="2" charset="-78"/>
            </a:rPr>
            <a:t>ويژگي‌هاي جنبش اجتماعي</a:t>
          </a:r>
          <a:endParaRPr kumimoji="0" lang="en-US" altLang="fa-IR" sz="2400" b="1" i="0" u="none" strike="noStrike" kern="1200" cap="none" normalizeH="0" baseline="0">
            <a:ln>
              <a:noFill/>
            </a:ln>
            <a:solidFill>
              <a:schemeClr val="tx1"/>
            </a:solidFill>
            <a:effectLst/>
            <a:latin typeface="Arial" pitchFamily="34" charset="0"/>
            <a:cs typeface="Lotus" pitchFamily="2" charset="-78"/>
          </a:endParaRPr>
        </a:p>
      </dsp:txBody>
      <dsp:txXfrm>
        <a:off x="2395123" y="2248139"/>
        <a:ext cx="1097789" cy="1097789"/>
      </dsp:txXfrm>
    </dsp:sp>
    <dsp:sp modelId="{56A3BB4C-1B7B-4219-9D18-EF9C446CA9F3}">
      <dsp:nvSpPr>
        <dsp:cNvPr id="0" name=""/>
        <dsp:cNvSpPr/>
      </dsp:nvSpPr>
      <dsp:spPr>
        <a:xfrm rot="16200000">
          <a:off x="2710904" y="1763934"/>
          <a:ext cx="466228" cy="47460"/>
        </a:xfrm>
        <a:custGeom>
          <a:avLst/>
          <a:gdLst/>
          <a:ahLst/>
          <a:cxnLst/>
          <a:rect l="0" t="0" r="0" b="0"/>
          <a:pathLst>
            <a:path>
              <a:moveTo>
                <a:pt x="0" y="23730"/>
              </a:moveTo>
              <a:lnTo>
                <a:pt x="466228" y="237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2932362" y="1776009"/>
        <a:ext cx="23311" cy="23311"/>
      </dsp:txXfrm>
    </dsp:sp>
    <dsp:sp modelId="{866591E7-5EC6-446B-BEF5-CBF787E91927}">
      <dsp:nvSpPr>
        <dsp:cNvPr id="0" name=""/>
        <dsp:cNvSpPr/>
      </dsp:nvSpPr>
      <dsp:spPr>
        <a:xfrm>
          <a:off x="2167763" y="2041"/>
          <a:ext cx="1552509" cy="15525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800" b="1" i="0" u="none" strike="noStrike" kern="1200" cap="none" normalizeH="0" baseline="0">
              <a:ln>
                <a:noFill/>
              </a:ln>
              <a:solidFill>
                <a:schemeClr val="tx1"/>
              </a:solidFill>
              <a:effectLst/>
              <a:latin typeface="Arial" pitchFamily="34" charset="0"/>
              <a:cs typeface="Lotus" pitchFamily="2" charset="-78"/>
            </a:rPr>
            <a:t>اهداف</a:t>
          </a:r>
          <a:endParaRPr kumimoji="0" lang="en-US" altLang="fa-IR" sz="1800" b="1" i="0" u="none" strike="noStrike" kern="1200" cap="none" normalizeH="0" baseline="0">
            <a:ln>
              <a:noFill/>
            </a:ln>
            <a:solidFill>
              <a:schemeClr val="tx1"/>
            </a:solidFill>
            <a:effectLst/>
            <a:latin typeface="Arial" pitchFamily="34" charset="0"/>
            <a:cs typeface="Lotus" pitchFamily="2" charset="-78"/>
          </a:endParaRPr>
        </a:p>
      </dsp:txBody>
      <dsp:txXfrm>
        <a:off x="2395123" y="229401"/>
        <a:ext cx="1097789" cy="1097789"/>
      </dsp:txXfrm>
    </dsp:sp>
    <dsp:sp modelId="{45EEDF66-8B08-458C-AA7C-58B1AF4F34D8}">
      <dsp:nvSpPr>
        <dsp:cNvPr id="0" name=""/>
        <dsp:cNvSpPr/>
      </dsp:nvSpPr>
      <dsp:spPr>
        <a:xfrm rot="1800000">
          <a:off x="3585043" y="3277988"/>
          <a:ext cx="466228" cy="47460"/>
        </a:xfrm>
        <a:custGeom>
          <a:avLst/>
          <a:gdLst/>
          <a:ahLst/>
          <a:cxnLst/>
          <a:rect l="0" t="0" r="0" b="0"/>
          <a:pathLst>
            <a:path>
              <a:moveTo>
                <a:pt x="0" y="23730"/>
              </a:moveTo>
              <a:lnTo>
                <a:pt x="466228" y="237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3806502" y="3290063"/>
        <a:ext cx="23311" cy="23311"/>
      </dsp:txXfrm>
    </dsp:sp>
    <dsp:sp modelId="{E8AB79ED-7678-490A-84B6-0A3E3DDD3956}">
      <dsp:nvSpPr>
        <dsp:cNvPr id="0" name=""/>
        <dsp:cNvSpPr/>
      </dsp:nvSpPr>
      <dsp:spPr>
        <a:xfrm>
          <a:off x="3916042" y="3030148"/>
          <a:ext cx="1552509" cy="15525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800" b="1" i="0" u="none" strike="noStrike" kern="1200" cap="none" normalizeH="0" baseline="0">
              <a:ln>
                <a:noFill/>
              </a:ln>
              <a:solidFill>
                <a:schemeClr val="tx1"/>
              </a:solidFill>
              <a:effectLst/>
              <a:latin typeface="Arial" pitchFamily="34" charset="0"/>
              <a:cs typeface="Lotus" pitchFamily="2" charset="-78"/>
            </a:rPr>
            <a:t>برنامه</a:t>
          </a:r>
          <a:endParaRPr kumimoji="0" lang="en-US" altLang="fa-IR" sz="1800" b="1" i="0" u="none" strike="noStrike" kern="1200" cap="none" normalizeH="0" baseline="0">
            <a:ln>
              <a:noFill/>
            </a:ln>
            <a:solidFill>
              <a:schemeClr val="tx1"/>
            </a:solidFill>
            <a:effectLst/>
            <a:latin typeface="Arial" pitchFamily="34" charset="0"/>
            <a:cs typeface="Lotus" pitchFamily="2" charset="-78"/>
          </a:endParaRPr>
        </a:p>
      </dsp:txBody>
      <dsp:txXfrm>
        <a:off x="4143402" y="3257508"/>
        <a:ext cx="1097789" cy="1097789"/>
      </dsp:txXfrm>
    </dsp:sp>
    <dsp:sp modelId="{C9D658FE-9753-4DBD-A86E-F93045A00DFB}">
      <dsp:nvSpPr>
        <dsp:cNvPr id="0" name=""/>
        <dsp:cNvSpPr/>
      </dsp:nvSpPr>
      <dsp:spPr>
        <a:xfrm rot="9000000">
          <a:off x="1836764" y="3277988"/>
          <a:ext cx="466228" cy="47460"/>
        </a:xfrm>
        <a:custGeom>
          <a:avLst/>
          <a:gdLst/>
          <a:ahLst/>
          <a:cxnLst/>
          <a:rect l="0" t="0" r="0" b="0"/>
          <a:pathLst>
            <a:path>
              <a:moveTo>
                <a:pt x="0" y="23730"/>
              </a:moveTo>
              <a:lnTo>
                <a:pt x="466228" y="237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2058223" y="3290063"/>
        <a:ext cx="23311" cy="23311"/>
      </dsp:txXfrm>
    </dsp:sp>
    <dsp:sp modelId="{99BA0E13-0C23-4C86-928F-0D361FA909D8}">
      <dsp:nvSpPr>
        <dsp:cNvPr id="0" name=""/>
        <dsp:cNvSpPr/>
      </dsp:nvSpPr>
      <dsp:spPr>
        <a:xfrm>
          <a:off x="419484" y="3030148"/>
          <a:ext cx="1552509" cy="15525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altLang="zh-CN" sz="1800" b="1" i="0" u="none" strike="noStrike" kern="1200"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800" b="1" i="0" u="none" strike="noStrike" kern="1200" cap="none" normalizeH="0" baseline="0">
              <a:ln>
                <a:noFill/>
              </a:ln>
              <a:solidFill>
                <a:schemeClr val="tx1"/>
              </a:solidFill>
              <a:effectLst/>
              <a:latin typeface="Arial" pitchFamily="34" charset="0"/>
              <a:cs typeface="Lotus" pitchFamily="2" charset="-78"/>
            </a:rPr>
            <a:t>ايدئولوژي</a:t>
          </a:r>
          <a:r>
            <a:rPr kumimoji="0" lang="en-US" altLang="zh-CN" sz="1800" b="1" i="0" u="none" strike="noStrike" kern="1200" cap="none" normalizeH="0" baseline="0">
              <a:ln>
                <a:noFill/>
              </a:ln>
              <a:solidFill>
                <a:schemeClr val="tx1"/>
              </a:solidFill>
              <a:effectLst/>
              <a:latin typeface="Arial" pitchFamily="34" charset="0"/>
              <a:cs typeface="Lotus" pitchFamily="2" charset="-78"/>
            </a:rPr>
            <a:t> </a:t>
          </a:r>
          <a:endParaRPr kumimoji="0" lang="en-US" altLang="fa-IR" sz="1800" b="1" i="0" u="none" strike="noStrike" kern="1200"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sz="1800" b="1" i="0" u="none" strike="noStrike" kern="1200"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sz="1800" b="0" i="0" u="none" strike="noStrike" kern="1200" cap="none" normalizeH="0" baseline="0">
            <a:ln>
              <a:noFill/>
            </a:ln>
            <a:solidFill>
              <a:schemeClr val="tx1"/>
            </a:solidFill>
            <a:effectLst/>
            <a:latin typeface="Arial" pitchFamily="34" charset="0"/>
            <a:cs typeface="Arial" pitchFamily="34" charset="0"/>
          </a:endParaRPr>
        </a:p>
      </dsp:txBody>
      <dsp:txXfrm>
        <a:off x="646844" y="3257508"/>
        <a:ext cx="1097789" cy="109778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AF8D0-07EE-46E5-9C17-D13DA5045039}">
      <dsp:nvSpPr>
        <dsp:cNvPr id="0" name=""/>
        <dsp:cNvSpPr/>
      </dsp:nvSpPr>
      <dsp:spPr>
        <a:xfrm>
          <a:off x="4736122" y="819820"/>
          <a:ext cx="245671" cy="4241924"/>
        </a:xfrm>
        <a:custGeom>
          <a:avLst/>
          <a:gdLst/>
          <a:ahLst/>
          <a:cxnLst/>
          <a:rect l="0" t="0" r="0" b="0"/>
          <a:pathLst>
            <a:path>
              <a:moveTo>
                <a:pt x="245671" y="0"/>
              </a:moveTo>
              <a:lnTo>
                <a:pt x="245671" y="4241924"/>
              </a:lnTo>
              <a:lnTo>
                <a:pt x="0" y="42419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B1AD71-2C5D-4C34-9BFF-3BC9DCF29015}">
      <dsp:nvSpPr>
        <dsp:cNvPr id="0" name=""/>
        <dsp:cNvSpPr/>
      </dsp:nvSpPr>
      <dsp:spPr>
        <a:xfrm>
          <a:off x="4736122" y="819820"/>
          <a:ext cx="245671" cy="3079080"/>
        </a:xfrm>
        <a:custGeom>
          <a:avLst/>
          <a:gdLst/>
          <a:ahLst/>
          <a:cxnLst/>
          <a:rect l="0" t="0" r="0" b="0"/>
          <a:pathLst>
            <a:path>
              <a:moveTo>
                <a:pt x="245671" y="0"/>
              </a:moveTo>
              <a:lnTo>
                <a:pt x="245671" y="3079080"/>
              </a:lnTo>
              <a:lnTo>
                <a:pt x="0" y="30790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E42C04-91A0-470C-9F8B-7649AE8A8894}">
      <dsp:nvSpPr>
        <dsp:cNvPr id="0" name=""/>
        <dsp:cNvSpPr/>
      </dsp:nvSpPr>
      <dsp:spPr>
        <a:xfrm>
          <a:off x="4736122" y="819820"/>
          <a:ext cx="245671" cy="1916236"/>
        </a:xfrm>
        <a:custGeom>
          <a:avLst/>
          <a:gdLst/>
          <a:ahLst/>
          <a:cxnLst/>
          <a:rect l="0" t="0" r="0" b="0"/>
          <a:pathLst>
            <a:path>
              <a:moveTo>
                <a:pt x="245671" y="0"/>
              </a:moveTo>
              <a:lnTo>
                <a:pt x="245671" y="1916236"/>
              </a:lnTo>
              <a:lnTo>
                <a:pt x="0" y="19162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5795FA-E0A6-4150-A550-8E72DADD9D81}">
      <dsp:nvSpPr>
        <dsp:cNvPr id="0" name=""/>
        <dsp:cNvSpPr/>
      </dsp:nvSpPr>
      <dsp:spPr>
        <a:xfrm>
          <a:off x="4736122" y="819820"/>
          <a:ext cx="245671" cy="753391"/>
        </a:xfrm>
        <a:custGeom>
          <a:avLst/>
          <a:gdLst/>
          <a:ahLst/>
          <a:cxnLst/>
          <a:rect l="0" t="0" r="0" b="0"/>
          <a:pathLst>
            <a:path>
              <a:moveTo>
                <a:pt x="245671" y="0"/>
              </a:moveTo>
              <a:lnTo>
                <a:pt x="245671" y="753391"/>
              </a:lnTo>
              <a:lnTo>
                <a:pt x="0" y="7533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EDE793-1BCF-4702-8B07-903F83606F95}">
      <dsp:nvSpPr>
        <dsp:cNvPr id="0" name=""/>
        <dsp:cNvSpPr/>
      </dsp:nvSpPr>
      <dsp:spPr>
        <a:xfrm>
          <a:off x="3507765" y="916"/>
          <a:ext cx="1637808" cy="8189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200" b="1" i="0" u="none" strike="noStrike" kern="1200" cap="none" normalizeH="0" baseline="0">
              <a:ln>
                <a:noFill/>
              </a:ln>
              <a:solidFill>
                <a:schemeClr val="tx1"/>
              </a:solidFill>
              <a:effectLst/>
              <a:latin typeface="Comic Sans MS" pitchFamily="66" charset="0"/>
              <a:cs typeface="Lotus" pitchFamily="2" charset="-78"/>
            </a:rPr>
            <a:t>مراحل جنبش‌هاي اجتماعي</a:t>
          </a:r>
          <a:endParaRPr kumimoji="0" lang="en-US" altLang="fa-IR" sz="2200" b="1" i="0" u="none" strike="noStrike" kern="1200" cap="none" normalizeH="0" baseline="0">
            <a:ln>
              <a:noFill/>
            </a:ln>
            <a:solidFill>
              <a:schemeClr val="tx1"/>
            </a:solidFill>
            <a:effectLst/>
            <a:latin typeface="Comic Sans MS" pitchFamily="66" charset="0"/>
            <a:cs typeface="Lotus" pitchFamily="2" charset="-78"/>
          </a:endParaRPr>
        </a:p>
      </dsp:txBody>
      <dsp:txXfrm>
        <a:off x="3507765" y="916"/>
        <a:ext cx="1637808" cy="818904"/>
      </dsp:txXfrm>
    </dsp:sp>
    <dsp:sp modelId="{BA6436E5-4048-497B-B6CE-9E0A2F97C7D9}">
      <dsp:nvSpPr>
        <dsp:cNvPr id="0" name=""/>
        <dsp:cNvSpPr/>
      </dsp:nvSpPr>
      <dsp:spPr>
        <a:xfrm>
          <a:off x="3098313" y="1163760"/>
          <a:ext cx="1637808" cy="8189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200" b="1" i="0" u="none" strike="noStrike" kern="1200" cap="none" normalizeH="0" baseline="0">
              <a:ln>
                <a:noFill/>
              </a:ln>
              <a:solidFill>
                <a:schemeClr val="tx1"/>
              </a:solidFill>
              <a:effectLst/>
              <a:latin typeface="Arial" pitchFamily="34" charset="0"/>
              <a:cs typeface="Lotus" pitchFamily="2" charset="-78"/>
            </a:rPr>
            <a:t>نهادمندشدن </a:t>
          </a:r>
          <a:endParaRPr kumimoji="0" lang="en-US" altLang="fa-IR" sz="2200" b="1" i="0" u="none" strike="noStrike" kern="1200" cap="none" normalizeH="0" baseline="0">
            <a:ln>
              <a:noFill/>
            </a:ln>
            <a:solidFill>
              <a:schemeClr val="tx1"/>
            </a:solidFill>
            <a:effectLst/>
            <a:latin typeface="Arial" pitchFamily="34" charset="0"/>
            <a:cs typeface="Lotus" pitchFamily="2" charset="-78"/>
          </a:endParaRPr>
        </a:p>
      </dsp:txBody>
      <dsp:txXfrm>
        <a:off x="3098313" y="1163760"/>
        <a:ext cx="1637808" cy="818904"/>
      </dsp:txXfrm>
    </dsp:sp>
    <dsp:sp modelId="{B1C02B5E-CA92-488B-95B5-AAE46CE31415}">
      <dsp:nvSpPr>
        <dsp:cNvPr id="0" name=""/>
        <dsp:cNvSpPr/>
      </dsp:nvSpPr>
      <dsp:spPr>
        <a:xfrm>
          <a:off x="3098313" y="2326604"/>
          <a:ext cx="1637808" cy="8189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200" b="1" i="0" u="none" strike="noStrike" kern="1200" cap="none" normalizeH="0" baseline="0">
              <a:ln>
                <a:noFill/>
              </a:ln>
              <a:solidFill>
                <a:schemeClr val="tx1"/>
              </a:solidFill>
              <a:effectLst/>
              <a:latin typeface="Arial" pitchFamily="34" charset="0"/>
              <a:cs typeface="Lotus" pitchFamily="2" charset="-78"/>
            </a:rPr>
            <a:t>تشکل </a:t>
          </a:r>
          <a:endParaRPr kumimoji="0" lang="en-US" altLang="fa-IR" sz="2200" b="1" i="0" u="none" strike="noStrike" kern="1200" cap="none" normalizeH="0" baseline="0">
            <a:ln>
              <a:noFill/>
            </a:ln>
            <a:solidFill>
              <a:schemeClr val="tx1"/>
            </a:solidFill>
            <a:effectLst/>
            <a:latin typeface="Arial" pitchFamily="34" charset="0"/>
            <a:cs typeface="Lotus" pitchFamily="2" charset="-78"/>
          </a:endParaRPr>
        </a:p>
      </dsp:txBody>
      <dsp:txXfrm>
        <a:off x="3098313" y="2326604"/>
        <a:ext cx="1637808" cy="818904"/>
      </dsp:txXfrm>
    </dsp:sp>
    <dsp:sp modelId="{416688C0-26BD-405F-9C93-EE3FFE03AE07}">
      <dsp:nvSpPr>
        <dsp:cNvPr id="0" name=""/>
        <dsp:cNvSpPr/>
      </dsp:nvSpPr>
      <dsp:spPr>
        <a:xfrm>
          <a:off x="3098313" y="3489448"/>
          <a:ext cx="1637808" cy="8189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200" b="1" i="0" u="none" strike="noStrike" kern="1200" cap="none" normalizeH="0" baseline="0">
              <a:ln>
                <a:noFill/>
              </a:ln>
              <a:solidFill>
                <a:schemeClr val="tx1"/>
              </a:solidFill>
              <a:effectLst/>
              <a:latin typeface="Arial" pitchFamily="34" charset="0"/>
              <a:cs typeface="Lotus" pitchFamily="2" charset="-78"/>
            </a:rPr>
            <a:t>برانگيختگی</a:t>
          </a:r>
          <a:r>
            <a:rPr kumimoji="0" lang="fa-IR" altLang="fa-IR" sz="2200" b="0" i="0" u="none" strike="noStrike" kern="1200" cap="none" normalizeH="0" baseline="0">
              <a:ln>
                <a:noFill/>
              </a:ln>
              <a:solidFill>
                <a:schemeClr val="tx1"/>
              </a:solidFill>
              <a:effectLst/>
              <a:latin typeface="Arial" pitchFamily="34" charset="0"/>
              <a:cs typeface="Lotus" pitchFamily="2" charset="-78"/>
            </a:rPr>
            <a:t> </a:t>
          </a:r>
          <a:endParaRPr kumimoji="0" lang="en-US" altLang="fa-IR" sz="2200" b="0" i="0" u="none" strike="noStrike" kern="1200" cap="none" normalizeH="0" baseline="0">
            <a:ln>
              <a:noFill/>
            </a:ln>
            <a:solidFill>
              <a:schemeClr val="tx1"/>
            </a:solidFill>
            <a:effectLst/>
            <a:latin typeface="Arial" pitchFamily="34" charset="0"/>
            <a:cs typeface="Lotus" pitchFamily="2" charset="-78"/>
          </a:endParaRPr>
        </a:p>
      </dsp:txBody>
      <dsp:txXfrm>
        <a:off x="3098313" y="3489448"/>
        <a:ext cx="1637808" cy="818904"/>
      </dsp:txXfrm>
    </dsp:sp>
    <dsp:sp modelId="{995A715C-AEEF-4007-B369-970EE5D030F4}">
      <dsp:nvSpPr>
        <dsp:cNvPr id="0" name=""/>
        <dsp:cNvSpPr/>
      </dsp:nvSpPr>
      <dsp:spPr>
        <a:xfrm>
          <a:off x="3098313" y="4652292"/>
          <a:ext cx="1637808" cy="8189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200" b="1" i="0" u="none" strike="noStrike" kern="1200" cap="none" normalizeH="0" baseline="0">
              <a:ln>
                <a:noFill/>
              </a:ln>
              <a:solidFill>
                <a:schemeClr val="tx1"/>
              </a:solidFill>
              <a:effectLst/>
              <a:latin typeface="Arial" pitchFamily="34" charset="0"/>
              <a:cs typeface="Lotus" pitchFamily="2" charset="-78"/>
            </a:rPr>
            <a:t>مرحله ناآرامی </a:t>
          </a:r>
          <a:endParaRPr kumimoji="0" lang="en-US" altLang="fa-IR" sz="2200" b="1" i="0" u="none" strike="noStrike" kern="1200" cap="none" normalizeH="0" baseline="0">
            <a:ln>
              <a:noFill/>
            </a:ln>
            <a:solidFill>
              <a:schemeClr val="tx1"/>
            </a:solidFill>
            <a:effectLst/>
            <a:latin typeface="Arial" pitchFamily="34" charset="0"/>
            <a:cs typeface="Lotus" pitchFamily="2" charset="-78"/>
          </a:endParaRPr>
        </a:p>
      </dsp:txBody>
      <dsp:txXfrm>
        <a:off x="3098313" y="4652292"/>
        <a:ext cx="1637808" cy="81890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091C9-E8F8-4239-ABB0-08A5ED01DCCF}">
      <dsp:nvSpPr>
        <dsp:cNvPr id="0" name=""/>
        <dsp:cNvSpPr/>
      </dsp:nvSpPr>
      <dsp:spPr>
        <a:xfrm>
          <a:off x="4514305" y="696214"/>
          <a:ext cx="207744" cy="4570387"/>
        </a:xfrm>
        <a:custGeom>
          <a:avLst/>
          <a:gdLst/>
          <a:ahLst/>
          <a:cxnLst/>
          <a:rect l="0" t="0" r="0" b="0"/>
          <a:pathLst>
            <a:path>
              <a:moveTo>
                <a:pt x="207744" y="0"/>
              </a:moveTo>
              <a:lnTo>
                <a:pt x="207744" y="4570387"/>
              </a:lnTo>
              <a:lnTo>
                <a:pt x="0" y="45703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9D5DE3-4650-44D4-B3EE-5BCF16CF8F57}">
      <dsp:nvSpPr>
        <dsp:cNvPr id="0" name=""/>
        <dsp:cNvSpPr/>
      </dsp:nvSpPr>
      <dsp:spPr>
        <a:xfrm>
          <a:off x="4514305" y="696214"/>
          <a:ext cx="207744" cy="3587061"/>
        </a:xfrm>
        <a:custGeom>
          <a:avLst/>
          <a:gdLst/>
          <a:ahLst/>
          <a:cxnLst/>
          <a:rect l="0" t="0" r="0" b="0"/>
          <a:pathLst>
            <a:path>
              <a:moveTo>
                <a:pt x="207744" y="0"/>
              </a:moveTo>
              <a:lnTo>
                <a:pt x="207744" y="3587061"/>
              </a:lnTo>
              <a:lnTo>
                <a:pt x="0" y="35870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CDAD3E-1268-4CC9-A612-B86950885533}">
      <dsp:nvSpPr>
        <dsp:cNvPr id="0" name=""/>
        <dsp:cNvSpPr/>
      </dsp:nvSpPr>
      <dsp:spPr>
        <a:xfrm>
          <a:off x="4514305" y="696214"/>
          <a:ext cx="207744" cy="2603735"/>
        </a:xfrm>
        <a:custGeom>
          <a:avLst/>
          <a:gdLst/>
          <a:ahLst/>
          <a:cxnLst/>
          <a:rect l="0" t="0" r="0" b="0"/>
          <a:pathLst>
            <a:path>
              <a:moveTo>
                <a:pt x="207744" y="0"/>
              </a:moveTo>
              <a:lnTo>
                <a:pt x="207744" y="2603735"/>
              </a:lnTo>
              <a:lnTo>
                <a:pt x="0" y="26037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CC9DA3-A2F3-486A-98D6-30AE12FEE518}">
      <dsp:nvSpPr>
        <dsp:cNvPr id="0" name=""/>
        <dsp:cNvSpPr/>
      </dsp:nvSpPr>
      <dsp:spPr>
        <a:xfrm>
          <a:off x="4514305" y="696214"/>
          <a:ext cx="207744" cy="1620409"/>
        </a:xfrm>
        <a:custGeom>
          <a:avLst/>
          <a:gdLst/>
          <a:ahLst/>
          <a:cxnLst/>
          <a:rect l="0" t="0" r="0" b="0"/>
          <a:pathLst>
            <a:path>
              <a:moveTo>
                <a:pt x="207744" y="0"/>
              </a:moveTo>
              <a:lnTo>
                <a:pt x="207744" y="1620409"/>
              </a:lnTo>
              <a:lnTo>
                <a:pt x="0" y="16204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1CBB4E-D7A9-4785-BA4E-B5FE7C2FC1B6}">
      <dsp:nvSpPr>
        <dsp:cNvPr id="0" name=""/>
        <dsp:cNvSpPr/>
      </dsp:nvSpPr>
      <dsp:spPr>
        <a:xfrm>
          <a:off x="4514305" y="696214"/>
          <a:ext cx="207744" cy="637084"/>
        </a:xfrm>
        <a:custGeom>
          <a:avLst/>
          <a:gdLst/>
          <a:ahLst/>
          <a:cxnLst/>
          <a:rect l="0" t="0" r="0" b="0"/>
          <a:pathLst>
            <a:path>
              <a:moveTo>
                <a:pt x="207744" y="0"/>
              </a:moveTo>
              <a:lnTo>
                <a:pt x="207744" y="637084"/>
              </a:lnTo>
              <a:lnTo>
                <a:pt x="0" y="637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075199-D703-47E9-A121-01E48C0F5FC0}">
      <dsp:nvSpPr>
        <dsp:cNvPr id="0" name=""/>
        <dsp:cNvSpPr/>
      </dsp:nvSpPr>
      <dsp:spPr>
        <a:xfrm>
          <a:off x="3475581" y="3731"/>
          <a:ext cx="1384965" cy="692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400" b="1" i="0" u="none" strike="noStrike" kern="1200" cap="none" normalizeH="0" baseline="0">
              <a:ln>
                <a:noFill/>
              </a:ln>
              <a:solidFill>
                <a:schemeClr val="tx1"/>
              </a:solidFill>
              <a:effectLst/>
              <a:latin typeface="Comic Sans MS" pitchFamily="66" charset="0"/>
              <a:cs typeface="Lotus" pitchFamily="2" charset="-78"/>
            </a:rPr>
            <a:t>عوامل مؤثر در دگرگوني‌هاي اجتماعي</a:t>
          </a:r>
          <a:endParaRPr kumimoji="0" lang="en-US" altLang="fa-IR" sz="1400" b="1" i="0" u="none" strike="noStrike" kern="1200" cap="none" normalizeH="0" baseline="0">
            <a:ln>
              <a:noFill/>
            </a:ln>
            <a:solidFill>
              <a:schemeClr val="tx1"/>
            </a:solidFill>
            <a:effectLst/>
            <a:latin typeface="Comic Sans MS" pitchFamily="66" charset="0"/>
            <a:cs typeface="Lotus" pitchFamily="2" charset="-78"/>
          </a:endParaRPr>
        </a:p>
      </dsp:txBody>
      <dsp:txXfrm>
        <a:off x="3475581" y="3731"/>
        <a:ext cx="1384965" cy="692482"/>
      </dsp:txXfrm>
    </dsp:sp>
    <dsp:sp modelId="{A81F17A0-920D-4F17-A71A-7058DB10A11A}">
      <dsp:nvSpPr>
        <dsp:cNvPr id="0" name=""/>
        <dsp:cNvSpPr/>
      </dsp:nvSpPr>
      <dsp:spPr>
        <a:xfrm>
          <a:off x="3129339" y="987057"/>
          <a:ext cx="1384965" cy="692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400" b="1" i="0" u="none" strike="noStrike" kern="1200" cap="none" normalizeH="0" baseline="0">
              <a:ln>
                <a:noFill/>
              </a:ln>
              <a:solidFill>
                <a:schemeClr val="tx1"/>
              </a:solidFill>
              <a:effectLst/>
              <a:latin typeface="Comic Sans MS" pitchFamily="66" charset="0"/>
              <a:cs typeface="Lotus" pitchFamily="2" charset="-78"/>
            </a:rPr>
            <a:t>ايدئولوژي</a:t>
          </a:r>
          <a:endParaRPr kumimoji="0" lang="en-US" altLang="fa-IR" sz="1400" b="1" i="0" u="none" strike="noStrike" kern="1200" cap="none" normalizeH="0" baseline="0">
            <a:ln>
              <a:noFill/>
            </a:ln>
            <a:solidFill>
              <a:schemeClr val="tx1"/>
            </a:solidFill>
            <a:effectLst/>
            <a:latin typeface="Comic Sans MS" pitchFamily="66" charset="0"/>
            <a:cs typeface="Lotus" pitchFamily="2" charset="-78"/>
          </a:endParaRPr>
        </a:p>
      </dsp:txBody>
      <dsp:txXfrm>
        <a:off x="3129339" y="987057"/>
        <a:ext cx="1384965" cy="692482"/>
      </dsp:txXfrm>
    </dsp:sp>
    <dsp:sp modelId="{A94F567E-FC55-43AD-BB7F-5DCADF855377}">
      <dsp:nvSpPr>
        <dsp:cNvPr id="0" name=""/>
        <dsp:cNvSpPr/>
      </dsp:nvSpPr>
      <dsp:spPr>
        <a:xfrm>
          <a:off x="3129339" y="1970383"/>
          <a:ext cx="1384965" cy="692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400" b="1" i="0" u="none" strike="noStrike" kern="1200" cap="none" normalizeH="0" baseline="0">
              <a:ln>
                <a:noFill/>
              </a:ln>
              <a:solidFill>
                <a:schemeClr val="tx1"/>
              </a:solidFill>
              <a:effectLst/>
              <a:latin typeface="Comic Sans MS" pitchFamily="66" charset="0"/>
              <a:cs typeface="Lotus" pitchFamily="2" charset="-78"/>
            </a:rPr>
            <a:t>تکنولوژيک</a:t>
          </a:r>
          <a:endParaRPr kumimoji="0" lang="en-US" altLang="fa-IR" sz="1400" b="1" i="0" u="none" strike="noStrike" kern="1200" cap="none" normalizeH="0" baseline="0">
            <a:ln>
              <a:noFill/>
            </a:ln>
            <a:solidFill>
              <a:schemeClr val="tx1"/>
            </a:solidFill>
            <a:effectLst/>
            <a:latin typeface="Comic Sans MS" pitchFamily="66" charset="0"/>
            <a:cs typeface="Lotus" pitchFamily="2" charset="-78"/>
          </a:endParaRPr>
        </a:p>
      </dsp:txBody>
      <dsp:txXfrm>
        <a:off x="3129339" y="1970383"/>
        <a:ext cx="1384965" cy="692482"/>
      </dsp:txXfrm>
    </dsp:sp>
    <dsp:sp modelId="{3F630E26-F05F-4104-8507-880D9664CB70}">
      <dsp:nvSpPr>
        <dsp:cNvPr id="0" name=""/>
        <dsp:cNvSpPr/>
      </dsp:nvSpPr>
      <dsp:spPr>
        <a:xfrm>
          <a:off x="3129339" y="2953708"/>
          <a:ext cx="1384965" cy="692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1" eaLnBrk="1" fontAlgn="base" latinLnBrk="0" hangingPunct="1">
            <a:lnSpc>
              <a:spcPct val="90000"/>
            </a:lnSpc>
            <a:spcBef>
              <a:spcPct val="0"/>
            </a:spcBef>
            <a:spcAft>
              <a:spcPct val="0"/>
            </a:spcAft>
            <a:buClrTx/>
            <a:buSzTx/>
            <a:buFontTx/>
            <a:buNone/>
            <a:tabLst/>
          </a:pPr>
          <a:r>
            <a:rPr kumimoji="0" lang="ar-SA" altLang="fa-IR" sz="1400" b="1" i="0" u="none" strike="noStrike" kern="1200" cap="none" normalizeH="0" baseline="0">
              <a:ln>
                <a:noFill/>
              </a:ln>
              <a:solidFill>
                <a:schemeClr val="tx1"/>
              </a:solidFill>
              <a:effectLst/>
              <a:latin typeface="Comic Sans MS" pitchFamily="66" charset="0"/>
              <a:cs typeface="Lotus" pitchFamily="2" charset="-78"/>
            </a:rPr>
            <a:t>عوامل جغرافيايي</a:t>
          </a:r>
          <a:endParaRPr kumimoji="0" lang="fa-IR" altLang="fa-IR" sz="1400" b="1" i="0" u="none" strike="noStrike" kern="1200"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sz="1400" b="1" i="0" u="none" strike="noStrike" kern="1200" cap="none" normalizeH="0" baseline="0">
            <a:ln>
              <a:noFill/>
            </a:ln>
            <a:solidFill>
              <a:schemeClr val="tx1"/>
            </a:solidFill>
            <a:effectLst/>
            <a:latin typeface="Arial" pitchFamily="34" charset="0"/>
            <a:cs typeface="Lotus" pitchFamily="2" charset="-78"/>
          </a:endParaRPr>
        </a:p>
      </dsp:txBody>
      <dsp:txXfrm>
        <a:off x="3129339" y="2953708"/>
        <a:ext cx="1384965" cy="692482"/>
      </dsp:txXfrm>
    </dsp:sp>
    <dsp:sp modelId="{48CD5004-AAD7-4999-9C28-19C2DD5BA1E5}">
      <dsp:nvSpPr>
        <dsp:cNvPr id="0" name=""/>
        <dsp:cNvSpPr/>
      </dsp:nvSpPr>
      <dsp:spPr>
        <a:xfrm>
          <a:off x="3129339" y="3937034"/>
          <a:ext cx="1384965" cy="692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400" b="1" i="0" u="none" strike="noStrike" kern="1200" cap="none" normalizeH="0" baseline="0">
              <a:ln>
                <a:noFill/>
              </a:ln>
              <a:solidFill>
                <a:schemeClr val="tx1"/>
              </a:solidFill>
              <a:effectLst/>
              <a:latin typeface="Comic Sans MS" pitchFamily="66" charset="0"/>
              <a:cs typeface="Lotus" pitchFamily="2" charset="-78"/>
            </a:rPr>
            <a:t> رهبري</a:t>
          </a:r>
          <a:endParaRPr kumimoji="0" lang="en-US" altLang="fa-IR" sz="1400" b="1" i="0" u="none" strike="noStrike" kern="1200" cap="none" normalizeH="0" baseline="0">
            <a:ln>
              <a:noFill/>
            </a:ln>
            <a:solidFill>
              <a:schemeClr val="tx1"/>
            </a:solidFill>
            <a:effectLst/>
            <a:latin typeface="Comic Sans MS" pitchFamily="66" charset="0"/>
            <a:cs typeface="Lotus" pitchFamily="2" charset="-78"/>
          </a:endParaRPr>
        </a:p>
      </dsp:txBody>
      <dsp:txXfrm>
        <a:off x="3129339" y="3937034"/>
        <a:ext cx="1384965" cy="692482"/>
      </dsp:txXfrm>
    </dsp:sp>
    <dsp:sp modelId="{92CDCE45-C3D2-4CE2-B659-66D105D47BEF}">
      <dsp:nvSpPr>
        <dsp:cNvPr id="0" name=""/>
        <dsp:cNvSpPr/>
      </dsp:nvSpPr>
      <dsp:spPr>
        <a:xfrm>
          <a:off x="3129339" y="4920360"/>
          <a:ext cx="1384965" cy="6924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1400" b="1" i="0" u="none" strike="noStrike" kern="1200" cap="none" normalizeH="0" baseline="0">
              <a:ln>
                <a:noFill/>
              </a:ln>
              <a:solidFill>
                <a:schemeClr val="tx1"/>
              </a:solidFill>
              <a:effectLst/>
              <a:latin typeface="Comic Sans MS" pitchFamily="66" charset="0"/>
              <a:cs typeface="Lotus" pitchFamily="2" charset="-78"/>
            </a:rPr>
            <a:t>جمعيت</a:t>
          </a:r>
          <a:endParaRPr kumimoji="0" lang="en-US" altLang="fa-IR" sz="1400" b="1" i="0" u="none" strike="noStrike" kern="1200" cap="none" normalizeH="0" baseline="0">
            <a:ln>
              <a:noFill/>
            </a:ln>
            <a:solidFill>
              <a:schemeClr val="tx1"/>
            </a:solidFill>
            <a:effectLst/>
            <a:latin typeface="Comic Sans MS" pitchFamily="66" charset="0"/>
            <a:cs typeface="Lotus" pitchFamily="2" charset="-78"/>
          </a:endParaRPr>
        </a:p>
      </dsp:txBody>
      <dsp:txXfrm>
        <a:off x="3129339" y="4920360"/>
        <a:ext cx="1384965" cy="69248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6229E7-195B-4436-A351-16040D391AE9}">
      <dsp:nvSpPr>
        <dsp:cNvPr id="0" name=""/>
        <dsp:cNvSpPr/>
      </dsp:nvSpPr>
      <dsp:spPr>
        <a:xfrm>
          <a:off x="4906544" y="1406847"/>
          <a:ext cx="421790" cy="3289964"/>
        </a:xfrm>
        <a:custGeom>
          <a:avLst/>
          <a:gdLst/>
          <a:ahLst/>
          <a:cxnLst/>
          <a:rect l="0" t="0" r="0" b="0"/>
          <a:pathLst>
            <a:path>
              <a:moveTo>
                <a:pt x="421790" y="0"/>
              </a:moveTo>
              <a:lnTo>
                <a:pt x="421790" y="3289964"/>
              </a:lnTo>
              <a:lnTo>
                <a:pt x="0" y="32899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43F4F6-00AE-4C33-8F9C-838D48E529BB}">
      <dsp:nvSpPr>
        <dsp:cNvPr id="0" name=""/>
        <dsp:cNvSpPr/>
      </dsp:nvSpPr>
      <dsp:spPr>
        <a:xfrm>
          <a:off x="4906544" y="1406847"/>
          <a:ext cx="421790" cy="1293490"/>
        </a:xfrm>
        <a:custGeom>
          <a:avLst/>
          <a:gdLst/>
          <a:ahLst/>
          <a:cxnLst/>
          <a:rect l="0" t="0" r="0" b="0"/>
          <a:pathLst>
            <a:path>
              <a:moveTo>
                <a:pt x="421790" y="0"/>
              </a:moveTo>
              <a:lnTo>
                <a:pt x="421790" y="1293490"/>
              </a:lnTo>
              <a:lnTo>
                <a:pt x="0" y="1293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1BED27-4557-4E79-BD51-7D6597F11817}">
      <dsp:nvSpPr>
        <dsp:cNvPr id="0" name=""/>
        <dsp:cNvSpPr/>
      </dsp:nvSpPr>
      <dsp:spPr>
        <a:xfrm>
          <a:off x="2797593" y="879"/>
          <a:ext cx="2811935" cy="14059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800" b="1" i="0" u="none" strike="noStrike" kern="1200" cap="none" normalizeH="0" baseline="0">
              <a:ln>
                <a:noFill/>
              </a:ln>
              <a:solidFill>
                <a:schemeClr val="tx1"/>
              </a:solidFill>
              <a:effectLst/>
              <a:latin typeface="Comic Sans MS" pitchFamily="66" charset="0"/>
              <a:cs typeface="Lotus" pitchFamily="2" charset="-78"/>
            </a:rPr>
            <a:t>مطرح شدن دگرگوني</a:t>
          </a:r>
          <a:endParaRPr kumimoji="0" lang="en-US" altLang="fa-IR" sz="3800" b="1" i="0" u="none" strike="noStrike" kern="1200" cap="none" normalizeH="0" baseline="0">
            <a:ln>
              <a:noFill/>
            </a:ln>
            <a:solidFill>
              <a:schemeClr val="tx1"/>
            </a:solidFill>
            <a:effectLst/>
            <a:latin typeface="Comic Sans MS" pitchFamily="66" charset="0"/>
            <a:cs typeface="Lotus" pitchFamily="2" charset="-78"/>
          </a:endParaRPr>
        </a:p>
      </dsp:txBody>
      <dsp:txXfrm>
        <a:off x="2797593" y="879"/>
        <a:ext cx="2811935" cy="1405967"/>
      </dsp:txXfrm>
    </dsp:sp>
    <dsp:sp modelId="{16B60A53-4933-4E21-AA32-B6E5B1BE3C2D}">
      <dsp:nvSpPr>
        <dsp:cNvPr id="0" name=""/>
        <dsp:cNvSpPr/>
      </dsp:nvSpPr>
      <dsp:spPr>
        <a:xfrm>
          <a:off x="2094609" y="1997353"/>
          <a:ext cx="2811935" cy="14059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3800" b="1" i="0" u="none" strike="noStrike" kern="1200" cap="none" normalizeH="0" baseline="0">
              <a:ln>
                <a:noFill/>
              </a:ln>
              <a:solidFill>
                <a:schemeClr val="tx1"/>
              </a:solidFill>
              <a:effectLst/>
              <a:latin typeface="Comic Sans MS" pitchFamily="66" charset="0"/>
              <a:cs typeface="Lotus" pitchFamily="2" charset="-78"/>
            </a:rPr>
            <a:t>ابداع</a:t>
          </a:r>
          <a:endParaRPr kumimoji="0" lang="en-US" altLang="fa-IR" sz="3800" b="1" i="0" u="none" strike="noStrike" kern="1200" cap="none" normalizeH="0" baseline="0">
            <a:ln>
              <a:noFill/>
            </a:ln>
            <a:solidFill>
              <a:schemeClr val="tx1"/>
            </a:solidFill>
            <a:effectLst/>
            <a:latin typeface="Comic Sans MS" pitchFamily="66" charset="0"/>
            <a:cs typeface="Lotus" pitchFamily="2" charset="-78"/>
          </a:endParaRPr>
        </a:p>
      </dsp:txBody>
      <dsp:txXfrm>
        <a:off x="2094609" y="1997353"/>
        <a:ext cx="2811935" cy="1405967"/>
      </dsp:txXfrm>
    </dsp:sp>
    <dsp:sp modelId="{246CB2D0-BACF-4259-A1B4-38C4F5A49234}">
      <dsp:nvSpPr>
        <dsp:cNvPr id="0" name=""/>
        <dsp:cNvSpPr/>
      </dsp:nvSpPr>
      <dsp:spPr>
        <a:xfrm>
          <a:off x="2094609" y="3993827"/>
          <a:ext cx="2811935" cy="14059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800" b="0" i="0" u="none" strike="noStrike" kern="1200" cap="none" normalizeH="0" baseline="0">
              <a:ln>
                <a:noFill/>
              </a:ln>
              <a:solidFill>
                <a:schemeClr val="tx1"/>
              </a:solidFill>
              <a:effectLst/>
              <a:latin typeface="Comic Sans MS" pitchFamily="66" charset="0"/>
              <a:cs typeface="Arial" pitchFamily="34" charset="0"/>
            </a:rPr>
            <a:t> </a:t>
          </a:r>
          <a:r>
            <a:rPr kumimoji="0" lang="ar-SA" altLang="fa-IR" sz="3800" b="1" i="0" u="none" strike="noStrike" kern="1200" cap="none" normalizeH="0" baseline="0">
              <a:ln>
                <a:noFill/>
              </a:ln>
              <a:solidFill>
                <a:schemeClr val="tx1"/>
              </a:solidFill>
              <a:effectLst/>
              <a:latin typeface="Comic Sans MS" pitchFamily="66" charset="0"/>
              <a:cs typeface="Lotus" pitchFamily="2" charset="-78"/>
            </a:rPr>
            <a:t>اشاعه</a:t>
          </a:r>
          <a:endParaRPr kumimoji="0" lang="en-US" altLang="fa-IR" sz="3800" b="1" i="0" u="none" strike="noStrike" kern="1200" cap="none" normalizeH="0" baseline="0">
            <a:ln>
              <a:noFill/>
            </a:ln>
            <a:solidFill>
              <a:schemeClr val="tx1"/>
            </a:solidFill>
            <a:effectLst/>
            <a:latin typeface="Comic Sans MS" pitchFamily="66"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fa-IR" sz="3800" b="0" i="0" u="none" strike="noStrike" kern="1200" cap="none" normalizeH="0" baseline="0">
            <a:ln>
              <a:noFill/>
            </a:ln>
            <a:solidFill>
              <a:schemeClr val="tx1"/>
            </a:solidFill>
            <a:effectLst/>
            <a:latin typeface="Comic Sans MS" pitchFamily="66" charset="0"/>
            <a:cs typeface="Arial" pitchFamily="34" charset="0"/>
          </a:endParaRPr>
        </a:p>
      </dsp:txBody>
      <dsp:txXfrm>
        <a:off x="2094609" y="3993827"/>
        <a:ext cx="2811935" cy="14059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AC789-5E30-417C-8E81-C7FF18589AB1}">
      <dsp:nvSpPr>
        <dsp:cNvPr id="0" name=""/>
        <dsp:cNvSpPr/>
      </dsp:nvSpPr>
      <dsp:spPr>
        <a:xfrm>
          <a:off x="2094823" y="2244843"/>
          <a:ext cx="1723789" cy="17237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700" b="1" i="0" u="none" strike="noStrike" kern="1200" cap="none" normalizeH="0" baseline="0">
              <a:ln>
                <a:noFill/>
              </a:ln>
              <a:solidFill>
                <a:schemeClr val="tx1"/>
              </a:solidFill>
              <a:effectLst/>
              <a:latin typeface="Arial" pitchFamily="34" charset="0"/>
              <a:cs typeface="Lotus" pitchFamily="2" charset="-78"/>
            </a:rPr>
            <a:t>دگری تعميم يافته </a:t>
          </a:r>
          <a:endParaRPr kumimoji="0" lang="en-US" altLang="fa-IR" sz="2700" b="1" i="0" u="none" strike="noStrike" kern="1200" cap="none" normalizeH="0" baseline="0">
            <a:ln>
              <a:noFill/>
            </a:ln>
            <a:solidFill>
              <a:schemeClr val="tx1"/>
            </a:solidFill>
            <a:effectLst/>
            <a:latin typeface="Arial" pitchFamily="34" charset="0"/>
            <a:cs typeface="Lotus" pitchFamily="2" charset="-78"/>
          </a:endParaRPr>
        </a:p>
      </dsp:txBody>
      <dsp:txXfrm>
        <a:off x="2347266" y="2497286"/>
        <a:ext cx="1218903" cy="1218903"/>
      </dsp:txXfrm>
    </dsp:sp>
    <dsp:sp modelId="{A97D78B7-A09C-44DB-BCC9-E4A7A2AF2D78}">
      <dsp:nvSpPr>
        <dsp:cNvPr id="0" name=""/>
        <dsp:cNvSpPr/>
      </dsp:nvSpPr>
      <dsp:spPr>
        <a:xfrm rot="16200000">
          <a:off x="2697751" y="1959641"/>
          <a:ext cx="517933" cy="52470"/>
        </a:xfrm>
        <a:custGeom>
          <a:avLst/>
          <a:gdLst/>
          <a:ahLst/>
          <a:cxnLst/>
          <a:rect l="0" t="0" r="0" b="0"/>
          <a:pathLst>
            <a:path>
              <a:moveTo>
                <a:pt x="0" y="26235"/>
              </a:moveTo>
              <a:lnTo>
                <a:pt x="517933" y="262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2943770" y="1972928"/>
        <a:ext cx="25896" cy="25896"/>
      </dsp:txXfrm>
    </dsp:sp>
    <dsp:sp modelId="{6C0328E6-D154-4647-B536-5781542CC837}">
      <dsp:nvSpPr>
        <dsp:cNvPr id="0" name=""/>
        <dsp:cNvSpPr/>
      </dsp:nvSpPr>
      <dsp:spPr>
        <a:xfrm>
          <a:off x="2094823" y="3120"/>
          <a:ext cx="1723789" cy="17237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700" b="1" i="0" u="none" strike="noStrike" kern="1200" cap="none" normalizeH="0" baseline="0">
              <a:ln>
                <a:noFill/>
              </a:ln>
              <a:solidFill>
                <a:schemeClr val="tx1"/>
              </a:solidFill>
              <a:effectLst/>
              <a:latin typeface="Arial" pitchFamily="34" charset="0"/>
              <a:cs typeface="Lotus" pitchFamily="2" charset="-78"/>
            </a:rPr>
            <a:t>نقش بازی کردن</a:t>
          </a:r>
          <a:endParaRPr kumimoji="0" lang="en-US" altLang="fa-IR" sz="2700" b="1" i="0" u="none" strike="noStrike" kern="1200" cap="none" normalizeH="0" baseline="0">
            <a:ln>
              <a:noFill/>
            </a:ln>
            <a:solidFill>
              <a:schemeClr val="tx1"/>
            </a:solidFill>
            <a:effectLst/>
            <a:latin typeface="Arial" pitchFamily="34" charset="0"/>
            <a:cs typeface="Lotus" pitchFamily="2" charset="-78"/>
          </a:endParaRPr>
        </a:p>
      </dsp:txBody>
      <dsp:txXfrm>
        <a:off x="2347266" y="255563"/>
        <a:ext cx="1218903" cy="1218903"/>
      </dsp:txXfrm>
    </dsp:sp>
    <dsp:sp modelId="{2FC22248-E3D3-46D9-AF4E-A7BA1BCCC6E8}">
      <dsp:nvSpPr>
        <dsp:cNvPr id="0" name=""/>
        <dsp:cNvSpPr/>
      </dsp:nvSpPr>
      <dsp:spPr>
        <a:xfrm rot="5400000">
          <a:off x="2697751" y="4201364"/>
          <a:ext cx="517933" cy="52470"/>
        </a:xfrm>
        <a:custGeom>
          <a:avLst/>
          <a:gdLst/>
          <a:ahLst/>
          <a:cxnLst/>
          <a:rect l="0" t="0" r="0" b="0"/>
          <a:pathLst>
            <a:path>
              <a:moveTo>
                <a:pt x="0" y="26235"/>
              </a:moveTo>
              <a:lnTo>
                <a:pt x="517933" y="262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2943770" y="4214651"/>
        <a:ext cx="25896" cy="25896"/>
      </dsp:txXfrm>
    </dsp:sp>
    <dsp:sp modelId="{A54D358A-6887-4041-A1F4-F4EE1E282B04}">
      <dsp:nvSpPr>
        <dsp:cNvPr id="0" name=""/>
        <dsp:cNvSpPr/>
      </dsp:nvSpPr>
      <dsp:spPr>
        <a:xfrm>
          <a:off x="2094823" y="4486565"/>
          <a:ext cx="1723789" cy="17237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700" b="1" i="0" u="none" strike="noStrike" kern="1200" cap="none" normalizeH="0" baseline="0">
              <a:ln>
                <a:noFill/>
              </a:ln>
              <a:solidFill>
                <a:schemeClr val="tx1"/>
              </a:solidFill>
              <a:effectLst/>
              <a:latin typeface="Arial" pitchFamily="34" charset="0"/>
              <a:cs typeface="Lotus" pitchFamily="2" charset="-78"/>
            </a:rPr>
            <a:t>نقش پذيری </a:t>
          </a:r>
          <a:endParaRPr kumimoji="0" lang="en-US" altLang="fa-IR" sz="2700" b="1" i="0" u="none" strike="noStrike" kern="1200" cap="none" normalizeH="0" baseline="0">
            <a:ln>
              <a:noFill/>
            </a:ln>
            <a:solidFill>
              <a:schemeClr val="tx1"/>
            </a:solidFill>
            <a:effectLst/>
            <a:latin typeface="Arial" pitchFamily="34" charset="0"/>
            <a:cs typeface="Lotus" pitchFamily="2" charset="-78"/>
          </a:endParaRPr>
        </a:p>
      </dsp:txBody>
      <dsp:txXfrm>
        <a:off x="2347266" y="4739008"/>
        <a:ext cx="1218903" cy="12189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35021F-7767-4277-A81B-E44E303F7F72}">
      <dsp:nvSpPr>
        <dsp:cNvPr id="0" name=""/>
        <dsp:cNvSpPr/>
      </dsp:nvSpPr>
      <dsp:spPr>
        <a:xfrm>
          <a:off x="2198102" y="2796000"/>
          <a:ext cx="1926808" cy="19268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000" b="1" i="0" u="none" strike="noStrike" kern="1200" cap="none" normalizeH="0" baseline="0">
              <a:ln>
                <a:noFill/>
              </a:ln>
              <a:solidFill>
                <a:schemeClr val="tx1"/>
              </a:solidFill>
              <a:effectLst/>
              <a:latin typeface="Arial" pitchFamily="34" charset="0"/>
              <a:cs typeface="Lotus" pitchFamily="2" charset="-78"/>
            </a:rPr>
            <a:t>سه گونه</a:t>
          </a:r>
          <a:endParaRPr kumimoji="0" lang="fa-IR" altLang="fa-IR" sz="3000" b="1" i="0" u="none" strike="noStrike" kern="1200"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000" b="1" i="0" u="none" strike="noStrike" kern="1200" cap="none" normalizeH="0" baseline="0">
              <a:ln>
                <a:noFill/>
              </a:ln>
              <a:solidFill>
                <a:schemeClr val="tx1"/>
              </a:solidFill>
              <a:effectLst/>
              <a:latin typeface="Arial" pitchFamily="34" charset="0"/>
              <a:cs typeface="Lotus" pitchFamily="2" charset="-78"/>
            </a:rPr>
            <a:t>بن</a:t>
          </a:r>
          <a:r>
            <a:rPr kumimoji="0" lang="fa-IR" altLang="fa-IR" sz="3000" b="1" i="0" u="none" strike="noStrike" kern="1200" cap="none" normalizeH="0" baseline="0">
              <a:ln>
                <a:noFill/>
              </a:ln>
              <a:solidFill>
                <a:schemeClr val="tx1"/>
              </a:solidFill>
              <a:effectLst/>
              <a:latin typeface="Arial" pitchFamily="34" charset="0"/>
              <a:cs typeface="Lotus" pitchFamily="2" charset="-78"/>
            </a:rPr>
            <a:t>ي</a:t>
          </a:r>
          <a:r>
            <a:rPr kumimoji="0" lang="ar-SA" altLang="fa-IR" sz="3000" b="1" i="0" u="none" strike="noStrike" kern="1200" cap="none" normalizeH="0" baseline="0">
              <a:ln>
                <a:noFill/>
              </a:ln>
              <a:solidFill>
                <a:schemeClr val="tx1"/>
              </a:solidFill>
              <a:effectLst/>
              <a:latin typeface="Arial" pitchFamily="34" charset="0"/>
              <a:cs typeface="Lotus" pitchFamily="2" charset="-78"/>
            </a:rPr>
            <a:t>ادی گروه</a:t>
          </a:r>
          <a:endParaRPr kumimoji="0" lang="en-US" altLang="fa-IR" sz="3000" b="1" i="0" u="none" strike="noStrike" kern="1200" cap="none" normalizeH="0" baseline="0">
            <a:ln>
              <a:noFill/>
            </a:ln>
            <a:solidFill>
              <a:schemeClr val="tx1"/>
            </a:solidFill>
            <a:effectLst/>
            <a:latin typeface="Arial" pitchFamily="34" charset="0"/>
            <a:cs typeface="Lotus" pitchFamily="2" charset="-78"/>
          </a:endParaRPr>
        </a:p>
      </dsp:txBody>
      <dsp:txXfrm>
        <a:off x="2480276" y="3078174"/>
        <a:ext cx="1362460" cy="1362460"/>
      </dsp:txXfrm>
    </dsp:sp>
    <dsp:sp modelId="{8BB04F80-E596-4FAB-8419-CC7F6B731173}">
      <dsp:nvSpPr>
        <dsp:cNvPr id="0" name=""/>
        <dsp:cNvSpPr/>
      </dsp:nvSpPr>
      <dsp:spPr>
        <a:xfrm rot="16200000">
          <a:off x="2870376" y="2477444"/>
          <a:ext cx="582259" cy="54851"/>
        </a:xfrm>
        <a:custGeom>
          <a:avLst/>
          <a:gdLst/>
          <a:ahLst/>
          <a:cxnLst/>
          <a:rect l="0" t="0" r="0" b="0"/>
          <a:pathLst>
            <a:path>
              <a:moveTo>
                <a:pt x="0" y="27425"/>
              </a:moveTo>
              <a:lnTo>
                <a:pt x="582259"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3146950" y="2490313"/>
        <a:ext cx="29112" cy="29112"/>
      </dsp:txXfrm>
    </dsp:sp>
    <dsp:sp modelId="{5964CDD7-1640-44D7-90E8-90A0799092C0}">
      <dsp:nvSpPr>
        <dsp:cNvPr id="0" name=""/>
        <dsp:cNvSpPr/>
      </dsp:nvSpPr>
      <dsp:spPr>
        <a:xfrm>
          <a:off x="2198102" y="286932"/>
          <a:ext cx="1926808" cy="19268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000" b="1" i="1" u="none" strike="noStrike" kern="1200" cap="none" normalizeH="0" baseline="0">
              <a:ln>
                <a:noFill/>
              </a:ln>
              <a:solidFill>
                <a:schemeClr val="tx1"/>
              </a:solidFill>
              <a:effectLst/>
              <a:latin typeface="Arial" pitchFamily="34" charset="0"/>
              <a:cs typeface="Lotus" pitchFamily="2" charset="-78"/>
            </a:rPr>
            <a:t>تجمع</a:t>
          </a:r>
          <a:endParaRPr kumimoji="0" lang="en-US" altLang="fa-IR" sz="3000" b="1" i="1" u="none" strike="noStrike" kern="1200" cap="none" normalizeH="0" baseline="0">
            <a:ln>
              <a:noFill/>
            </a:ln>
            <a:solidFill>
              <a:schemeClr val="tx1"/>
            </a:solidFill>
            <a:effectLst/>
            <a:latin typeface="Arial" pitchFamily="34" charset="0"/>
            <a:cs typeface="Lotus" pitchFamily="2" charset="-78"/>
          </a:endParaRPr>
        </a:p>
      </dsp:txBody>
      <dsp:txXfrm>
        <a:off x="2480276" y="569106"/>
        <a:ext cx="1362460" cy="1362460"/>
      </dsp:txXfrm>
    </dsp:sp>
    <dsp:sp modelId="{E7293E7A-FEED-4628-9D28-54B5AACBC346}">
      <dsp:nvSpPr>
        <dsp:cNvPr id="0" name=""/>
        <dsp:cNvSpPr/>
      </dsp:nvSpPr>
      <dsp:spPr>
        <a:xfrm rot="1800000">
          <a:off x="3956834" y="4359245"/>
          <a:ext cx="582259" cy="54851"/>
        </a:xfrm>
        <a:custGeom>
          <a:avLst/>
          <a:gdLst/>
          <a:ahLst/>
          <a:cxnLst/>
          <a:rect l="0" t="0" r="0" b="0"/>
          <a:pathLst>
            <a:path>
              <a:moveTo>
                <a:pt x="0" y="27425"/>
              </a:moveTo>
              <a:lnTo>
                <a:pt x="582259"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4233408" y="4372115"/>
        <a:ext cx="29112" cy="29112"/>
      </dsp:txXfrm>
    </dsp:sp>
    <dsp:sp modelId="{A2F13431-717F-4291-B045-3F3AEFF35A45}">
      <dsp:nvSpPr>
        <dsp:cNvPr id="0" name=""/>
        <dsp:cNvSpPr/>
      </dsp:nvSpPr>
      <dsp:spPr>
        <a:xfrm>
          <a:off x="4371019" y="4050534"/>
          <a:ext cx="1926808" cy="19268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3000" b="1" i="0" u="none" strike="noStrike" kern="1200" cap="none" normalizeH="0" baseline="0">
              <a:ln>
                <a:noFill/>
              </a:ln>
              <a:solidFill>
                <a:schemeClr val="tx1"/>
              </a:solidFill>
              <a:effectLst/>
              <a:latin typeface="Arial" pitchFamily="34" charset="0"/>
              <a:cs typeface="Lotus" pitchFamily="2" charset="-78"/>
            </a:rPr>
            <a:t>اشتراک در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3000" b="1" i="0" u="none" strike="noStrike" kern="1200" cap="none" normalizeH="0" baseline="0">
              <a:ln>
                <a:noFill/>
              </a:ln>
              <a:solidFill>
                <a:schemeClr val="tx1"/>
              </a:solidFill>
              <a:effectLst/>
              <a:latin typeface="Arial" pitchFamily="34" charset="0"/>
              <a:cs typeface="Lotus" pitchFamily="2" charset="-78"/>
            </a:rPr>
            <a:t>ويژگی ها</a:t>
          </a:r>
          <a:endParaRPr kumimoji="0" lang="en-US" altLang="fa-IR" sz="3000" b="1" i="0" u="none" strike="noStrike" kern="1200" cap="none" normalizeH="0" baseline="0">
            <a:ln>
              <a:noFill/>
            </a:ln>
            <a:solidFill>
              <a:schemeClr val="tx1"/>
            </a:solidFill>
            <a:effectLst/>
            <a:latin typeface="Arial" pitchFamily="34" charset="0"/>
            <a:cs typeface="Lotus" pitchFamily="2" charset="-78"/>
          </a:endParaRPr>
        </a:p>
      </dsp:txBody>
      <dsp:txXfrm>
        <a:off x="4653193" y="4332708"/>
        <a:ext cx="1362460" cy="1362460"/>
      </dsp:txXfrm>
    </dsp:sp>
    <dsp:sp modelId="{B801EA7E-9ADB-4B6B-9236-8DAC8473D095}">
      <dsp:nvSpPr>
        <dsp:cNvPr id="0" name=""/>
        <dsp:cNvSpPr/>
      </dsp:nvSpPr>
      <dsp:spPr>
        <a:xfrm rot="9000000">
          <a:off x="1783918" y="4359245"/>
          <a:ext cx="582259" cy="54851"/>
        </a:xfrm>
        <a:custGeom>
          <a:avLst/>
          <a:gdLst/>
          <a:ahLst/>
          <a:cxnLst/>
          <a:rect l="0" t="0" r="0" b="0"/>
          <a:pathLst>
            <a:path>
              <a:moveTo>
                <a:pt x="0" y="27425"/>
              </a:moveTo>
              <a:lnTo>
                <a:pt x="582259"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2060491" y="4372115"/>
        <a:ext cx="29112" cy="29112"/>
      </dsp:txXfrm>
    </dsp:sp>
    <dsp:sp modelId="{3D9C0BD3-2028-40A6-81B3-317DC336F6C4}">
      <dsp:nvSpPr>
        <dsp:cNvPr id="0" name=""/>
        <dsp:cNvSpPr/>
      </dsp:nvSpPr>
      <dsp:spPr>
        <a:xfrm>
          <a:off x="25185" y="4050534"/>
          <a:ext cx="1926808" cy="19268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000" b="1" i="0" u="none" strike="noStrike" kern="1200" cap="none" normalizeH="0" baseline="0">
              <a:ln>
                <a:noFill/>
              </a:ln>
              <a:solidFill>
                <a:schemeClr val="tx1"/>
              </a:solidFill>
              <a:effectLst/>
              <a:latin typeface="Arial" pitchFamily="34" charset="0"/>
              <a:cs typeface="Lotus" pitchFamily="2" charset="-78"/>
            </a:rPr>
            <a:t>کنش متقابل</a:t>
          </a:r>
          <a:endParaRPr kumimoji="0" lang="fa-IR" altLang="fa-IR" sz="3000" b="1" i="0" u="none" strike="noStrike" kern="1200" cap="none" normalizeH="0" baseline="0">
            <a:ln>
              <a:noFill/>
            </a:ln>
            <a:solidFill>
              <a:schemeClr val="tx1"/>
            </a:solidFill>
            <a:effectLst/>
            <a:latin typeface="Arial" pitchFamily="34" charset="0"/>
            <a:cs typeface="Lotus"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000" b="1" i="0" u="none" strike="noStrike" kern="1200" cap="none" normalizeH="0" baseline="0">
              <a:ln>
                <a:noFill/>
              </a:ln>
              <a:solidFill>
                <a:schemeClr val="tx1"/>
              </a:solidFill>
              <a:effectLst/>
              <a:latin typeface="Arial" pitchFamily="34" charset="0"/>
              <a:cs typeface="Lotus" pitchFamily="2" charset="-78"/>
            </a:rPr>
            <a:t> تکراری</a:t>
          </a:r>
          <a:endParaRPr kumimoji="0" lang="en-US" altLang="fa-IR" sz="3000" b="1" i="0" u="none" strike="noStrike" kern="1200" cap="none" normalizeH="0" baseline="0">
            <a:ln>
              <a:noFill/>
            </a:ln>
            <a:solidFill>
              <a:schemeClr val="tx1"/>
            </a:solidFill>
            <a:effectLst/>
            <a:latin typeface="Arial" pitchFamily="34" charset="0"/>
            <a:cs typeface="Lotus" pitchFamily="2" charset="-78"/>
          </a:endParaRPr>
        </a:p>
      </dsp:txBody>
      <dsp:txXfrm>
        <a:off x="307359" y="4332708"/>
        <a:ext cx="1362460" cy="13624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27FD2-CECC-44F2-B1A9-562DB8A7CAD6}">
      <dsp:nvSpPr>
        <dsp:cNvPr id="0" name=""/>
        <dsp:cNvSpPr/>
      </dsp:nvSpPr>
      <dsp:spPr>
        <a:xfrm>
          <a:off x="4214222" y="794701"/>
          <a:ext cx="238206" cy="4113031"/>
        </a:xfrm>
        <a:custGeom>
          <a:avLst/>
          <a:gdLst/>
          <a:ahLst/>
          <a:cxnLst/>
          <a:rect l="0" t="0" r="0" b="0"/>
          <a:pathLst>
            <a:path>
              <a:moveTo>
                <a:pt x="238206" y="0"/>
              </a:moveTo>
              <a:lnTo>
                <a:pt x="238206" y="4113031"/>
              </a:lnTo>
              <a:lnTo>
                <a:pt x="0" y="41130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5FA8F6-9049-4C79-8DB9-A069C81A03EB}">
      <dsp:nvSpPr>
        <dsp:cNvPr id="0" name=""/>
        <dsp:cNvSpPr/>
      </dsp:nvSpPr>
      <dsp:spPr>
        <a:xfrm>
          <a:off x="4214222" y="794701"/>
          <a:ext cx="238206" cy="2985521"/>
        </a:xfrm>
        <a:custGeom>
          <a:avLst/>
          <a:gdLst/>
          <a:ahLst/>
          <a:cxnLst/>
          <a:rect l="0" t="0" r="0" b="0"/>
          <a:pathLst>
            <a:path>
              <a:moveTo>
                <a:pt x="238206" y="0"/>
              </a:moveTo>
              <a:lnTo>
                <a:pt x="238206" y="2985521"/>
              </a:lnTo>
              <a:lnTo>
                <a:pt x="0" y="29855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7FBFCC-E791-44BA-AA9B-6E21AF8CCF4E}">
      <dsp:nvSpPr>
        <dsp:cNvPr id="0" name=""/>
        <dsp:cNvSpPr/>
      </dsp:nvSpPr>
      <dsp:spPr>
        <a:xfrm>
          <a:off x="4214222" y="794701"/>
          <a:ext cx="238206" cy="1858010"/>
        </a:xfrm>
        <a:custGeom>
          <a:avLst/>
          <a:gdLst/>
          <a:ahLst/>
          <a:cxnLst/>
          <a:rect l="0" t="0" r="0" b="0"/>
          <a:pathLst>
            <a:path>
              <a:moveTo>
                <a:pt x="238206" y="0"/>
              </a:moveTo>
              <a:lnTo>
                <a:pt x="238206" y="1858010"/>
              </a:lnTo>
              <a:lnTo>
                <a:pt x="0" y="185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BAC6C9-3514-4A83-A6CA-77E776A44281}">
      <dsp:nvSpPr>
        <dsp:cNvPr id="0" name=""/>
        <dsp:cNvSpPr/>
      </dsp:nvSpPr>
      <dsp:spPr>
        <a:xfrm>
          <a:off x="4214222" y="794701"/>
          <a:ext cx="238206" cy="730499"/>
        </a:xfrm>
        <a:custGeom>
          <a:avLst/>
          <a:gdLst/>
          <a:ahLst/>
          <a:cxnLst/>
          <a:rect l="0" t="0" r="0" b="0"/>
          <a:pathLst>
            <a:path>
              <a:moveTo>
                <a:pt x="238206" y="0"/>
              </a:moveTo>
              <a:lnTo>
                <a:pt x="238206" y="730499"/>
              </a:lnTo>
              <a:lnTo>
                <a:pt x="0" y="7304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0A40B8-F0D6-4D7F-89A9-CB422DC69B3C}">
      <dsp:nvSpPr>
        <dsp:cNvPr id="0" name=""/>
        <dsp:cNvSpPr/>
      </dsp:nvSpPr>
      <dsp:spPr>
        <a:xfrm>
          <a:off x="3023190" y="680"/>
          <a:ext cx="1588043" cy="7940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100" b="1" i="0" u="none" strike="noStrike" kern="1200" cap="none" normalizeH="0" baseline="0">
              <a:ln>
                <a:noFill/>
              </a:ln>
              <a:solidFill>
                <a:schemeClr val="tx1"/>
              </a:solidFill>
              <a:effectLst/>
              <a:latin typeface="Arial" pitchFamily="34" charset="0"/>
              <a:cs typeface="Lotus" pitchFamily="2" charset="-78"/>
            </a:rPr>
            <a:t>مسئله عمده‌ گروه‌ها</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3023190" y="680"/>
        <a:ext cx="1588043" cy="794021"/>
      </dsp:txXfrm>
    </dsp:sp>
    <dsp:sp modelId="{C89AC67D-8E6C-40EB-8493-8B853A08C9C0}">
      <dsp:nvSpPr>
        <dsp:cNvPr id="0" name=""/>
        <dsp:cNvSpPr/>
      </dsp:nvSpPr>
      <dsp:spPr>
        <a:xfrm>
          <a:off x="2626179" y="1128191"/>
          <a:ext cx="1588043" cy="7940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100" b="1" i="0" u="none" strike="noStrike" kern="1200" cap="none" normalizeH="0" baseline="0">
              <a:ln>
                <a:noFill/>
              </a:ln>
              <a:solidFill>
                <a:schemeClr val="tx1"/>
              </a:solidFill>
              <a:effectLst/>
              <a:latin typeface="Arial" pitchFamily="34" charset="0"/>
              <a:cs typeface="Lotus" pitchFamily="2" charset="-78"/>
            </a:rPr>
            <a:t> تطب</a:t>
          </a:r>
          <a:r>
            <a:rPr kumimoji="0" lang="fa-IR" altLang="fa-IR" sz="2100" b="1" i="0" u="none" strike="noStrike" kern="1200" cap="none" normalizeH="0" baseline="0">
              <a:ln>
                <a:noFill/>
              </a:ln>
              <a:solidFill>
                <a:schemeClr val="tx1"/>
              </a:solidFill>
              <a:effectLst/>
              <a:latin typeface="Arial" pitchFamily="34" charset="0"/>
              <a:cs typeface="Lotus" pitchFamily="2" charset="-78"/>
            </a:rPr>
            <a:t>ي</a:t>
          </a:r>
          <a:r>
            <a:rPr kumimoji="0" lang="ar-SA" altLang="fa-IR" sz="2100" b="1" i="0" u="none" strike="noStrike" kern="1200" cap="none" normalizeH="0" baseline="0">
              <a:ln>
                <a:noFill/>
              </a:ln>
              <a:solidFill>
                <a:schemeClr val="tx1"/>
              </a:solidFill>
              <a:effectLst/>
              <a:latin typeface="Arial" pitchFamily="34" charset="0"/>
              <a:cs typeface="Lotus" pitchFamily="2" charset="-78"/>
            </a:rPr>
            <a:t>ق با عوامل خارج از گروه </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2626179" y="1128191"/>
        <a:ext cx="1588043" cy="794021"/>
      </dsp:txXfrm>
    </dsp:sp>
    <dsp:sp modelId="{EDE33607-1479-43F1-AD99-E8A0991B768E}">
      <dsp:nvSpPr>
        <dsp:cNvPr id="0" name=""/>
        <dsp:cNvSpPr/>
      </dsp:nvSpPr>
      <dsp:spPr>
        <a:xfrm>
          <a:off x="2626179" y="2255701"/>
          <a:ext cx="1588043" cy="7940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100" b="1" i="0" u="none" strike="noStrike" kern="1200" cap="none" normalizeH="0" baseline="0">
              <a:ln>
                <a:noFill/>
              </a:ln>
              <a:solidFill>
                <a:schemeClr val="tx1"/>
              </a:solidFill>
              <a:effectLst/>
              <a:latin typeface="Arial" pitchFamily="34" charset="0"/>
              <a:cs typeface="Lotus" pitchFamily="2" charset="-78"/>
            </a:rPr>
            <a:t>عوامل داخلی تاثيرگذار</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2626179" y="2255701"/>
        <a:ext cx="1588043" cy="794021"/>
      </dsp:txXfrm>
    </dsp:sp>
    <dsp:sp modelId="{EB449C34-F349-4C82-AD36-E8B1098F8A19}">
      <dsp:nvSpPr>
        <dsp:cNvPr id="0" name=""/>
        <dsp:cNvSpPr/>
      </dsp:nvSpPr>
      <dsp:spPr>
        <a:xfrm>
          <a:off x="2626179" y="3383212"/>
          <a:ext cx="1588043" cy="7940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100" b="1" i="0" u="none" strike="noStrike" kern="1200" cap="none" normalizeH="0" baseline="0">
              <a:ln>
                <a:noFill/>
              </a:ln>
              <a:solidFill>
                <a:schemeClr val="tx1"/>
              </a:solidFill>
              <a:effectLst/>
              <a:latin typeface="Arial" pitchFamily="34" charset="0"/>
              <a:cs typeface="Lotus" pitchFamily="2" charset="-78"/>
            </a:rPr>
            <a:t>نظارت </a:t>
          </a:r>
          <a:r>
            <a:rPr kumimoji="0" lang="fa-IR" altLang="fa-IR" sz="2100" b="1" i="0" u="none" strike="noStrike" kern="1200" cap="none" normalizeH="0" baseline="0">
              <a:ln>
                <a:noFill/>
              </a:ln>
              <a:solidFill>
                <a:schemeClr val="tx1"/>
              </a:solidFill>
              <a:effectLst/>
              <a:latin typeface="Arial" pitchFamily="34" charset="0"/>
              <a:cs typeface="Lotus" pitchFamily="2" charset="-78"/>
            </a:rPr>
            <a:t>بر</a:t>
          </a:r>
          <a:r>
            <a:rPr kumimoji="0" lang="ar-SA" altLang="fa-IR" sz="2100" b="1" i="0" u="none" strike="noStrike" kern="1200" cap="none" normalizeH="0" baseline="0">
              <a:ln>
                <a:noFill/>
              </a:ln>
              <a:solidFill>
                <a:schemeClr val="tx1"/>
              </a:solidFill>
              <a:effectLst/>
              <a:latin typeface="Arial" pitchFamily="34" charset="0"/>
              <a:cs typeface="Lotus" pitchFamily="2" charset="-78"/>
            </a:rPr>
            <a:t>احساسات اعضا</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2626179" y="3383212"/>
        <a:ext cx="1588043" cy="794021"/>
      </dsp:txXfrm>
    </dsp:sp>
    <dsp:sp modelId="{E6AB466F-FC6D-4CD1-A928-A42C7F4CCE31}">
      <dsp:nvSpPr>
        <dsp:cNvPr id="0" name=""/>
        <dsp:cNvSpPr/>
      </dsp:nvSpPr>
      <dsp:spPr>
        <a:xfrm>
          <a:off x="2626179" y="4510723"/>
          <a:ext cx="1588043" cy="7940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100" b="1" i="0" u="none" strike="noStrike" kern="1200" cap="none" normalizeH="0" baseline="0">
              <a:ln>
                <a:noFill/>
              </a:ln>
              <a:solidFill>
                <a:schemeClr val="tx1"/>
              </a:solidFill>
              <a:effectLst/>
              <a:latin typeface="Arial" pitchFamily="34" charset="0"/>
              <a:cs typeface="Lotus" pitchFamily="2" charset="-78"/>
            </a:rPr>
            <a:t>ي</a:t>
          </a:r>
          <a:r>
            <a:rPr kumimoji="0" lang="ar-SA" altLang="fa-IR" sz="2100" b="1" i="0" u="none" strike="noStrike" kern="1200" cap="none" normalizeH="0" baseline="0">
              <a:ln>
                <a:noFill/>
              </a:ln>
              <a:solidFill>
                <a:schemeClr val="tx1"/>
              </a:solidFill>
              <a:effectLst/>
              <a:latin typeface="Arial" pitchFamily="34" charset="0"/>
              <a:cs typeface="Lotus" pitchFamily="2" charset="-78"/>
            </a:rPr>
            <a:t>کپارچگی</a:t>
          </a:r>
          <a:endParaRPr kumimoji="0" lang="en-US" altLang="fa-IR" sz="2100" b="1" i="0" u="none" strike="noStrike" kern="1200" cap="none" normalizeH="0" baseline="0">
            <a:ln>
              <a:noFill/>
            </a:ln>
            <a:solidFill>
              <a:schemeClr val="tx1"/>
            </a:solidFill>
            <a:effectLst/>
            <a:latin typeface="Arial" pitchFamily="34" charset="0"/>
            <a:cs typeface="Lotus" pitchFamily="2" charset="-78"/>
          </a:endParaRPr>
        </a:p>
      </dsp:txBody>
      <dsp:txXfrm>
        <a:off x="2626179" y="4510723"/>
        <a:ext cx="1588043" cy="7940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F5D54-1F6C-4086-BEA5-A509554A8752}">
      <dsp:nvSpPr>
        <dsp:cNvPr id="0" name=""/>
        <dsp:cNvSpPr/>
      </dsp:nvSpPr>
      <dsp:spPr>
        <a:xfrm>
          <a:off x="4838872" y="1077453"/>
          <a:ext cx="322648" cy="4043866"/>
        </a:xfrm>
        <a:custGeom>
          <a:avLst/>
          <a:gdLst/>
          <a:ahLst/>
          <a:cxnLst/>
          <a:rect l="0" t="0" r="0" b="0"/>
          <a:pathLst>
            <a:path>
              <a:moveTo>
                <a:pt x="322648" y="0"/>
              </a:moveTo>
              <a:lnTo>
                <a:pt x="322648" y="4043866"/>
              </a:lnTo>
              <a:lnTo>
                <a:pt x="0" y="40438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3EAF06-49BE-420C-A308-7B49988E9C57}">
      <dsp:nvSpPr>
        <dsp:cNvPr id="0" name=""/>
        <dsp:cNvSpPr/>
      </dsp:nvSpPr>
      <dsp:spPr>
        <a:xfrm>
          <a:off x="4838872" y="1077453"/>
          <a:ext cx="322648" cy="2516661"/>
        </a:xfrm>
        <a:custGeom>
          <a:avLst/>
          <a:gdLst/>
          <a:ahLst/>
          <a:cxnLst/>
          <a:rect l="0" t="0" r="0" b="0"/>
          <a:pathLst>
            <a:path>
              <a:moveTo>
                <a:pt x="322648" y="0"/>
              </a:moveTo>
              <a:lnTo>
                <a:pt x="322648" y="2516661"/>
              </a:lnTo>
              <a:lnTo>
                <a:pt x="0" y="25166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FE9F9E-4C10-4DF2-AB66-67F96D5A3BDF}">
      <dsp:nvSpPr>
        <dsp:cNvPr id="0" name=""/>
        <dsp:cNvSpPr/>
      </dsp:nvSpPr>
      <dsp:spPr>
        <a:xfrm>
          <a:off x="4838872" y="1077453"/>
          <a:ext cx="322648" cy="989456"/>
        </a:xfrm>
        <a:custGeom>
          <a:avLst/>
          <a:gdLst/>
          <a:ahLst/>
          <a:cxnLst/>
          <a:rect l="0" t="0" r="0" b="0"/>
          <a:pathLst>
            <a:path>
              <a:moveTo>
                <a:pt x="322648" y="0"/>
              </a:moveTo>
              <a:lnTo>
                <a:pt x="322648" y="989456"/>
              </a:lnTo>
              <a:lnTo>
                <a:pt x="0" y="9894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AD9362-6DEF-4AEF-A2F8-09F052B95209}">
      <dsp:nvSpPr>
        <dsp:cNvPr id="0" name=""/>
        <dsp:cNvSpPr/>
      </dsp:nvSpPr>
      <dsp:spPr>
        <a:xfrm>
          <a:off x="3225627" y="1957"/>
          <a:ext cx="2150992" cy="10754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500" b="1" i="0" u="none" strike="noStrike" kern="1200" cap="none" normalizeH="0" baseline="0">
              <a:ln>
                <a:noFill/>
              </a:ln>
              <a:solidFill>
                <a:schemeClr val="tx1"/>
              </a:solidFill>
              <a:effectLst/>
              <a:latin typeface="Comic Sans MS" pitchFamily="66" charset="0"/>
              <a:cs typeface="Lotus" pitchFamily="2" charset="-78"/>
            </a:rPr>
            <a:t>ويژگيهای عام نهادها</a:t>
          </a:r>
          <a:endParaRPr kumimoji="0" lang="en-US" altLang="fa-IR" sz="2500" b="1" i="0" u="none" strike="noStrike" kern="1200" cap="none" normalizeH="0" baseline="0">
            <a:ln>
              <a:noFill/>
            </a:ln>
            <a:solidFill>
              <a:schemeClr val="tx1"/>
            </a:solidFill>
            <a:effectLst/>
            <a:latin typeface="Comic Sans MS" pitchFamily="66" charset="0"/>
            <a:cs typeface="Lotus" pitchFamily="2" charset="-78"/>
          </a:endParaRPr>
        </a:p>
      </dsp:txBody>
      <dsp:txXfrm>
        <a:off x="3225627" y="1957"/>
        <a:ext cx="2150992" cy="1075496"/>
      </dsp:txXfrm>
    </dsp:sp>
    <dsp:sp modelId="{BB3E6BA7-CEF6-4AB5-B538-47E4EEAFAC3B}">
      <dsp:nvSpPr>
        <dsp:cNvPr id="0" name=""/>
        <dsp:cNvSpPr/>
      </dsp:nvSpPr>
      <dsp:spPr>
        <a:xfrm>
          <a:off x="2687879" y="1529161"/>
          <a:ext cx="2150992" cy="10754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500" b="1" i="0" u="none" strike="noStrike" kern="1200" cap="none" normalizeH="0" baseline="0">
              <a:ln>
                <a:noFill/>
              </a:ln>
              <a:solidFill>
                <a:schemeClr val="tx1"/>
              </a:solidFill>
              <a:effectLst/>
              <a:latin typeface="Comic Sans MS" pitchFamily="66" charset="0"/>
              <a:cs typeface="Lotus" pitchFamily="2" charset="-78"/>
            </a:rPr>
            <a:t>ايدئولوژی</a:t>
          </a:r>
          <a:endParaRPr kumimoji="0" lang="en-US" altLang="fa-IR" sz="2500" b="1" i="0" u="none" strike="noStrike" kern="1200" cap="none" normalizeH="0" baseline="0">
            <a:ln>
              <a:noFill/>
            </a:ln>
            <a:solidFill>
              <a:schemeClr val="tx1"/>
            </a:solidFill>
            <a:effectLst/>
            <a:latin typeface="Comic Sans MS" pitchFamily="66" charset="0"/>
            <a:cs typeface="Lotus" pitchFamily="2" charset="-78"/>
          </a:endParaRPr>
        </a:p>
      </dsp:txBody>
      <dsp:txXfrm>
        <a:off x="2687879" y="1529161"/>
        <a:ext cx="2150992" cy="1075496"/>
      </dsp:txXfrm>
    </dsp:sp>
    <dsp:sp modelId="{B53C41D1-DDC7-488F-BEEB-F1E6FC648AF0}">
      <dsp:nvSpPr>
        <dsp:cNvPr id="0" name=""/>
        <dsp:cNvSpPr/>
      </dsp:nvSpPr>
      <dsp:spPr>
        <a:xfrm>
          <a:off x="2687879" y="3056366"/>
          <a:ext cx="2150992" cy="10754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500" b="1" i="0" u="none" strike="noStrike" kern="1200" cap="none" normalizeH="0" baseline="0">
              <a:ln>
                <a:noFill/>
              </a:ln>
              <a:solidFill>
                <a:schemeClr val="tx1"/>
              </a:solidFill>
              <a:effectLst/>
              <a:latin typeface="Comic Sans MS" pitchFamily="66" charset="0"/>
              <a:cs typeface="Lotus" pitchFamily="2" charset="-78"/>
            </a:rPr>
            <a:t>قواعد رفتاری </a:t>
          </a:r>
          <a:endParaRPr kumimoji="0" lang="en-US" altLang="fa-IR" sz="2500" b="1" i="0" u="none" strike="noStrike" kern="1200" cap="none" normalizeH="0" baseline="0">
            <a:ln>
              <a:noFill/>
            </a:ln>
            <a:solidFill>
              <a:schemeClr val="tx1"/>
            </a:solidFill>
            <a:effectLst/>
            <a:latin typeface="Comic Sans MS" pitchFamily="66" charset="0"/>
            <a:cs typeface="Lotus" pitchFamily="2" charset="-78"/>
          </a:endParaRPr>
        </a:p>
      </dsp:txBody>
      <dsp:txXfrm>
        <a:off x="2687879" y="3056366"/>
        <a:ext cx="2150992" cy="1075496"/>
      </dsp:txXfrm>
    </dsp:sp>
    <dsp:sp modelId="{DCD2F573-D6FF-45D7-A8DE-5ACDECAFA3DC}">
      <dsp:nvSpPr>
        <dsp:cNvPr id="0" name=""/>
        <dsp:cNvSpPr/>
      </dsp:nvSpPr>
      <dsp:spPr>
        <a:xfrm>
          <a:off x="2687879" y="4583571"/>
          <a:ext cx="2150992" cy="10754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500" b="1" i="0" u="none" strike="noStrike" kern="1200" cap="none" normalizeH="0" baseline="0">
              <a:ln>
                <a:noFill/>
              </a:ln>
              <a:solidFill>
                <a:schemeClr val="tx1"/>
              </a:solidFill>
              <a:effectLst/>
              <a:latin typeface="Comic Sans MS" pitchFamily="66" charset="0"/>
              <a:cs typeface="Lotus" pitchFamily="2" charset="-78"/>
            </a:rPr>
            <a:t>نمادهای فرهنگی </a:t>
          </a:r>
          <a:endParaRPr kumimoji="0" lang="en-US" altLang="fa-IR" sz="2500" b="1" i="0" u="none" strike="noStrike" kern="1200" cap="none" normalizeH="0" baseline="0">
            <a:ln>
              <a:noFill/>
            </a:ln>
            <a:solidFill>
              <a:schemeClr val="tx1"/>
            </a:solidFill>
            <a:effectLst/>
            <a:latin typeface="Comic Sans MS" pitchFamily="66" charset="0"/>
            <a:cs typeface="Lotus" pitchFamily="2" charset="-78"/>
          </a:endParaRPr>
        </a:p>
      </dsp:txBody>
      <dsp:txXfrm>
        <a:off x="2687879" y="4583571"/>
        <a:ext cx="2150992" cy="10754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7BD32-AF51-48FB-9E8F-17C6166A907D}">
      <dsp:nvSpPr>
        <dsp:cNvPr id="0" name=""/>
        <dsp:cNvSpPr/>
      </dsp:nvSpPr>
      <dsp:spPr>
        <a:xfrm>
          <a:off x="2429265" y="2631671"/>
          <a:ext cx="325989" cy="999700"/>
        </a:xfrm>
        <a:custGeom>
          <a:avLst/>
          <a:gdLst/>
          <a:ahLst/>
          <a:cxnLst/>
          <a:rect l="0" t="0" r="0" b="0"/>
          <a:pathLst>
            <a:path>
              <a:moveTo>
                <a:pt x="325989" y="0"/>
              </a:moveTo>
              <a:lnTo>
                <a:pt x="325989" y="999700"/>
              </a:lnTo>
              <a:lnTo>
                <a:pt x="0" y="9997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0466B4-1D96-4435-9341-C1C9C243DF30}">
      <dsp:nvSpPr>
        <dsp:cNvPr id="0" name=""/>
        <dsp:cNvSpPr/>
      </dsp:nvSpPr>
      <dsp:spPr>
        <a:xfrm>
          <a:off x="2972581" y="1088655"/>
          <a:ext cx="325989" cy="999700"/>
        </a:xfrm>
        <a:custGeom>
          <a:avLst/>
          <a:gdLst/>
          <a:ahLst/>
          <a:cxnLst/>
          <a:rect l="0" t="0" r="0" b="0"/>
          <a:pathLst>
            <a:path>
              <a:moveTo>
                <a:pt x="325989" y="0"/>
              </a:moveTo>
              <a:lnTo>
                <a:pt x="325989" y="999700"/>
              </a:lnTo>
              <a:lnTo>
                <a:pt x="0" y="9997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4B6F90-B340-48F7-A17A-6D53C6B8C909}">
      <dsp:nvSpPr>
        <dsp:cNvPr id="0" name=""/>
        <dsp:cNvSpPr/>
      </dsp:nvSpPr>
      <dsp:spPr>
        <a:xfrm>
          <a:off x="1342634" y="2023"/>
          <a:ext cx="2173262" cy="1086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3500" b="1" i="0" u="none" strike="noStrike" kern="1200" cap="none" normalizeH="0" baseline="0">
              <a:ln>
                <a:noFill/>
              </a:ln>
              <a:solidFill>
                <a:schemeClr val="tx2"/>
              </a:solidFill>
              <a:effectLst/>
              <a:latin typeface="Arial" pitchFamily="34" charset="0"/>
              <a:cs typeface="Lotus" pitchFamily="2" charset="-78"/>
            </a:rPr>
            <a:t>تب</a:t>
          </a:r>
          <a:r>
            <a:rPr kumimoji="0" lang="fa-IR" altLang="fa-IR" sz="3500" b="1" i="0" u="none" strike="noStrike" kern="1200" cap="none" normalizeH="0" baseline="0">
              <a:ln>
                <a:noFill/>
              </a:ln>
              <a:solidFill>
                <a:schemeClr val="tx2"/>
              </a:solidFill>
              <a:effectLst/>
              <a:latin typeface="Arial" pitchFamily="34" charset="0"/>
              <a:cs typeface="Lotus" pitchFamily="2" charset="-78"/>
            </a:rPr>
            <a:t>يي</a:t>
          </a:r>
          <a:r>
            <a:rPr kumimoji="0" lang="ar-SA" altLang="fa-IR" sz="3500" b="1" i="0" u="none" strike="noStrike" kern="1200" cap="none" normalizeH="0" baseline="0">
              <a:ln>
                <a:noFill/>
              </a:ln>
              <a:solidFill>
                <a:schemeClr val="tx2"/>
              </a:solidFill>
              <a:effectLst/>
              <a:latin typeface="Arial" pitchFamily="34" charset="0"/>
              <a:cs typeface="Lotus" pitchFamily="2" charset="-78"/>
            </a:rPr>
            <a:t>ن‌های انحراف</a:t>
          </a:r>
          <a:endParaRPr kumimoji="0" lang="en-US" altLang="fa-IR" sz="3500" b="1" i="0" u="none" strike="noStrike" kern="1200" cap="none" normalizeH="0" baseline="0">
            <a:ln>
              <a:noFill/>
            </a:ln>
            <a:solidFill>
              <a:schemeClr val="tx2"/>
            </a:solidFill>
            <a:effectLst/>
            <a:latin typeface="Arial" pitchFamily="34" charset="0"/>
            <a:cs typeface="Lotus" pitchFamily="2" charset="-78"/>
          </a:endParaRPr>
        </a:p>
      </dsp:txBody>
      <dsp:txXfrm>
        <a:off x="1342634" y="2023"/>
        <a:ext cx="2173262" cy="1086631"/>
      </dsp:txXfrm>
    </dsp:sp>
    <dsp:sp modelId="{656A4007-87F3-4742-9238-0BAB0941076D}">
      <dsp:nvSpPr>
        <dsp:cNvPr id="0" name=""/>
        <dsp:cNvSpPr/>
      </dsp:nvSpPr>
      <dsp:spPr>
        <a:xfrm>
          <a:off x="799318" y="1545040"/>
          <a:ext cx="2173262" cy="1086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3500" b="1" i="0" u="none" strike="noStrike" kern="1200" cap="none" normalizeH="0" baseline="0">
              <a:ln>
                <a:noFill/>
              </a:ln>
              <a:solidFill>
                <a:schemeClr val="tx1"/>
              </a:solidFill>
              <a:effectLst/>
              <a:latin typeface="Arial" pitchFamily="34" charset="0"/>
              <a:cs typeface="Lotus" pitchFamily="2" charset="-78"/>
            </a:rPr>
            <a:t>زيست شناسی </a:t>
          </a:r>
          <a:endParaRPr kumimoji="0" lang="en-US" altLang="fa-IR" sz="3500" b="1" i="0" u="none" strike="noStrike" kern="1200" cap="none" normalizeH="0" baseline="0">
            <a:ln>
              <a:noFill/>
            </a:ln>
            <a:solidFill>
              <a:schemeClr val="tx1"/>
            </a:solidFill>
            <a:effectLst/>
            <a:latin typeface="Arial" pitchFamily="34" charset="0"/>
            <a:cs typeface="Lotus" pitchFamily="2" charset="-78"/>
          </a:endParaRPr>
        </a:p>
      </dsp:txBody>
      <dsp:txXfrm>
        <a:off x="799318" y="1545040"/>
        <a:ext cx="2173262" cy="1086631"/>
      </dsp:txXfrm>
    </dsp:sp>
    <dsp:sp modelId="{8E8F1D2C-5C46-45A3-967A-25FB3F15D55F}">
      <dsp:nvSpPr>
        <dsp:cNvPr id="0" name=""/>
        <dsp:cNvSpPr/>
      </dsp:nvSpPr>
      <dsp:spPr>
        <a:xfrm>
          <a:off x="256002" y="3088056"/>
          <a:ext cx="2173262" cy="1086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3500" b="1" i="0" u="none" strike="noStrike" kern="1200" cap="none" normalizeH="0" baseline="0">
              <a:ln>
                <a:noFill/>
              </a:ln>
              <a:solidFill>
                <a:schemeClr val="tx1"/>
              </a:solidFill>
              <a:effectLst/>
              <a:latin typeface="Arial" pitchFamily="34" charset="0"/>
              <a:cs typeface="Lotus" pitchFamily="2" charset="-78"/>
            </a:rPr>
            <a:t>نقص جسمانی </a:t>
          </a:r>
          <a:endParaRPr kumimoji="0" lang="en-US" altLang="fa-IR" sz="3500" b="1" i="0" u="none" strike="noStrike" kern="1200" cap="none" normalizeH="0" baseline="0">
            <a:ln>
              <a:noFill/>
            </a:ln>
            <a:solidFill>
              <a:schemeClr val="tx1"/>
            </a:solidFill>
            <a:effectLst/>
            <a:latin typeface="Arial" pitchFamily="34" charset="0"/>
            <a:cs typeface="Lotus" pitchFamily="2" charset="-78"/>
          </a:endParaRPr>
        </a:p>
      </dsp:txBody>
      <dsp:txXfrm>
        <a:off x="256002" y="3088056"/>
        <a:ext cx="2173262" cy="10866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CFC16E-4269-4ABA-A462-D40C1288B6CE}">
      <dsp:nvSpPr>
        <dsp:cNvPr id="0" name=""/>
        <dsp:cNvSpPr/>
      </dsp:nvSpPr>
      <dsp:spPr>
        <a:xfrm>
          <a:off x="2341207" y="2203888"/>
          <a:ext cx="273154" cy="837673"/>
        </a:xfrm>
        <a:custGeom>
          <a:avLst/>
          <a:gdLst/>
          <a:ahLst/>
          <a:cxnLst/>
          <a:rect l="0" t="0" r="0" b="0"/>
          <a:pathLst>
            <a:path>
              <a:moveTo>
                <a:pt x="273154" y="0"/>
              </a:moveTo>
              <a:lnTo>
                <a:pt x="273154" y="837673"/>
              </a:lnTo>
              <a:lnTo>
                <a:pt x="0" y="837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4524CC-1E09-4058-853C-1096050A195C}">
      <dsp:nvSpPr>
        <dsp:cNvPr id="0" name=""/>
        <dsp:cNvSpPr/>
      </dsp:nvSpPr>
      <dsp:spPr>
        <a:xfrm>
          <a:off x="2796464" y="910957"/>
          <a:ext cx="273154" cy="837673"/>
        </a:xfrm>
        <a:custGeom>
          <a:avLst/>
          <a:gdLst/>
          <a:ahLst/>
          <a:cxnLst/>
          <a:rect l="0" t="0" r="0" b="0"/>
          <a:pathLst>
            <a:path>
              <a:moveTo>
                <a:pt x="273154" y="0"/>
              </a:moveTo>
              <a:lnTo>
                <a:pt x="273154" y="837673"/>
              </a:lnTo>
              <a:lnTo>
                <a:pt x="0" y="8376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833A1B-2459-494E-9D1C-C87E155889E4}">
      <dsp:nvSpPr>
        <dsp:cNvPr id="0" name=""/>
        <dsp:cNvSpPr/>
      </dsp:nvSpPr>
      <dsp:spPr>
        <a:xfrm>
          <a:off x="1430692" y="443"/>
          <a:ext cx="1821028" cy="9105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2900" b="1" i="0" u="none" strike="noStrike" kern="1200" cap="none" normalizeH="0" baseline="0">
              <a:ln>
                <a:noFill/>
              </a:ln>
              <a:solidFill>
                <a:schemeClr val="tx2"/>
              </a:solidFill>
              <a:effectLst/>
              <a:latin typeface="Arial" pitchFamily="34" charset="0"/>
              <a:cs typeface="Lotus" pitchFamily="2" charset="-78"/>
            </a:rPr>
            <a:t>تب</a:t>
          </a:r>
          <a:r>
            <a:rPr kumimoji="0" lang="fa-IR" altLang="fa-IR" sz="2900" b="1" i="0" u="none" strike="noStrike" kern="1200" cap="none" normalizeH="0" baseline="0">
              <a:ln>
                <a:noFill/>
              </a:ln>
              <a:solidFill>
                <a:schemeClr val="tx2"/>
              </a:solidFill>
              <a:effectLst/>
              <a:latin typeface="Arial" pitchFamily="34" charset="0"/>
              <a:cs typeface="Lotus" pitchFamily="2" charset="-78"/>
            </a:rPr>
            <a:t>يي</a:t>
          </a:r>
          <a:r>
            <a:rPr kumimoji="0" lang="ar-SA" altLang="fa-IR" sz="2900" b="1" i="0" u="none" strike="noStrike" kern="1200" cap="none" normalizeH="0" baseline="0">
              <a:ln>
                <a:noFill/>
              </a:ln>
              <a:solidFill>
                <a:schemeClr val="tx2"/>
              </a:solidFill>
              <a:effectLst/>
              <a:latin typeface="Arial" pitchFamily="34" charset="0"/>
              <a:cs typeface="Lotus" pitchFamily="2" charset="-78"/>
            </a:rPr>
            <a:t>ن‌های انحراف</a:t>
          </a:r>
          <a:endParaRPr kumimoji="0" lang="en-US" altLang="fa-IR" sz="2900" b="1" i="0" u="none" strike="noStrike" kern="1200" cap="none" normalizeH="0" baseline="0">
            <a:ln>
              <a:noFill/>
            </a:ln>
            <a:solidFill>
              <a:schemeClr val="tx2"/>
            </a:solidFill>
            <a:effectLst/>
            <a:latin typeface="Arial" pitchFamily="34" charset="0"/>
            <a:cs typeface="Lotus" pitchFamily="2" charset="-78"/>
          </a:endParaRPr>
        </a:p>
      </dsp:txBody>
      <dsp:txXfrm>
        <a:off x="1430692" y="443"/>
        <a:ext cx="1821028" cy="910514"/>
      </dsp:txXfrm>
    </dsp:sp>
    <dsp:sp modelId="{887BCE65-D1FD-45A2-AB67-A3333A34C75A}">
      <dsp:nvSpPr>
        <dsp:cNvPr id="0" name=""/>
        <dsp:cNvSpPr/>
      </dsp:nvSpPr>
      <dsp:spPr>
        <a:xfrm>
          <a:off x="975435" y="1293373"/>
          <a:ext cx="1821028" cy="9105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900" b="1" i="0" u="none" strike="noStrike" kern="1200" cap="none" normalizeH="0" baseline="0">
              <a:ln>
                <a:noFill/>
              </a:ln>
              <a:solidFill>
                <a:schemeClr val="tx1"/>
              </a:solidFill>
              <a:effectLst/>
              <a:latin typeface="Arial" pitchFamily="34" charset="0"/>
              <a:cs typeface="Lotus" pitchFamily="2" charset="-78"/>
            </a:rPr>
            <a:t>روان شناختی </a:t>
          </a:r>
          <a:endParaRPr kumimoji="0" lang="en-US" altLang="fa-IR" sz="2900" b="1" i="0" u="none" strike="noStrike" kern="1200" cap="none" normalizeH="0" baseline="0">
            <a:ln>
              <a:noFill/>
            </a:ln>
            <a:solidFill>
              <a:schemeClr val="tx1"/>
            </a:solidFill>
            <a:effectLst/>
            <a:latin typeface="Arial" pitchFamily="34" charset="0"/>
            <a:cs typeface="Lotus" pitchFamily="2" charset="-78"/>
          </a:endParaRPr>
        </a:p>
      </dsp:txBody>
      <dsp:txXfrm>
        <a:off x="975435" y="1293373"/>
        <a:ext cx="1821028" cy="910514"/>
      </dsp:txXfrm>
    </dsp:sp>
    <dsp:sp modelId="{014BAB67-D8E5-4F8A-B8F5-2BA13778FFD1}">
      <dsp:nvSpPr>
        <dsp:cNvPr id="0" name=""/>
        <dsp:cNvSpPr/>
      </dsp:nvSpPr>
      <dsp:spPr>
        <a:xfrm>
          <a:off x="520178" y="2586304"/>
          <a:ext cx="1821028" cy="9105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fa-IR" sz="2900" b="1" i="0" u="none" strike="noStrike" kern="1200" cap="none" normalizeH="0" baseline="0">
              <a:ln>
                <a:noFill/>
              </a:ln>
              <a:solidFill>
                <a:schemeClr val="tx1"/>
              </a:solidFill>
              <a:effectLst/>
              <a:latin typeface="Arial" pitchFamily="34" charset="0"/>
              <a:cs typeface="Lotus" pitchFamily="2" charset="-78"/>
            </a:rPr>
            <a:t>نقص شخصيت </a:t>
          </a:r>
          <a:endParaRPr kumimoji="0" lang="en-US" altLang="fa-IR" sz="2900" b="1" i="0" u="none" strike="noStrike" kern="1200" cap="none" normalizeH="0" baseline="0">
            <a:ln>
              <a:noFill/>
            </a:ln>
            <a:solidFill>
              <a:schemeClr val="tx1"/>
            </a:solidFill>
            <a:effectLst/>
            <a:latin typeface="Arial" pitchFamily="34" charset="0"/>
            <a:cs typeface="Lotus" pitchFamily="2" charset="-78"/>
          </a:endParaRPr>
        </a:p>
      </dsp:txBody>
      <dsp:txXfrm>
        <a:off x="520178" y="2586304"/>
        <a:ext cx="1821028" cy="9105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991AD2-D4B1-409D-9D92-3EC1215C54EF}">
      <dsp:nvSpPr>
        <dsp:cNvPr id="0" name=""/>
        <dsp:cNvSpPr/>
      </dsp:nvSpPr>
      <dsp:spPr>
        <a:xfrm>
          <a:off x="4572000" y="1790194"/>
          <a:ext cx="3234723" cy="561398"/>
        </a:xfrm>
        <a:custGeom>
          <a:avLst/>
          <a:gdLst/>
          <a:ahLst/>
          <a:cxnLst/>
          <a:rect l="0" t="0" r="0" b="0"/>
          <a:pathLst>
            <a:path>
              <a:moveTo>
                <a:pt x="0" y="0"/>
              </a:moveTo>
              <a:lnTo>
                <a:pt x="0" y="280699"/>
              </a:lnTo>
              <a:lnTo>
                <a:pt x="3234723" y="280699"/>
              </a:lnTo>
              <a:lnTo>
                <a:pt x="3234723" y="5613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6D7ED6-1893-4F09-806C-6DFAB702FA0C}">
      <dsp:nvSpPr>
        <dsp:cNvPr id="0" name=""/>
        <dsp:cNvSpPr/>
      </dsp:nvSpPr>
      <dsp:spPr>
        <a:xfrm>
          <a:off x="4526279" y="1790194"/>
          <a:ext cx="91440" cy="561398"/>
        </a:xfrm>
        <a:custGeom>
          <a:avLst/>
          <a:gdLst/>
          <a:ahLst/>
          <a:cxnLst/>
          <a:rect l="0" t="0" r="0" b="0"/>
          <a:pathLst>
            <a:path>
              <a:moveTo>
                <a:pt x="45720" y="0"/>
              </a:moveTo>
              <a:lnTo>
                <a:pt x="45720" y="5613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455D78-66D9-4AA1-A28F-7666CBC1B56D}">
      <dsp:nvSpPr>
        <dsp:cNvPr id="0" name=""/>
        <dsp:cNvSpPr/>
      </dsp:nvSpPr>
      <dsp:spPr>
        <a:xfrm>
          <a:off x="1337276" y="1790194"/>
          <a:ext cx="3234723" cy="561398"/>
        </a:xfrm>
        <a:custGeom>
          <a:avLst/>
          <a:gdLst/>
          <a:ahLst/>
          <a:cxnLst/>
          <a:rect l="0" t="0" r="0" b="0"/>
          <a:pathLst>
            <a:path>
              <a:moveTo>
                <a:pt x="3234723" y="0"/>
              </a:moveTo>
              <a:lnTo>
                <a:pt x="3234723" y="280699"/>
              </a:lnTo>
              <a:lnTo>
                <a:pt x="0" y="280699"/>
              </a:lnTo>
              <a:lnTo>
                <a:pt x="0" y="5613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CDC86-711B-4607-A7E9-8B2007078280}">
      <dsp:nvSpPr>
        <dsp:cNvPr id="0" name=""/>
        <dsp:cNvSpPr/>
      </dsp:nvSpPr>
      <dsp:spPr>
        <a:xfrm>
          <a:off x="3235337" y="453532"/>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5600" b="1" i="0" u="none" strike="noStrike" kern="1200" cap="none" normalizeH="0" baseline="0">
              <a:ln>
                <a:noFill/>
              </a:ln>
              <a:solidFill>
                <a:schemeClr val="tx1"/>
              </a:solidFill>
              <a:effectLst/>
              <a:latin typeface="Comic Sans MS" pitchFamily="66" charset="0"/>
              <a:cs typeface="Lotus" pitchFamily="2" charset="-78"/>
            </a:rPr>
            <a:t>خود</a:t>
          </a:r>
          <a:endParaRPr kumimoji="0" lang="en-US" altLang="fa-IR" sz="5600" b="1" i="0" u="none" strike="noStrike" kern="1200" cap="none" normalizeH="0" baseline="0">
            <a:ln>
              <a:noFill/>
            </a:ln>
            <a:solidFill>
              <a:schemeClr val="tx1"/>
            </a:solidFill>
            <a:effectLst/>
            <a:latin typeface="Comic Sans MS" pitchFamily="66" charset="0"/>
            <a:cs typeface="Lotus" pitchFamily="2" charset="-78"/>
          </a:endParaRPr>
        </a:p>
      </dsp:txBody>
      <dsp:txXfrm>
        <a:off x="3235337" y="453532"/>
        <a:ext cx="2673325" cy="1336662"/>
      </dsp:txXfrm>
    </dsp:sp>
    <dsp:sp modelId="{C834A36B-8148-492C-8A3C-6E3832EEC463}">
      <dsp:nvSpPr>
        <dsp:cNvPr id="0" name=""/>
        <dsp:cNvSpPr/>
      </dsp:nvSpPr>
      <dsp:spPr>
        <a:xfrm>
          <a:off x="613" y="2351593"/>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5600" b="1" i="0" u="none" strike="noStrike" kern="1200" cap="none" normalizeH="0" baseline="0">
              <a:ln>
                <a:noFill/>
              </a:ln>
              <a:solidFill>
                <a:schemeClr val="tx1"/>
              </a:solidFill>
              <a:effectLst/>
              <a:latin typeface="Comic Sans MS" pitchFamily="66" charset="0"/>
              <a:cs typeface="Lotus" pitchFamily="2" charset="-78"/>
            </a:rPr>
            <a:t>خويشتن</a:t>
          </a:r>
          <a:endParaRPr kumimoji="0" lang="en-US" altLang="fa-IR" sz="5600" b="1" i="0" u="none" strike="noStrike" kern="1200" cap="none" normalizeH="0" baseline="0">
            <a:ln>
              <a:noFill/>
            </a:ln>
            <a:solidFill>
              <a:schemeClr val="tx1"/>
            </a:solidFill>
            <a:effectLst/>
            <a:latin typeface="Comic Sans MS" pitchFamily="66" charset="0"/>
            <a:cs typeface="Lotus" pitchFamily="2" charset="-78"/>
          </a:endParaRPr>
        </a:p>
      </dsp:txBody>
      <dsp:txXfrm>
        <a:off x="613" y="2351593"/>
        <a:ext cx="2673325" cy="1336662"/>
      </dsp:txXfrm>
    </dsp:sp>
    <dsp:sp modelId="{9431E197-930D-419C-80F0-D251B10509C1}">
      <dsp:nvSpPr>
        <dsp:cNvPr id="0" name=""/>
        <dsp:cNvSpPr/>
      </dsp:nvSpPr>
      <dsp:spPr>
        <a:xfrm>
          <a:off x="3235337" y="2351593"/>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5600" b="1" i="0" u="none" strike="noStrike" kern="1200" cap="none" normalizeH="0" baseline="0">
              <a:ln>
                <a:noFill/>
              </a:ln>
              <a:solidFill>
                <a:schemeClr val="tx1"/>
              </a:solidFill>
              <a:effectLst/>
              <a:latin typeface="Comic Sans MS" pitchFamily="66" charset="0"/>
              <a:cs typeface="Lotus" pitchFamily="2" charset="-78"/>
            </a:rPr>
            <a:t>او</a:t>
          </a:r>
          <a:endParaRPr kumimoji="0" lang="en-US" altLang="fa-IR" sz="5600" b="1" i="0" u="none" strike="noStrike" kern="1200" cap="none" normalizeH="0" baseline="0">
            <a:ln>
              <a:noFill/>
            </a:ln>
            <a:solidFill>
              <a:schemeClr val="tx1"/>
            </a:solidFill>
            <a:effectLst/>
            <a:latin typeface="Comic Sans MS" pitchFamily="66" charset="0"/>
            <a:cs typeface="Lotus" pitchFamily="2" charset="-78"/>
          </a:endParaRPr>
        </a:p>
      </dsp:txBody>
      <dsp:txXfrm>
        <a:off x="3235337" y="2351593"/>
        <a:ext cx="2673325" cy="1336662"/>
      </dsp:txXfrm>
    </dsp:sp>
    <dsp:sp modelId="{403D94E0-9BB9-4BE0-AD41-94C6DF66CA53}">
      <dsp:nvSpPr>
        <dsp:cNvPr id="0" name=""/>
        <dsp:cNvSpPr/>
      </dsp:nvSpPr>
      <dsp:spPr>
        <a:xfrm>
          <a:off x="6470060" y="2351593"/>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fa-IR" sz="5600" b="1" i="0" u="none" strike="noStrike" kern="1200" cap="none" normalizeH="0" baseline="0">
              <a:ln>
                <a:noFill/>
              </a:ln>
              <a:solidFill>
                <a:schemeClr val="tx1"/>
              </a:solidFill>
              <a:effectLst/>
              <a:latin typeface="Comic Sans MS" pitchFamily="66" charset="0"/>
              <a:cs typeface="Lotus" pitchFamily="2" charset="-78"/>
            </a:rPr>
            <a:t>فراخويشتن</a:t>
          </a:r>
          <a:endParaRPr kumimoji="0" lang="en-US" altLang="fa-IR" sz="5600" b="1" i="0" u="none" strike="noStrike" kern="1200" cap="none" normalizeH="0" baseline="0">
            <a:ln>
              <a:noFill/>
            </a:ln>
            <a:solidFill>
              <a:schemeClr val="tx1"/>
            </a:solidFill>
            <a:effectLst/>
            <a:latin typeface="Comic Sans MS" pitchFamily="66" charset="0"/>
            <a:cs typeface="Lotus" pitchFamily="2" charset="-78"/>
          </a:endParaRPr>
        </a:p>
      </dsp:txBody>
      <dsp:txXfrm>
        <a:off x="6470060" y="2351593"/>
        <a:ext cx="2673325" cy="133666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0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endParaRPr lang="en-US"/>
          </a:p>
        </p:txBody>
      </p:sp>
      <p:sp>
        <p:nvSpPr>
          <p:cNvPr id="540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540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endParaRPr lang="en-US"/>
          </a:p>
        </p:txBody>
      </p:sp>
      <p:sp>
        <p:nvSpPr>
          <p:cNvPr id="540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0543ADF-1C1D-449D-B7EA-DE07F0EC227C}" type="slidenum">
              <a:rPr lang="fa-IR"/>
              <a:pPr/>
              <a:t>‹#›</a:t>
            </a:fld>
            <a:endParaRPr lang="en-US"/>
          </a:p>
        </p:txBody>
      </p:sp>
    </p:spTree>
    <p:extLst>
      <p:ext uri="{BB962C8B-B14F-4D97-AF65-F5344CB8AC3E}">
        <p14:creationId xmlns:p14="http://schemas.microsoft.com/office/powerpoint/2010/main" val="549650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endParaRPr lang="en-US"/>
          </a:p>
        </p:txBody>
      </p:sp>
      <p:sp>
        <p:nvSpPr>
          <p:cNvPr id="164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64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64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4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endParaRPr lang="en-US"/>
          </a:p>
        </p:txBody>
      </p:sp>
      <p:sp>
        <p:nvSpPr>
          <p:cNvPr id="164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9FF0E2CC-75FB-4FEF-BF1A-1110D6010C76}" type="slidenum">
              <a:rPr lang="fa-IR"/>
              <a:pPr/>
              <a:t>‹#›</a:t>
            </a:fld>
            <a:endParaRPr lang="en-US"/>
          </a:p>
        </p:txBody>
      </p:sp>
    </p:spTree>
    <p:extLst>
      <p:ext uri="{BB962C8B-B14F-4D97-AF65-F5344CB8AC3E}">
        <p14:creationId xmlns:p14="http://schemas.microsoft.com/office/powerpoint/2010/main" val="22735765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F0E2CC-75FB-4FEF-BF1A-1110D6010C76}" type="slidenum">
              <a:rPr lang="fa-IR" smtClean="0"/>
              <a:pPr/>
              <a:t>110</a:t>
            </a:fld>
            <a:endParaRPr lang="en-US"/>
          </a:p>
        </p:txBody>
      </p:sp>
    </p:spTree>
    <p:extLst>
      <p:ext uri="{BB962C8B-B14F-4D97-AF65-F5344CB8AC3E}">
        <p14:creationId xmlns:p14="http://schemas.microsoft.com/office/powerpoint/2010/main" val="397636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609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51609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16100"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en-US"/>
          </a:p>
        </p:txBody>
      </p:sp>
      <p:sp>
        <p:nvSpPr>
          <p:cNvPr id="516101" name="Rectangle 5"/>
          <p:cNvSpPr>
            <a:spLocks noGrp="1" noChangeArrowheads="1"/>
          </p:cNvSpPr>
          <p:nvPr>
            <p:ph type="ftr" sz="quarter" idx="3"/>
          </p:nvPr>
        </p:nvSpPr>
        <p:spPr/>
        <p:txBody>
          <a:bodyPr/>
          <a:lstStyle>
            <a:lvl1pPr>
              <a:defRPr/>
            </a:lvl1pPr>
          </a:lstStyle>
          <a:p>
            <a:r>
              <a:rPr lang="fa-IR"/>
              <a:t>مژده کيانی - مردادماه 1385</a:t>
            </a:r>
            <a:endParaRPr lang="en-US"/>
          </a:p>
        </p:txBody>
      </p:sp>
      <p:sp>
        <p:nvSpPr>
          <p:cNvPr id="516102" name="Rectangle 6"/>
          <p:cNvSpPr>
            <a:spLocks noGrp="1" noChangeArrowheads="1"/>
          </p:cNvSpPr>
          <p:nvPr>
            <p:ph type="sldNum" sz="quarter" idx="4"/>
          </p:nvPr>
        </p:nvSpPr>
        <p:spPr/>
        <p:txBody>
          <a:bodyPr/>
          <a:lstStyle>
            <a:lvl1pPr>
              <a:defRPr/>
            </a:lvl1pPr>
          </a:lstStyle>
          <a:p>
            <a:fld id="{44914F5E-90F6-4676-81D1-F3EAFB37B26E}" type="slidenum">
              <a:rPr lang="fa-IR"/>
              <a:pPr/>
              <a:t>‹#›</a:t>
            </a:fld>
            <a:endParaRPr lang="en-US"/>
          </a:p>
        </p:txBody>
      </p:sp>
      <p:sp>
        <p:nvSpPr>
          <p:cNvPr id="516103" name="Rectangle 7"/>
          <p:cNvSpPr>
            <a:spLocks noGrp="1" noChangeArrowheads="1"/>
          </p:cNvSpPr>
          <p:nvPr>
            <p:ph type="dt" sz="quarter" idx="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lvl1pPr>
              <a:defRPr/>
            </a:lvl1pPr>
          </a:lstStyle>
          <a:p>
            <a:fld id="{35975EC6-A79A-4F58-9DFB-2C62A18BB377}" type="slidenum">
              <a:rPr lang="fa-I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lvl1pPr>
              <a:defRPr/>
            </a:lvl1pPr>
          </a:lstStyle>
          <a:p>
            <a:fld id="{CE5AAEDA-C516-4AE5-9C5D-9224A1DC9F04}" type="slidenum">
              <a:rPr lang="fa-I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r>
              <a:rPr lang="fa-IR"/>
              <a:t>مژده کيانی - مردادماه 1385</a:t>
            </a:r>
            <a:endParaRPr lang="en-US"/>
          </a:p>
        </p:txBody>
      </p:sp>
      <p:sp>
        <p:nvSpPr>
          <p:cNvPr id="27" name="Slide Number Placeholder 26"/>
          <p:cNvSpPr>
            <a:spLocks noGrp="1"/>
          </p:cNvSpPr>
          <p:nvPr>
            <p:ph type="sldNum" sz="quarter" idx="12"/>
          </p:nvPr>
        </p:nvSpPr>
        <p:spPr/>
        <p:txBody>
          <a:bodyPr/>
          <a:lstStyle/>
          <a:p>
            <a:fld id="{66A683D4-1CBC-410D-8ED2-EBB15B3166E5}" type="slidenum">
              <a:rPr lang="fa-IR"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2CCCA4F7-2C11-42B7-8E7B-AEEF9CDD992B}" type="slidenum">
              <a:rPr lang="fa-IR"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713ADB2-AF6F-4F4D-88A2-FB51D5DF2C22}" type="slidenum">
              <a:rPr lang="fa-IR"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95E9754F-1CA2-4F0B-8D84-D41D27347C2D}" type="slidenum">
              <a:rPr lang="fa-IR"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fa-IR"/>
              <a:t>مژده کيانی - مردادماه 1385</a:t>
            </a:r>
            <a:endParaRPr lang="en-US"/>
          </a:p>
        </p:txBody>
      </p:sp>
      <p:sp>
        <p:nvSpPr>
          <p:cNvPr id="9" name="Slide Number Placeholder 8"/>
          <p:cNvSpPr>
            <a:spLocks noGrp="1"/>
          </p:cNvSpPr>
          <p:nvPr>
            <p:ph type="sldNum" sz="quarter" idx="12"/>
          </p:nvPr>
        </p:nvSpPr>
        <p:spPr/>
        <p:txBody>
          <a:bodyPr/>
          <a:lstStyle/>
          <a:p>
            <a:fld id="{2BF879F8-3976-4ECA-A9F8-4C059FA0FD75}" type="slidenum">
              <a:rPr lang="fa-IR"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4E0589CD-1396-40DB-9ABB-9C158FF7A2E0}" type="slidenum">
              <a:rPr lang="fa-IR"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fa-IR"/>
              <a:t>مژده کيانی - مردادماه 1385</a:t>
            </a:r>
            <a:endParaRPr lang="en-US"/>
          </a:p>
        </p:txBody>
      </p:sp>
      <p:sp>
        <p:nvSpPr>
          <p:cNvPr id="4" name="Slide Number Placeholder 3"/>
          <p:cNvSpPr>
            <a:spLocks noGrp="1"/>
          </p:cNvSpPr>
          <p:nvPr>
            <p:ph type="sldNum" sz="quarter" idx="12"/>
          </p:nvPr>
        </p:nvSpPr>
        <p:spPr/>
        <p:txBody>
          <a:bodyPr/>
          <a:lstStyle/>
          <a:p>
            <a:fld id="{FA344FFC-B8CB-4D2C-96EB-2AD54AB6299A}" type="slidenum">
              <a:rPr lang="fa-IR"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2036042B-25FA-4CE2-A889-89EDA7C97A07}" type="slidenum">
              <a:rPr lang="fa-IR"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lvl1pPr>
              <a:defRPr/>
            </a:lvl1pPr>
          </a:lstStyle>
          <a:p>
            <a:fld id="{E7C343C5-8E11-43DD-BDB4-D577E2ED0277}" type="slidenum">
              <a:rPr lang="fa-I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B21E865-38A5-4BFD-A1F9-F0BA96AD6A55}" type="slidenum">
              <a:rPr lang="fa-IR"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87B3BC9-4B2E-46AF-B46B-8F9E02AFE1EF}" type="slidenum">
              <a:rPr lang="fa-IR"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44158B2-F889-4DF5-9561-D503CF91DD30}" type="slidenum">
              <a:rPr lang="fa-IR"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Text Placeholder 2"/>
          <p:cNvSpPr>
            <a:spLocks noGrp="1"/>
          </p:cNvSpPr>
          <p:nvPr>
            <p:ph type="body"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3716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556000" y="6248400"/>
            <a:ext cx="2895600" cy="457200"/>
          </a:xfrm>
        </p:spPr>
        <p:txBody>
          <a:bodyPr/>
          <a:lstStyle>
            <a:lvl1pPr>
              <a:defRPr/>
            </a:lvl1pPr>
          </a:lstStyle>
          <a:p>
            <a:r>
              <a:rPr lang="fa-IR"/>
              <a:t>مژده کيانی - مردادماه 1385</a:t>
            </a:r>
            <a:endParaRPr lang="en-US"/>
          </a:p>
        </p:txBody>
      </p:sp>
      <p:sp>
        <p:nvSpPr>
          <p:cNvPr id="7" name="Slide Number Placeholder 6"/>
          <p:cNvSpPr>
            <a:spLocks noGrp="1"/>
          </p:cNvSpPr>
          <p:nvPr>
            <p:ph type="sldNum" sz="quarter" idx="12"/>
          </p:nvPr>
        </p:nvSpPr>
        <p:spPr>
          <a:xfrm>
            <a:off x="6718300" y="6248400"/>
            <a:ext cx="1905000" cy="457200"/>
          </a:xfrm>
        </p:spPr>
        <p:txBody>
          <a:bodyPr/>
          <a:lstStyle>
            <a:lvl1pPr>
              <a:defRPr/>
            </a:lvl1pPr>
          </a:lstStyle>
          <a:p>
            <a:fld id="{55327BF9-1A8D-4F44-AD48-A8C1FD19372C}" type="slidenum">
              <a:rPr lang="fa-I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Content Placeholder 2"/>
          <p:cNvSpPr>
            <a:spLocks noGrp="1"/>
          </p:cNvSpPr>
          <p:nvPr>
            <p:ph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101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3716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556000" y="6248400"/>
            <a:ext cx="2895600" cy="457200"/>
          </a:xfrm>
        </p:spPr>
        <p:txBody>
          <a:bodyPr/>
          <a:lstStyle>
            <a:lvl1pPr>
              <a:defRPr/>
            </a:lvl1pPr>
          </a:lstStyle>
          <a:p>
            <a:r>
              <a:rPr lang="fa-IR"/>
              <a:t>مژده کيانی - مردادماه 1385</a:t>
            </a:r>
            <a:endParaRPr lang="en-US"/>
          </a:p>
        </p:txBody>
      </p:sp>
      <p:sp>
        <p:nvSpPr>
          <p:cNvPr id="7" name="Slide Number Placeholder 6"/>
          <p:cNvSpPr>
            <a:spLocks noGrp="1"/>
          </p:cNvSpPr>
          <p:nvPr>
            <p:ph type="sldNum" sz="quarter" idx="12"/>
          </p:nvPr>
        </p:nvSpPr>
        <p:spPr>
          <a:xfrm>
            <a:off x="6718300" y="6248400"/>
            <a:ext cx="1905000" cy="457200"/>
          </a:xfrm>
        </p:spPr>
        <p:txBody>
          <a:bodyPr/>
          <a:lstStyle>
            <a:lvl1pPr>
              <a:defRPr/>
            </a:lvl1pPr>
          </a:lstStyle>
          <a:p>
            <a:fld id="{6B522843-4CC8-4196-B197-713A0249BF75}" type="slidenum">
              <a:rPr lang="fa-I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Text Placeholder 2"/>
          <p:cNvSpPr>
            <a:spLocks noGrp="1"/>
          </p:cNvSpPr>
          <p:nvPr>
            <p:ph type="body"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828800"/>
            <a:ext cx="3771900"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33800"/>
            <a:ext cx="3771900"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13716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556000" y="6248400"/>
            <a:ext cx="2895600" cy="457200"/>
          </a:xfrm>
        </p:spPr>
        <p:txBody>
          <a:bodyPr/>
          <a:lstStyle>
            <a:lvl1pPr>
              <a:defRPr/>
            </a:lvl1pPr>
          </a:lstStyle>
          <a:p>
            <a:r>
              <a:rPr lang="fa-IR"/>
              <a:t>مژده کيانی - مردادماه 1385</a:t>
            </a:r>
            <a:endParaRPr lang="en-US"/>
          </a:p>
        </p:txBody>
      </p:sp>
      <p:sp>
        <p:nvSpPr>
          <p:cNvPr id="8" name="Slide Number Placeholder 7"/>
          <p:cNvSpPr>
            <a:spLocks noGrp="1"/>
          </p:cNvSpPr>
          <p:nvPr>
            <p:ph type="sldNum" sz="quarter" idx="12"/>
          </p:nvPr>
        </p:nvSpPr>
        <p:spPr>
          <a:xfrm>
            <a:off x="6718300" y="6248400"/>
            <a:ext cx="1905000" cy="457200"/>
          </a:xfrm>
        </p:spPr>
        <p:txBody>
          <a:bodyPr/>
          <a:lstStyle>
            <a:lvl1pPr>
              <a:defRPr/>
            </a:lvl1pPr>
          </a:lstStyle>
          <a:p>
            <a:fld id="{EFD06964-43F7-406F-A682-481B45DB3590}" type="slidenum">
              <a:rPr lang="fa-I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SmartArt Placeholder 2"/>
          <p:cNvSpPr>
            <a:spLocks noGrp="1"/>
          </p:cNvSpPr>
          <p:nvPr>
            <p:ph type="dgm" idx="1"/>
          </p:nvPr>
        </p:nvSpPr>
        <p:spPr>
          <a:xfrm>
            <a:off x="685800" y="1828800"/>
            <a:ext cx="7696200" cy="3657600"/>
          </a:xfrm>
        </p:spPr>
        <p:txBody>
          <a:bodyPr/>
          <a:lstStyle/>
          <a:p>
            <a:endParaRPr lang="en-US"/>
          </a:p>
        </p:txBody>
      </p:sp>
      <p:sp>
        <p:nvSpPr>
          <p:cNvPr id="4" name="Date Placeholder 3"/>
          <p:cNvSpPr>
            <a:spLocks noGrp="1"/>
          </p:cNvSpPr>
          <p:nvPr>
            <p:ph type="dt" sz="half" idx="10"/>
          </p:nvPr>
        </p:nvSpPr>
        <p:spPr>
          <a:xfrm>
            <a:off x="13716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556000" y="6248400"/>
            <a:ext cx="2895600" cy="457200"/>
          </a:xfrm>
        </p:spPr>
        <p:txBody>
          <a:bodyPr/>
          <a:lstStyle>
            <a:lvl1pPr>
              <a:defRPr/>
            </a:lvl1pPr>
          </a:lstStyle>
          <a:p>
            <a:r>
              <a:rPr lang="fa-IR"/>
              <a:t>مژده کيانی - مردادماه 1385</a:t>
            </a:r>
            <a:endParaRPr lang="en-US"/>
          </a:p>
        </p:txBody>
      </p:sp>
      <p:sp>
        <p:nvSpPr>
          <p:cNvPr id="6" name="Slide Number Placeholder 5"/>
          <p:cNvSpPr>
            <a:spLocks noGrp="1"/>
          </p:cNvSpPr>
          <p:nvPr>
            <p:ph type="sldNum" sz="quarter" idx="12"/>
          </p:nvPr>
        </p:nvSpPr>
        <p:spPr>
          <a:xfrm>
            <a:off x="6718300" y="6248400"/>
            <a:ext cx="1905000" cy="457200"/>
          </a:xfrm>
        </p:spPr>
        <p:txBody>
          <a:bodyPr/>
          <a:lstStyle>
            <a:lvl1pPr>
              <a:defRPr/>
            </a:lvl1pPr>
          </a:lstStyle>
          <a:p>
            <a:fld id="{579A2F08-FD16-4D4C-BB24-0D6105281F8C}" type="slidenum">
              <a:rPr lang="fa-I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Text Placeholder 2"/>
          <p:cNvSpPr>
            <a:spLocks noGrp="1"/>
          </p:cNvSpPr>
          <p:nvPr>
            <p:ph type="body" sz="half" idx="1"/>
          </p:nvPr>
        </p:nvSpPr>
        <p:spPr>
          <a:xfrm>
            <a:off x="685800" y="1828800"/>
            <a:ext cx="7696200"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5800" y="3733800"/>
            <a:ext cx="7696200"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3716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556000" y="6248400"/>
            <a:ext cx="2895600" cy="457200"/>
          </a:xfrm>
        </p:spPr>
        <p:txBody>
          <a:bodyPr/>
          <a:lstStyle>
            <a:lvl1pPr>
              <a:defRPr/>
            </a:lvl1pPr>
          </a:lstStyle>
          <a:p>
            <a:r>
              <a:rPr lang="fa-IR"/>
              <a:t>مژده کيانی - مردادماه 1385</a:t>
            </a:r>
            <a:endParaRPr lang="en-US"/>
          </a:p>
        </p:txBody>
      </p:sp>
      <p:sp>
        <p:nvSpPr>
          <p:cNvPr id="7" name="Slide Number Placeholder 6"/>
          <p:cNvSpPr>
            <a:spLocks noGrp="1"/>
          </p:cNvSpPr>
          <p:nvPr>
            <p:ph type="sldNum" sz="quarter" idx="12"/>
          </p:nvPr>
        </p:nvSpPr>
        <p:spPr>
          <a:xfrm>
            <a:off x="6718300" y="6248400"/>
            <a:ext cx="1905000" cy="457200"/>
          </a:xfrm>
        </p:spPr>
        <p:txBody>
          <a:bodyPr/>
          <a:lstStyle>
            <a:lvl1pPr>
              <a:defRPr/>
            </a:lvl1pPr>
          </a:lstStyle>
          <a:p>
            <a:fld id="{0DC37485-BB41-4D89-BFE1-C70B03F132E6}" type="slidenum">
              <a:rPr lang="fa-I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Chart Placeholder 2"/>
          <p:cNvSpPr>
            <a:spLocks noGrp="1"/>
          </p:cNvSpPr>
          <p:nvPr>
            <p:ph type="chart" idx="1"/>
          </p:nvPr>
        </p:nvSpPr>
        <p:spPr>
          <a:xfrm>
            <a:off x="685800" y="1828800"/>
            <a:ext cx="7696200" cy="3657600"/>
          </a:xfrm>
        </p:spPr>
        <p:txBody>
          <a:bodyPr/>
          <a:lstStyle/>
          <a:p>
            <a:endParaRPr lang="en-US"/>
          </a:p>
        </p:txBody>
      </p:sp>
      <p:sp>
        <p:nvSpPr>
          <p:cNvPr id="4" name="Date Placeholder 3"/>
          <p:cNvSpPr>
            <a:spLocks noGrp="1"/>
          </p:cNvSpPr>
          <p:nvPr>
            <p:ph type="dt" sz="half" idx="10"/>
          </p:nvPr>
        </p:nvSpPr>
        <p:spPr>
          <a:xfrm>
            <a:off x="13716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556000" y="6248400"/>
            <a:ext cx="2895600" cy="457200"/>
          </a:xfrm>
        </p:spPr>
        <p:txBody>
          <a:bodyPr/>
          <a:lstStyle>
            <a:lvl1pPr>
              <a:defRPr/>
            </a:lvl1pPr>
          </a:lstStyle>
          <a:p>
            <a:r>
              <a:rPr lang="fa-IR"/>
              <a:t>مژده کيانی - مردادماه 1385</a:t>
            </a:r>
            <a:endParaRPr lang="en-US"/>
          </a:p>
        </p:txBody>
      </p:sp>
      <p:sp>
        <p:nvSpPr>
          <p:cNvPr id="6" name="Slide Number Placeholder 5"/>
          <p:cNvSpPr>
            <a:spLocks noGrp="1"/>
          </p:cNvSpPr>
          <p:nvPr>
            <p:ph type="sldNum" sz="quarter" idx="12"/>
          </p:nvPr>
        </p:nvSpPr>
        <p:spPr>
          <a:xfrm>
            <a:off x="6718300" y="6248400"/>
            <a:ext cx="1905000" cy="457200"/>
          </a:xfrm>
        </p:spPr>
        <p:txBody>
          <a:bodyPr/>
          <a:lstStyle>
            <a:lvl1pPr>
              <a:defRPr/>
            </a:lvl1pPr>
          </a:lstStyle>
          <a:p>
            <a:fld id="{E065B650-7631-4131-ABB4-4C505694237B}" type="slidenum">
              <a:rPr lang="fa-I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lvl1pPr>
              <a:defRPr/>
            </a:lvl1pPr>
          </a:lstStyle>
          <a:p>
            <a:fld id="{01094AD2-8D2B-4060-98D5-19F30C3916CB}" type="slidenum">
              <a:rPr lang="fa-I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lvl1pPr>
              <a:defRPr/>
            </a:lvl1pPr>
          </a:lstStyle>
          <a:p>
            <a:fld id="{DE14D090-E106-4C8D-9DA8-3403C9E92F5F}" type="slidenum">
              <a:rPr lang="fa-I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fa-IR"/>
              <a:t>مژده کيانی - مردادماه 1385</a:t>
            </a:r>
            <a:endParaRPr lang="en-US"/>
          </a:p>
        </p:txBody>
      </p:sp>
      <p:sp>
        <p:nvSpPr>
          <p:cNvPr id="9" name="Slide Number Placeholder 8"/>
          <p:cNvSpPr>
            <a:spLocks noGrp="1"/>
          </p:cNvSpPr>
          <p:nvPr>
            <p:ph type="sldNum" sz="quarter" idx="12"/>
          </p:nvPr>
        </p:nvSpPr>
        <p:spPr/>
        <p:txBody>
          <a:bodyPr/>
          <a:lstStyle>
            <a:lvl1pPr>
              <a:defRPr/>
            </a:lvl1pPr>
          </a:lstStyle>
          <a:p>
            <a:fld id="{B021BECC-9B5F-452C-AF3D-6346398E3774}" type="slidenum">
              <a:rPr lang="fa-I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lvl1pPr>
              <a:defRPr/>
            </a:lvl1pPr>
          </a:lstStyle>
          <a:p>
            <a:fld id="{C308EDDA-A2B7-4BFB-ACAC-3B5A502ABEEE}" type="slidenum">
              <a:rPr lang="fa-I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fa-IR"/>
              <a:t>مژده کيانی - مردادماه 1385</a:t>
            </a:r>
            <a:endParaRPr lang="en-US"/>
          </a:p>
        </p:txBody>
      </p:sp>
      <p:sp>
        <p:nvSpPr>
          <p:cNvPr id="4" name="Slide Number Placeholder 3"/>
          <p:cNvSpPr>
            <a:spLocks noGrp="1"/>
          </p:cNvSpPr>
          <p:nvPr>
            <p:ph type="sldNum" sz="quarter" idx="12"/>
          </p:nvPr>
        </p:nvSpPr>
        <p:spPr/>
        <p:txBody>
          <a:bodyPr/>
          <a:lstStyle>
            <a:lvl1pPr>
              <a:defRPr/>
            </a:lvl1pPr>
          </a:lstStyle>
          <a:p>
            <a:fld id="{169E2709-EE43-4249-BB65-CBF5DA735923}" type="slidenum">
              <a:rPr lang="fa-I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lvl1pPr>
              <a:defRPr/>
            </a:lvl1pPr>
          </a:lstStyle>
          <a:p>
            <a:fld id="{CEF7539E-4D75-415C-9138-697D9BC18ED2}" type="slidenum">
              <a:rPr lang="fa-I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lvl1pPr>
              <a:defRPr/>
            </a:lvl1pPr>
          </a:lstStyle>
          <a:p>
            <a:fld id="{0280CB71-F732-4472-9D1D-A2880D2B1CAF}" type="slidenum">
              <a:rPr lang="fa-I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5075"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5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effectLst>
                  <a:outerShdw blurRad="38100" dist="38100" dir="2700000" algn="tl">
                    <a:srgbClr val="000000"/>
                  </a:outerShdw>
                </a:effectLst>
                <a:latin typeface="Arial" charset="0"/>
              </a:defRPr>
            </a:lvl1pPr>
          </a:lstStyle>
          <a:p>
            <a:endParaRPr lang="en-US"/>
          </a:p>
        </p:txBody>
      </p:sp>
      <p:sp>
        <p:nvSpPr>
          <p:cNvPr id="515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r>
              <a:rPr lang="fa-IR"/>
              <a:t>مژده کيانی - مردادماه 1385</a:t>
            </a:r>
            <a:endParaRPr lang="en-US"/>
          </a:p>
        </p:txBody>
      </p:sp>
      <p:sp>
        <p:nvSpPr>
          <p:cNvPr id="515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0668AD84-5714-447F-9B66-5FF2587BDA01}" type="slidenum">
              <a:rPr lang="fa-IR"/>
              <a:pPr/>
              <a:t>‹#›</a:t>
            </a:fld>
            <a:endParaRPr lang="en-US"/>
          </a:p>
        </p:txBody>
      </p:sp>
    </p:spTree>
  </p:cSld>
  <p:clrMap bg1="dk2" tx1="lt1" bg2="dk1" tx2="lt2" accent1="accent1" accent2="accent2" accent3="accent3" accent4="accent4" accent5="accent5" accent6="accent6" hlink="hlink" folHlink="folHlink"/>
  <p:sldLayoutIdLst>
    <p:sldLayoutId id="214748375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hdr="0" dt="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a-IR"/>
              <a:t>مژده کيانی - مردادماه 1385</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E68F91-B586-4DE7-AD06-B341C6817F92}" type="slidenum">
              <a:rPr lang="fa-IR"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8" r:id="rId13"/>
    <p:sldLayoutId id="2147483799" r:id="rId14"/>
    <p:sldLayoutId id="2147483800" r:id="rId15"/>
    <p:sldLayoutId id="2147483801" r:id="rId16"/>
    <p:sldLayoutId id="2147483802" r:id="rId17"/>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 Id="rId5" Type="http://schemas.openxmlformats.org/officeDocument/2006/relationships/image" Target="../media/image7.jpeg"/><Relationship Id="rId4" Type="http://schemas.openxmlformats.org/officeDocument/2006/relationships/image" Target="../media/image4.jpeg"/></Relationships>
</file>

<file path=ppt/slides/_rels/slide10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6.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1.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8.jpeg"/><Relationship Id="rId2" Type="http://schemas.openxmlformats.org/officeDocument/2006/relationships/diagramData" Target="../diagrams/data15.xml"/><Relationship Id="rId1" Type="http://schemas.openxmlformats.org/officeDocument/2006/relationships/slideLayout" Target="../slideLayouts/slideLayout26.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8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6.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2.xml.rels><?xml version="1.0" encoding="UTF-8" standalone="yes"?>
<Relationships xmlns="http://schemas.openxmlformats.org/package/2006/relationships"><Relationship Id="rId3" Type="http://schemas.openxmlformats.org/officeDocument/2006/relationships/diagramLayout" Target="../diagrams/layout21.xml"/><Relationship Id="rId7" Type="http://schemas.openxmlformats.org/officeDocument/2006/relationships/hyperlink" Target="20" TargetMode="External"/><Relationship Id="rId2" Type="http://schemas.openxmlformats.org/officeDocument/2006/relationships/diagramData" Target="../diagrams/data21.xml"/><Relationship Id="rId1" Type="http://schemas.openxmlformats.org/officeDocument/2006/relationships/slideLayout" Target="../slideLayouts/slideLayout23.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03.xml.rels><?xml version="1.0" encoding="UTF-8" standalone="yes"?>
<Relationships xmlns="http://schemas.openxmlformats.org/package/2006/relationships"><Relationship Id="rId2" Type="http://schemas.openxmlformats.org/officeDocument/2006/relationships/hyperlink" Target="20" TargetMode="External"/><Relationship Id="rId1" Type="http://schemas.openxmlformats.org/officeDocument/2006/relationships/slideLayout" Target="../slideLayouts/slideLayout13.xml"/></Relationships>
</file>

<file path=ppt/slides/_rels/slide304.xml.rels><?xml version="1.0" encoding="UTF-8" standalone="yes"?>
<Relationships xmlns="http://schemas.openxmlformats.org/package/2006/relationships"><Relationship Id="rId2" Type="http://schemas.openxmlformats.org/officeDocument/2006/relationships/hyperlink" Target="20" TargetMode="External"/><Relationship Id="rId1" Type="http://schemas.openxmlformats.org/officeDocument/2006/relationships/slideLayout" Target="../slideLayouts/slideLayout13.xml"/></Relationships>
</file>

<file path=ppt/slides/_rels/slide305.xml.rels><?xml version="1.0" encoding="UTF-8" standalone="yes"?>
<Relationships xmlns="http://schemas.openxmlformats.org/package/2006/relationships"><Relationship Id="rId3" Type="http://schemas.openxmlformats.org/officeDocument/2006/relationships/diagramLayout" Target="../diagrams/layout22.xml"/><Relationship Id="rId7" Type="http://schemas.openxmlformats.org/officeDocument/2006/relationships/hyperlink" Target="20" TargetMode="External"/><Relationship Id="rId2" Type="http://schemas.openxmlformats.org/officeDocument/2006/relationships/diagramData" Target="../diagrams/data22.xml"/><Relationship Id="rId1" Type="http://schemas.openxmlformats.org/officeDocument/2006/relationships/slideLayout" Target="../slideLayouts/slideLayout26.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06.xml.rels><?xml version="1.0" encoding="UTF-8" standalone="yes"?>
<Relationships xmlns="http://schemas.openxmlformats.org/package/2006/relationships"><Relationship Id="rId2" Type="http://schemas.openxmlformats.org/officeDocument/2006/relationships/hyperlink" Target="20" TargetMode="External"/><Relationship Id="rId1" Type="http://schemas.openxmlformats.org/officeDocument/2006/relationships/slideLayout" Target="../slideLayouts/slideLayout13.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9.xml.rels><?xml version="1.0" encoding="UTF-8" standalone="yes"?>
<Relationships xmlns="http://schemas.openxmlformats.org/package/2006/relationships"><Relationship Id="rId2" Type="http://schemas.openxmlformats.org/officeDocument/2006/relationships/hyperlink" Target="20" TargetMode="Externa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0.xml.rels><?xml version="1.0" encoding="UTF-8" standalone="yes"?>
<Relationships xmlns="http://schemas.openxmlformats.org/package/2006/relationships"><Relationship Id="rId2" Type="http://schemas.openxmlformats.org/officeDocument/2006/relationships/hyperlink" Target="20" TargetMode="External"/><Relationship Id="rId1" Type="http://schemas.openxmlformats.org/officeDocument/2006/relationships/slideLayout" Target="../slideLayouts/slideLayout13.xml"/></Relationships>
</file>

<file path=ppt/slides/_rels/slide311.xml.rels><?xml version="1.0" encoding="UTF-8" standalone="yes"?>
<Relationships xmlns="http://schemas.openxmlformats.org/package/2006/relationships"><Relationship Id="rId3" Type="http://schemas.openxmlformats.org/officeDocument/2006/relationships/diagramLayout" Target="../diagrams/layout23.xml"/><Relationship Id="rId7" Type="http://schemas.openxmlformats.org/officeDocument/2006/relationships/hyperlink" Target="20" TargetMode="External"/><Relationship Id="rId2" Type="http://schemas.openxmlformats.org/officeDocument/2006/relationships/diagramData" Target="../diagrams/data23.xml"/><Relationship Id="rId1" Type="http://schemas.openxmlformats.org/officeDocument/2006/relationships/slideLayout" Target="../slideLayouts/slideLayout26.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12.xml.rels><?xml version="1.0" encoding="UTF-8" standalone="yes"?>
<Relationships xmlns="http://schemas.openxmlformats.org/package/2006/relationships"><Relationship Id="rId2" Type="http://schemas.openxmlformats.org/officeDocument/2006/relationships/hyperlink" Target="20" TargetMode="External"/><Relationship Id="rId1" Type="http://schemas.openxmlformats.org/officeDocument/2006/relationships/slideLayout" Target="../slideLayouts/slideLayout13.xml"/></Relationships>
</file>

<file path=ppt/slides/_rels/slide313.xml.rels><?xml version="1.0" encoding="UTF-8" standalone="yes"?>
<Relationships xmlns="http://schemas.openxmlformats.org/package/2006/relationships"><Relationship Id="rId3" Type="http://schemas.openxmlformats.org/officeDocument/2006/relationships/diagramLayout" Target="../diagrams/layout24.xml"/><Relationship Id="rId7" Type="http://schemas.openxmlformats.org/officeDocument/2006/relationships/hyperlink" Target="20" TargetMode="External"/><Relationship Id="rId2" Type="http://schemas.openxmlformats.org/officeDocument/2006/relationships/diagramData" Target="../diagrams/data24.xml"/><Relationship Id="rId1" Type="http://schemas.openxmlformats.org/officeDocument/2006/relationships/slideLayout" Target="../slideLayouts/slideLayout15.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14.xml.rels><?xml version="1.0" encoding="UTF-8" standalone="yes"?>
<Relationships xmlns="http://schemas.openxmlformats.org/package/2006/relationships"><Relationship Id="rId2" Type="http://schemas.openxmlformats.org/officeDocument/2006/relationships/hyperlink" Target="20" TargetMode="Externa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slide" Target="slide124.xml"/><Relationship Id="rId3" Type="http://schemas.openxmlformats.org/officeDocument/2006/relationships/slide" Target="slide12.xml"/><Relationship Id="rId7" Type="http://schemas.openxmlformats.org/officeDocument/2006/relationships/slide" Target="slide108.xml"/><Relationship Id="rId2" Type="http://schemas.openxmlformats.org/officeDocument/2006/relationships/slide" Target="slide7.xml"/><Relationship Id="rId1" Type="http://schemas.openxmlformats.org/officeDocument/2006/relationships/slideLayout" Target="../slideLayouts/slideLayout13.xml"/><Relationship Id="rId6" Type="http://schemas.openxmlformats.org/officeDocument/2006/relationships/slide" Target="slide95.xml"/><Relationship Id="rId5" Type="http://schemas.openxmlformats.org/officeDocument/2006/relationships/slide" Target="slide72.xml"/><Relationship Id="rId4" Type="http://schemas.openxmlformats.org/officeDocument/2006/relationships/slide" Target="slide45.xml"/><Relationship Id="rId9" Type="http://schemas.openxmlformats.org/officeDocument/2006/relationships/slide" Target="slide14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slide" Target="slide234.xml"/><Relationship Id="rId3" Type="http://schemas.openxmlformats.org/officeDocument/2006/relationships/slide" Target="slide169.xml"/><Relationship Id="rId7" Type="http://schemas.openxmlformats.org/officeDocument/2006/relationships/slide" Target="slide224.xml"/><Relationship Id="rId2" Type="http://schemas.openxmlformats.org/officeDocument/2006/relationships/slide" Target="slide154.xml"/><Relationship Id="rId1" Type="http://schemas.openxmlformats.org/officeDocument/2006/relationships/slideLayout" Target="../slideLayouts/slideLayout13.xml"/><Relationship Id="rId6" Type="http://schemas.openxmlformats.org/officeDocument/2006/relationships/slide" Target="slide215.xml"/><Relationship Id="rId5" Type="http://schemas.openxmlformats.org/officeDocument/2006/relationships/slide" Target="slide202.xml"/><Relationship Id="rId4" Type="http://schemas.openxmlformats.org/officeDocument/2006/relationships/slide" Target="slide177.xml"/><Relationship Id="rId9" Type="http://schemas.openxmlformats.org/officeDocument/2006/relationships/slide" Target="slide246.xml"/></Relationships>
</file>

<file path=ppt/slides/_rels/slide8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slide" Target="slide276.xml"/><Relationship Id="rId2" Type="http://schemas.openxmlformats.org/officeDocument/2006/relationships/slide" Target="slide259.xml"/><Relationship Id="rId1" Type="http://schemas.openxmlformats.org/officeDocument/2006/relationships/slideLayout" Target="../slideLayouts/slideLayout13.xml"/><Relationship Id="rId6" Type="http://schemas.openxmlformats.org/officeDocument/2006/relationships/slide" Target="slide310.xml"/><Relationship Id="rId5" Type="http://schemas.openxmlformats.org/officeDocument/2006/relationships/slide" Target="slide300.xml"/><Relationship Id="rId4" Type="http://schemas.openxmlformats.org/officeDocument/2006/relationships/slide" Target="slide28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ftr" sz="quarter" idx="3"/>
          </p:nvPr>
        </p:nvSpPr>
        <p:spPr>
          <a:xfrm>
            <a:off x="3124200" y="6245225"/>
            <a:ext cx="2311896" cy="476250"/>
          </a:xfrm>
        </p:spPr>
        <p:txBody>
          <a:bodyPr/>
          <a:lstStyle/>
          <a:p>
            <a:r>
              <a:rPr lang="fa-IR" dirty="0"/>
              <a:t>-</a:t>
            </a:r>
            <a:endParaRPr lang="en-US" dirty="0"/>
          </a:p>
        </p:txBody>
      </p:sp>
      <p:sp>
        <p:nvSpPr>
          <p:cNvPr id="5" name="Rectangle 6"/>
          <p:cNvSpPr>
            <a:spLocks noGrp="1" noChangeArrowheads="1"/>
          </p:cNvSpPr>
          <p:nvPr>
            <p:ph type="sldNum" sz="quarter" idx="4"/>
          </p:nvPr>
        </p:nvSpPr>
        <p:spPr/>
        <p:txBody>
          <a:bodyPr/>
          <a:lstStyle/>
          <a:p>
            <a:fld id="{AC864D5A-B317-4461-B1EE-B7C5B4FDCBFB}" type="slidenum">
              <a:rPr lang="fa-IR"/>
              <a:pPr/>
              <a:t>1</a:t>
            </a:fld>
            <a:endParaRPr lang="en-US"/>
          </a:p>
        </p:txBody>
      </p:sp>
      <p:sp>
        <p:nvSpPr>
          <p:cNvPr id="437250" name="Rectangle 2"/>
          <p:cNvSpPr>
            <a:spLocks noGrp="1" noChangeArrowheads="1"/>
          </p:cNvSpPr>
          <p:nvPr>
            <p:ph type="ctrTitle"/>
          </p:nvPr>
        </p:nvSpPr>
        <p:spPr>
          <a:xfrm>
            <a:off x="684213" y="1997075"/>
            <a:ext cx="7772400" cy="1431925"/>
          </a:xfrm>
          <a:noFill/>
          <a:ln/>
        </p:spPr>
        <p:txBody>
          <a:bodyPr/>
          <a:lstStyle/>
          <a:p>
            <a:r>
              <a:rPr lang="fa-IR" sz="6600" b="1">
                <a:solidFill>
                  <a:srgbClr val="FFCCFF"/>
                </a:solidFill>
                <a:cs typeface="Lotus" pitchFamily="2" charset="-78"/>
              </a:rPr>
              <a:t>بسم الله الرحمن الرحيم</a:t>
            </a:r>
            <a:r>
              <a:rPr lang="fa-IR" sz="6600" b="1">
                <a:cs typeface="Lotus" pitchFamily="2" charset="-78"/>
              </a:rPr>
              <a:t> </a:t>
            </a:r>
            <a:endParaRPr lang="en-US" sz="6600" b="1">
              <a:cs typeface="Lotus" pitchFamily="2" charset="-78"/>
            </a:endParaRPr>
          </a:p>
        </p:txBody>
      </p:sp>
      <p:sp>
        <p:nvSpPr>
          <p:cNvPr id="437251" name="Rectangle 3"/>
          <p:cNvSpPr>
            <a:spLocks noGrp="1" noChangeArrowheads="1"/>
          </p:cNvSpPr>
          <p:nvPr>
            <p:ph type="subTitle" idx="1"/>
          </p:nvPr>
        </p:nvSpPr>
        <p:spPr>
          <a:xfrm>
            <a:off x="1371600" y="3141663"/>
            <a:ext cx="6400800" cy="2592387"/>
          </a:xfrm>
        </p:spPr>
        <p:txBody>
          <a:bodyPr/>
          <a:lstStyle/>
          <a:p>
            <a:pPr rtl="1">
              <a:lnSpc>
                <a:spcPct val="80000"/>
              </a:lnSpc>
            </a:pPr>
            <a:r>
              <a:rPr lang="fa-IR" sz="1600"/>
              <a:t> </a:t>
            </a:r>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437250"/>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8" presetClass="exit" presetSubtype="16" fill="hold" grpId="0" nodeType="clickEffect">
                                  <p:stCondLst>
                                    <p:cond delay="0"/>
                                  </p:stCondLst>
                                  <p:childTnLst>
                                    <p:animEffect transition="out" filter="diamond(in)">
                                      <p:cBhvr>
                                        <p:cTn id="10" dur="1000"/>
                                        <p:tgtEl>
                                          <p:spTgt spid="437251">
                                            <p:txEl>
                                              <p:pRg st="0" end="0"/>
                                            </p:txEl>
                                          </p:spTgt>
                                        </p:tgtEl>
                                      </p:cBhvr>
                                    </p:animEffect>
                                    <p:set>
                                      <p:cBhvr>
                                        <p:cTn id="11" dur="1" fill="hold">
                                          <p:stCondLst>
                                            <p:cond delay="999"/>
                                          </p:stCondLst>
                                        </p:cTn>
                                        <p:tgtEl>
                                          <p:spTgt spid="437251">
                                            <p:txEl>
                                              <p:pRg st="0" end="0"/>
                                            </p:txEl>
                                          </p:spTgt>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8" presetClass="exit" presetSubtype="16" fill="hold" grpId="1" nodeType="clickEffect">
                                  <p:stCondLst>
                                    <p:cond delay="0"/>
                                  </p:stCondLst>
                                  <p:childTnLst>
                                    <p:animEffect transition="out" filter="diamond(in)">
                                      <p:cBhvr>
                                        <p:cTn id="15" dur="1000"/>
                                        <p:tgtEl>
                                          <p:spTgt spid="437251">
                                            <p:txEl>
                                              <p:pRg st="0" end="0"/>
                                            </p:txEl>
                                          </p:spTgt>
                                        </p:tgtEl>
                                      </p:cBhvr>
                                    </p:animEffect>
                                    <p:set>
                                      <p:cBhvr>
                                        <p:cTn id="16" dur="1" fill="hold">
                                          <p:stCondLst>
                                            <p:cond delay="999"/>
                                          </p:stCondLst>
                                        </p:cTn>
                                        <p:tgtEl>
                                          <p:spTgt spid="43725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0" grpId="0"/>
      <p:bldP spid="437251" grpId="0" build="p"/>
      <p:bldP spid="437251"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 </a:t>
            </a:r>
            <a:endParaRPr lang="en-US" sz="5400" b="1">
              <a:effectLst>
                <a:outerShdw blurRad="38100" dist="38100" dir="2700000" algn="tl">
                  <a:srgbClr val="FFFFFF"/>
                </a:outerShdw>
              </a:effectLst>
              <a:cs typeface="Lotus" pitchFamily="2" charset="-78"/>
            </a:endParaRPr>
          </a:p>
        </p:txBody>
      </p:sp>
      <p:sp>
        <p:nvSpPr>
          <p:cNvPr id="549891" name="Rectangle 3"/>
          <p:cNvSpPr>
            <a:spLocks noGrp="1" noChangeArrowheads="1"/>
          </p:cNvSpPr>
          <p:nvPr>
            <p:ph idx="1"/>
          </p:nvPr>
        </p:nvSpPr>
        <p:spPr/>
        <p:txBody>
          <a:bodyPr/>
          <a:lstStyle/>
          <a:p>
            <a:pPr algn="ctr" rtl="1"/>
            <a:endParaRPr lang="fa-IR"/>
          </a:p>
          <a:p>
            <a:pPr algn="ctr" rtl="1"/>
            <a:endParaRPr lang="fa-IR"/>
          </a:p>
          <a:p>
            <a:pPr algn="ctr" rtl="1"/>
            <a:r>
              <a:rPr lang="fa-IR" sz="5400" b="1">
                <a:effectLst>
                  <a:outerShdw blurRad="38100" dist="38100" dir="2700000" algn="tl">
                    <a:srgbClr val="FFFFFF"/>
                  </a:outerShdw>
                </a:effectLst>
                <a:cs typeface="Lotus" pitchFamily="2" charset="-78"/>
              </a:rPr>
              <a:t>مقدمه</a:t>
            </a:r>
            <a:endParaRPr lang="en-US" sz="54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dirty="0"/>
              <a:t>م85</a:t>
            </a:r>
            <a:endParaRPr lang="en-US" dirty="0"/>
          </a:p>
        </p:txBody>
      </p:sp>
      <p:sp>
        <p:nvSpPr>
          <p:cNvPr id="6" name="Slide Number Placeholder 5"/>
          <p:cNvSpPr>
            <a:spLocks noGrp="1"/>
          </p:cNvSpPr>
          <p:nvPr>
            <p:ph type="sldNum" sz="quarter" idx="12"/>
          </p:nvPr>
        </p:nvSpPr>
        <p:spPr/>
        <p:txBody>
          <a:bodyPr/>
          <a:lstStyle/>
          <a:p>
            <a:fld id="{937B1EFC-8676-4CF8-9829-B0CCA02D8E78}" type="slidenum">
              <a:rPr lang="fa-IR"/>
              <a:pPr/>
              <a:t>10</a:t>
            </a:fld>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152400"/>
            <a:ext cx="6870700" cy="1331913"/>
          </a:xfrm>
        </p:spPr>
        <p:txBody>
          <a:bodyPr/>
          <a:lstStyle/>
          <a:p>
            <a:pPr algn="r"/>
            <a:r>
              <a:rPr lang="ar-SA" dirty="0">
                <a:cs typeface="Lotus" pitchFamily="2" charset="-78"/>
              </a:rPr>
              <a:t>فشار نقش</a:t>
            </a:r>
            <a:endParaRPr lang="en-US" dirty="0">
              <a:cs typeface="Lotus" pitchFamily="2" charset="-78"/>
            </a:endParaRPr>
          </a:p>
        </p:txBody>
      </p:sp>
      <p:sp>
        <p:nvSpPr>
          <p:cNvPr id="71683" name="Rectangle 3"/>
          <p:cNvSpPr>
            <a:spLocks noGrp="1" noChangeArrowheads="1"/>
          </p:cNvSpPr>
          <p:nvPr>
            <p:ph type="body" sz="half" idx="2"/>
          </p:nvPr>
        </p:nvSpPr>
        <p:spPr/>
        <p:txBody>
          <a:bodyPr/>
          <a:lstStyle/>
          <a:p>
            <a:pPr algn="ctr" rtl="1"/>
            <a:r>
              <a:rPr lang="ar-SA" dirty="0">
                <a:cs typeface="Lotus" pitchFamily="2" charset="-78"/>
              </a:rPr>
              <a:t>گاه يك فرد براي آن در اجراي نقش خود دچار اشكال مي‌شود كه در هنگام ايفاي نقش با الزام‌ها و چشمداشت‌هاي متناقضي روبرو مي‌شود، فشار نقش به همين وضعيت اطلاق مي‌شود</a:t>
            </a:r>
            <a:r>
              <a:rPr lang="fa-IR" dirty="0">
                <a:cs typeface="Lotus" pitchFamily="2" charset="-78"/>
              </a:rPr>
              <a:t>(روابط صمیمانه یک مربی فوتبال وفرصت بازی ندادن به بازیکن )</a:t>
            </a:r>
            <a:endParaRPr lang="en-US" dirty="0">
              <a:cs typeface="Lotus" pitchFamily="2" charset="-78"/>
            </a:endParaRPr>
          </a:p>
          <a:p>
            <a:endParaRPr lang="en-US" dirty="0">
              <a:cs typeface="Lotus" pitchFamily="2" charset="-78"/>
            </a:endParaRPr>
          </a:p>
        </p:txBody>
      </p:sp>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A99ED6A4-02EB-476F-A540-E04707DDD33B}" type="slidenum">
              <a:rPr lang="fa-IR"/>
              <a:pPr/>
              <a:t>100</a:t>
            </a:fld>
            <a:endParaRPr lang="en-US"/>
          </a:p>
        </p:txBody>
      </p:sp>
      <p:sp>
        <p:nvSpPr>
          <p:cNvPr id="8" name="Content Placeholder 7"/>
          <p:cNvSpPr>
            <a:spLocks noGrp="1"/>
          </p:cNvSpPr>
          <p:nvPr>
            <p:ph sz="half" idx="1"/>
          </p:nvPr>
        </p:nvSpPr>
        <p:spPr/>
        <p:txBody>
          <a:bodyPr/>
          <a:lstStyle/>
          <a:p>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rtl="1"/>
            <a:r>
              <a:rPr lang="ar-SA">
                <a:cs typeface="Lotus" pitchFamily="2" charset="-78"/>
              </a:rPr>
              <a:t>تعارض نقش</a:t>
            </a:r>
            <a:endParaRPr lang="en-US">
              <a:cs typeface="Lotus" pitchFamily="2" charset="-78"/>
            </a:endParaRPr>
          </a:p>
        </p:txBody>
      </p:sp>
      <p:sp>
        <p:nvSpPr>
          <p:cNvPr id="72707" name="Rectangle 3"/>
          <p:cNvSpPr>
            <a:spLocks noGrp="1" noChangeArrowheads="1"/>
          </p:cNvSpPr>
          <p:nvPr>
            <p:ph idx="1"/>
          </p:nvPr>
        </p:nvSpPr>
        <p:spPr/>
        <p:txBody>
          <a:bodyPr/>
          <a:lstStyle/>
          <a:p>
            <a:pPr marL="609600" indent="-609600" algn="dist" rtl="1"/>
            <a:r>
              <a:rPr lang="ar-SA" sz="3600">
                <a:cs typeface="Lotus" pitchFamily="2" charset="-78"/>
              </a:rPr>
              <a:t>فردي را در نظر بگيريد كه با يك يا چند نقش كه مستلزم انجام رفتارهاي متناقض يا متعارض است، سر و كار دارد. چنين حالتي را تعارض نقش مي‌گويند.</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87A80DC-F832-4BE7-9BF1-E691A7C50D9B}" type="slidenum">
              <a:rPr lang="fa-IR"/>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fa-IR"/>
              <a:t>مژده کيانی - مردادماه 1385</a:t>
            </a:r>
            <a:endParaRPr lang="en-US"/>
          </a:p>
        </p:txBody>
      </p:sp>
      <p:sp>
        <p:nvSpPr>
          <p:cNvPr id="15" name="Slide Number Placeholder 5"/>
          <p:cNvSpPr>
            <a:spLocks noGrp="1"/>
          </p:cNvSpPr>
          <p:nvPr>
            <p:ph type="sldNum" sz="quarter" idx="12"/>
          </p:nvPr>
        </p:nvSpPr>
        <p:spPr/>
        <p:txBody>
          <a:bodyPr/>
          <a:lstStyle/>
          <a:p>
            <a:fld id="{0372ACAE-F6FF-4799-9553-1D76B2CF60FF}" type="slidenum">
              <a:rPr lang="fa-IR"/>
              <a:pPr/>
              <a:t>102</a:t>
            </a:fld>
            <a:endParaRPr lang="en-US"/>
          </a:p>
        </p:txBody>
      </p:sp>
      <p:grpSp>
        <p:nvGrpSpPr>
          <p:cNvPr id="30724" name="Group 4"/>
          <p:cNvGrpSpPr>
            <a:grpSpLocks/>
          </p:cNvGrpSpPr>
          <p:nvPr/>
        </p:nvGrpSpPr>
        <p:grpSpPr bwMode="auto">
          <a:xfrm>
            <a:off x="2195513" y="0"/>
            <a:ext cx="4608512" cy="5948363"/>
            <a:chOff x="1701" y="4968"/>
            <a:chExt cx="7380" cy="3420"/>
          </a:xfrm>
        </p:grpSpPr>
        <p:sp>
          <p:nvSpPr>
            <p:cNvPr id="30725" name="Rectangle 5" descr="Papyrus"/>
            <p:cNvSpPr>
              <a:spLocks noChangeArrowheads="1"/>
            </p:cNvSpPr>
            <p:nvPr/>
          </p:nvSpPr>
          <p:spPr bwMode="auto">
            <a:xfrm>
              <a:off x="4015" y="4968"/>
              <a:ext cx="3086" cy="1215"/>
            </a:xfrm>
            <a:prstGeom prst="rect">
              <a:avLst/>
            </a:prstGeom>
            <a:blipFill dpi="0" rotWithShape="1">
              <a:blip r:embed="rId2" cstate="print"/>
              <a:srcRect/>
              <a:tile tx="0" ty="0" sx="100000" sy="100000" flip="none" algn="tl"/>
            </a:blip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CC99"/>
              </a:extrusionClr>
            </a:sp3d>
          </p:spPr>
          <p:txBody>
            <a:bodyPr>
              <a:flatTx/>
            </a:bodyPr>
            <a:lstStyle/>
            <a:p>
              <a:pPr rtl="1"/>
              <a:endParaRPr lang="fa-IR" altLang="zh-CN" sz="2800" b="1" i="1">
                <a:latin typeface="Times New Roman" pitchFamily="18" charset="0"/>
                <a:ea typeface="SimSun" pitchFamily="2" charset="-122"/>
                <a:cs typeface="Lotus" pitchFamily="2" charset="-78"/>
              </a:endParaRPr>
            </a:p>
            <a:p>
              <a:pPr rtl="1"/>
              <a:r>
                <a:rPr lang="ar-SA" altLang="zh-CN" sz="2800" b="1" i="1">
                  <a:latin typeface="Times New Roman" pitchFamily="18" charset="0"/>
                  <a:ea typeface="SimSun" pitchFamily="2" charset="-122"/>
                  <a:cs typeface="Lotus" pitchFamily="2" charset="-78"/>
                </a:rPr>
                <a:t>انتظارات متناقض از فرد</a:t>
              </a:r>
            </a:p>
            <a:p>
              <a:pPr rtl="1"/>
              <a:r>
                <a:rPr lang="ar-SA" altLang="zh-CN" sz="2800" b="1" i="1">
                  <a:latin typeface="Times New Roman" pitchFamily="18" charset="0"/>
                  <a:ea typeface="SimSun" pitchFamily="2" charset="-122"/>
                  <a:cs typeface="Lotus" pitchFamily="2" charset="-78"/>
                </a:rPr>
                <a:t> (در يك نقش)</a:t>
              </a:r>
              <a:endParaRPr lang="en-US" sz="3600" b="1">
                <a:latin typeface="Arial" charset="0"/>
                <a:ea typeface="SimSun" pitchFamily="2" charset="-122"/>
                <a:cs typeface="Lotus" pitchFamily="2" charset="-78"/>
              </a:endParaRPr>
            </a:p>
          </p:txBody>
        </p:sp>
        <p:sp>
          <p:nvSpPr>
            <p:cNvPr id="30726" name="Rectangle 6" descr="Blue tissue paper"/>
            <p:cNvSpPr>
              <a:spLocks noChangeArrowheads="1"/>
            </p:cNvSpPr>
            <p:nvPr/>
          </p:nvSpPr>
          <p:spPr bwMode="auto">
            <a:xfrm>
              <a:off x="6741" y="7180"/>
              <a:ext cx="2340" cy="1208"/>
            </a:xfrm>
            <a:prstGeom prst="rect">
              <a:avLst/>
            </a:prstGeom>
            <a:blipFill dpi="0" rotWithShape="1">
              <a:blip r:embed="rId3" cstate="print"/>
              <a:srcRect/>
              <a:tile tx="0" ty="0" sx="100000" sy="100000" flip="none" algn="tl"/>
            </a:blip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ECFF"/>
              </a:extrusionClr>
            </a:sp3d>
          </p:spPr>
          <p:txBody>
            <a:bodyPr>
              <a:flatTx/>
            </a:bodyPr>
            <a:lstStyle/>
            <a:p>
              <a:pPr rtl="1"/>
              <a:r>
                <a:rPr lang="ar-SA" altLang="zh-CN" sz="2400" b="1">
                  <a:latin typeface="Times New Roman" pitchFamily="18" charset="0"/>
                  <a:ea typeface="SimSun" pitchFamily="2" charset="-122"/>
                  <a:cs typeface="Lotus" pitchFamily="2" charset="-78"/>
                </a:rPr>
                <a:t>در رابطه</a:t>
              </a:r>
              <a:r>
                <a:rPr lang="ar-SA" altLang="zh-CN" sz="2000" b="1">
                  <a:latin typeface="Times New Roman" pitchFamily="18" charset="0"/>
                  <a:ea typeface="SimSun" pitchFamily="2" charset="-122"/>
                  <a:cs typeface="Lotus" pitchFamily="2" charset="-78"/>
                </a:rPr>
                <a:t> با چشمداشت‌های </a:t>
              </a:r>
              <a:r>
                <a:rPr lang="ar-SA" altLang="zh-CN" sz="2400" b="1">
                  <a:latin typeface="Times New Roman" pitchFamily="18" charset="0"/>
                  <a:ea typeface="SimSun" pitchFamily="2" charset="-122"/>
                  <a:cs typeface="Lotus" pitchFamily="2" charset="-78"/>
                </a:rPr>
                <a:t>متفاوتی که همکاران و</a:t>
              </a:r>
              <a:r>
                <a:rPr lang="fa-IR" altLang="zh-CN" sz="2400" b="1">
                  <a:latin typeface="Times New Roman" pitchFamily="18" charset="0"/>
                  <a:ea typeface="SimSun" pitchFamily="2" charset="-122"/>
                  <a:cs typeface="Lotus" pitchFamily="2" charset="-78"/>
                </a:rPr>
                <a:t>ي</a:t>
              </a:r>
              <a:r>
                <a:rPr lang="ar-SA" altLang="zh-CN" sz="2400" b="1">
                  <a:latin typeface="Times New Roman" pitchFamily="18" charset="0"/>
                  <a:ea typeface="SimSun" pitchFamily="2" charset="-122"/>
                  <a:cs typeface="Lotus" pitchFamily="2" charset="-78"/>
                </a:rPr>
                <a:t> شرکاء از فرد دارند</a:t>
              </a:r>
              <a:endParaRPr lang="en-US" sz="3600" b="1">
                <a:latin typeface="Arial" charset="0"/>
                <a:ea typeface="SimSun" pitchFamily="2" charset="-122"/>
                <a:cs typeface="Lotus" pitchFamily="2" charset="-78"/>
              </a:endParaRPr>
            </a:p>
          </p:txBody>
        </p:sp>
        <p:sp>
          <p:nvSpPr>
            <p:cNvPr id="30727" name="Rectangle 7" descr="Pink tissue paper"/>
            <p:cNvSpPr>
              <a:spLocks noChangeArrowheads="1"/>
            </p:cNvSpPr>
            <p:nvPr/>
          </p:nvSpPr>
          <p:spPr bwMode="auto">
            <a:xfrm>
              <a:off x="4221" y="7180"/>
              <a:ext cx="2340" cy="1208"/>
            </a:xfrm>
            <a:prstGeom prst="rect">
              <a:avLst/>
            </a:prstGeom>
            <a:blipFill dpi="0" rotWithShape="1">
              <a:blip r:embed="rId4" cstate="print"/>
              <a:srcRect/>
              <a:tile tx="0" ty="0" sx="100000" sy="100000" flip="none" algn="tl"/>
            </a:blip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CCCC"/>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800" b="1">
                  <a:latin typeface="Times New Roman" pitchFamily="18" charset="0"/>
                  <a:ea typeface="SimSun" pitchFamily="2" charset="-122"/>
                  <a:cs typeface="Lotus" pitchFamily="2" charset="-78"/>
                </a:rPr>
                <a:t>در رابطه با منزلت شغلی </a:t>
              </a:r>
              <a:r>
                <a:rPr lang="fa-IR" altLang="zh-CN" sz="2800" b="1">
                  <a:latin typeface="Times New Roman" pitchFamily="18" charset="0"/>
                  <a:ea typeface="SimSun" pitchFamily="2" charset="-122"/>
                  <a:cs typeface="Lotus" pitchFamily="2" charset="-78"/>
                </a:rPr>
                <a:t>ي</a:t>
              </a:r>
              <a:r>
                <a:rPr lang="ar-SA" altLang="zh-CN" sz="2800" b="1">
                  <a:latin typeface="Times New Roman" pitchFamily="18" charset="0"/>
                  <a:ea typeface="SimSun" pitchFamily="2" charset="-122"/>
                  <a:cs typeface="Lotus" pitchFamily="2" charset="-78"/>
                </a:rPr>
                <a:t>ا اجتماعی فرد</a:t>
              </a:r>
              <a:endParaRPr lang="en-US" sz="4000" b="1">
                <a:latin typeface="Arial" charset="0"/>
                <a:cs typeface="Lotus" pitchFamily="2" charset="-78"/>
              </a:endParaRPr>
            </a:p>
          </p:txBody>
        </p:sp>
        <p:sp>
          <p:nvSpPr>
            <p:cNvPr id="30728" name="Rectangle 8" descr="Bouquet"/>
            <p:cNvSpPr>
              <a:spLocks noChangeArrowheads="1"/>
            </p:cNvSpPr>
            <p:nvPr/>
          </p:nvSpPr>
          <p:spPr bwMode="auto">
            <a:xfrm>
              <a:off x="1701" y="7180"/>
              <a:ext cx="2340" cy="1208"/>
            </a:xfrm>
            <a:prstGeom prst="rect">
              <a:avLst/>
            </a:prstGeom>
            <a:blipFill dpi="0" rotWithShape="1">
              <a:blip r:embed="rId5" cstate="print"/>
              <a:srcRect/>
              <a:tile tx="0" ty="0" sx="100000" sy="100000" flip="none" algn="tl"/>
            </a:blip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800" b="1">
                  <a:latin typeface="Times New Roman" pitchFamily="18" charset="0"/>
                  <a:ea typeface="SimSun" pitchFamily="2" charset="-122"/>
                  <a:cs typeface="Lotus" pitchFamily="2" charset="-78"/>
                </a:rPr>
                <a:t>در رابطه با اعتقادات مذهبی </a:t>
              </a:r>
              <a:r>
                <a:rPr lang="fa-IR" altLang="zh-CN" sz="2800" b="1">
                  <a:latin typeface="Times New Roman" pitchFamily="18" charset="0"/>
                  <a:ea typeface="SimSun" pitchFamily="2" charset="-122"/>
                  <a:cs typeface="Lotus" pitchFamily="2" charset="-78"/>
                </a:rPr>
                <a:t>ي</a:t>
              </a:r>
              <a:r>
                <a:rPr lang="ar-SA" altLang="zh-CN" sz="2800" b="1">
                  <a:latin typeface="Times New Roman" pitchFamily="18" charset="0"/>
                  <a:ea typeface="SimSun" pitchFamily="2" charset="-122"/>
                  <a:cs typeface="Lotus" pitchFamily="2" charset="-78"/>
                </a:rPr>
                <a:t>ا سنتی</a:t>
              </a:r>
              <a:endParaRPr lang="en-US" sz="4000" b="1">
                <a:latin typeface="Arial" charset="0"/>
                <a:cs typeface="Lotus" pitchFamily="2" charset="-78"/>
              </a:endParaRPr>
            </a:p>
          </p:txBody>
        </p:sp>
        <p:grpSp>
          <p:nvGrpSpPr>
            <p:cNvPr id="30729" name="Group 9"/>
            <p:cNvGrpSpPr>
              <a:grpSpLocks/>
            </p:cNvGrpSpPr>
            <p:nvPr/>
          </p:nvGrpSpPr>
          <p:grpSpPr bwMode="auto">
            <a:xfrm>
              <a:off x="3321" y="6228"/>
              <a:ext cx="4140" cy="900"/>
              <a:chOff x="3321" y="6228"/>
              <a:chExt cx="4140" cy="900"/>
            </a:xfrm>
          </p:grpSpPr>
          <p:sp>
            <p:nvSpPr>
              <p:cNvPr id="30730" name="Line 10"/>
              <p:cNvSpPr>
                <a:spLocks noChangeShapeType="1"/>
              </p:cNvSpPr>
              <p:nvPr/>
            </p:nvSpPr>
            <p:spPr bwMode="auto">
              <a:xfrm>
                <a:off x="7461" y="640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0731" name="Line 11"/>
              <p:cNvSpPr>
                <a:spLocks noChangeShapeType="1"/>
              </p:cNvSpPr>
              <p:nvPr/>
            </p:nvSpPr>
            <p:spPr bwMode="auto">
              <a:xfrm>
                <a:off x="3321" y="640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0732" name="Line 12"/>
              <p:cNvSpPr>
                <a:spLocks noChangeShapeType="1"/>
              </p:cNvSpPr>
              <p:nvPr/>
            </p:nvSpPr>
            <p:spPr bwMode="auto">
              <a:xfrm>
                <a:off x="5481" y="6499"/>
                <a:ext cx="0" cy="629"/>
              </a:xfrm>
              <a:prstGeom prst="line">
                <a:avLst/>
              </a:prstGeom>
              <a:noFill/>
              <a:ln w="9525">
                <a:solidFill>
                  <a:srgbClr val="000000"/>
                </a:solidFill>
                <a:prstDash val="lgDashDotDot"/>
                <a:round/>
                <a:headEnd/>
                <a:tailEnd type="stealth" w="med" len="lg"/>
              </a:ln>
            </p:spPr>
            <p:txBody>
              <a:bodyPr/>
              <a:lstStyle/>
              <a:p>
                <a:endParaRPr lang="en-US"/>
              </a:p>
            </p:txBody>
          </p:sp>
          <p:sp>
            <p:nvSpPr>
              <p:cNvPr id="30733" name="Line 13"/>
              <p:cNvSpPr>
                <a:spLocks noChangeShapeType="1"/>
              </p:cNvSpPr>
              <p:nvPr/>
            </p:nvSpPr>
            <p:spPr bwMode="auto">
              <a:xfrm>
                <a:off x="5481" y="6228"/>
                <a:ext cx="0" cy="360"/>
              </a:xfrm>
              <a:prstGeom prst="line">
                <a:avLst/>
              </a:prstGeom>
              <a:noFill/>
              <a:ln w="9525">
                <a:solidFill>
                  <a:srgbClr val="000000"/>
                </a:solidFill>
                <a:prstDash val="lgDashDotDot"/>
                <a:round/>
                <a:headEnd/>
                <a:tailEnd/>
              </a:ln>
            </p:spPr>
            <p:txBody>
              <a:bodyPr/>
              <a:lstStyle/>
              <a:p>
                <a:endParaRPr lang="en-US"/>
              </a:p>
            </p:txBody>
          </p:sp>
        </p:grpSp>
        <p:sp>
          <p:nvSpPr>
            <p:cNvPr id="30734" name="Line 14"/>
            <p:cNvSpPr>
              <a:spLocks noChangeShapeType="1"/>
            </p:cNvSpPr>
            <p:nvPr/>
          </p:nvSpPr>
          <p:spPr bwMode="auto">
            <a:xfrm>
              <a:off x="3318" y="6411"/>
              <a:ext cx="4140" cy="0"/>
            </a:xfrm>
            <a:prstGeom prst="line">
              <a:avLst/>
            </a:prstGeom>
            <a:noFill/>
            <a:ln w="9525">
              <a:solidFill>
                <a:srgbClr val="000000"/>
              </a:solidFill>
              <a:prstDash val="lgDashDotDot"/>
              <a:round/>
              <a:headEnd/>
              <a:tailEnd/>
            </a:ln>
          </p:spPr>
          <p:txBody>
            <a:bodyPr/>
            <a:lstStyle/>
            <a:p>
              <a:endParaRPr lang="en-US"/>
            </a:p>
          </p:txBody>
        </p:sp>
      </p:gr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ooter Placeholder 4"/>
          <p:cNvSpPr>
            <a:spLocks noGrp="1"/>
          </p:cNvSpPr>
          <p:nvPr>
            <p:ph type="ftr" sz="quarter" idx="11"/>
          </p:nvPr>
        </p:nvSpPr>
        <p:spPr/>
        <p:txBody>
          <a:bodyPr/>
          <a:lstStyle/>
          <a:p>
            <a:r>
              <a:rPr lang="fa-IR"/>
              <a:t>مژده کيانی - مردادماه 1385</a:t>
            </a:r>
            <a:endParaRPr lang="en-US"/>
          </a:p>
        </p:txBody>
      </p:sp>
      <p:sp>
        <p:nvSpPr>
          <p:cNvPr id="30" name="Slide Number Placeholder 5"/>
          <p:cNvSpPr>
            <a:spLocks noGrp="1"/>
          </p:cNvSpPr>
          <p:nvPr>
            <p:ph type="sldNum" sz="quarter" idx="12"/>
          </p:nvPr>
        </p:nvSpPr>
        <p:spPr/>
        <p:txBody>
          <a:bodyPr/>
          <a:lstStyle/>
          <a:p>
            <a:fld id="{6D3AC2EF-D783-432B-8612-7DE9F3AD5E82}" type="slidenum">
              <a:rPr lang="fa-IR"/>
              <a:pPr/>
              <a:t>103</a:t>
            </a:fld>
            <a:endParaRPr lang="en-US"/>
          </a:p>
        </p:txBody>
      </p:sp>
      <p:grpSp>
        <p:nvGrpSpPr>
          <p:cNvPr id="31748" name="Group 4"/>
          <p:cNvGrpSpPr>
            <a:grpSpLocks/>
          </p:cNvGrpSpPr>
          <p:nvPr/>
        </p:nvGrpSpPr>
        <p:grpSpPr bwMode="auto">
          <a:xfrm>
            <a:off x="250825" y="333375"/>
            <a:ext cx="7056438" cy="5832475"/>
            <a:chOff x="1881" y="2500"/>
            <a:chExt cx="7740" cy="5708"/>
          </a:xfrm>
        </p:grpSpPr>
        <p:grpSp>
          <p:nvGrpSpPr>
            <p:cNvPr id="31749" name="Group 5"/>
            <p:cNvGrpSpPr>
              <a:grpSpLocks/>
            </p:cNvGrpSpPr>
            <p:nvPr/>
          </p:nvGrpSpPr>
          <p:grpSpPr bwMode="auto">
            <a:xfrm>
              <a:off x="1881" y="2500"/>
              <a:ext cx="7740" cy="2416"/>
              <a:chOff x="1881" y="2500"/>
              <a:chExt cx="7740" cy="2416"/>
            </a:xfrm>
          </p:grpSpPr>
          <p:grpSp>
            <p:nvGrpSpPr>
              <p:cNvPr id="31750" name="Group 6"/>
              <p:cNvGrpSpPr>
                <a:grpSpLocks/>
              </p:cNvGrpSpPr>
              <p:nvPr/>
            </p:nvGrpSpPr>
            <p:grpSpPr bwMode="auto">
              <a:xfrm>
                <a:off x="1881" y="2500"/>
                <a:ext cx="7740" cy="1928"/>
                <a:chOff x="1881" y="2500"/>
                <a:chExt cx="7740" cy="1928"/>
              </a:xfrm>
            </p:grpSpPr>
            <p:sp>
              <p:nvSpPr>
                <p:cNvPr id="31751" name="Rectangle 7"/>
                <p:cNvSpPr>
                  <a:spLocks noChangeArrowheads="1"/>
                </p:cNvSpPr>
                <p:nvPr/>
              </p:nvSpPr>
              <p:spPr bwMode="auto">
                <a:xfrm>
                  <a:off x="7821" y="2500"/>
                  <a:ext cx="1800" cy="1208"/>
                </a:xfrm>
                <a:prstGeom prst="rect">
                  <a:avLst/>
                </a:prstGeom>
                <a:solidFill>
                  <a:srgbClr val="CCFFCC"/>
                </a:soli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2100" b="1">
                      <a:latin typeface="Times New Roman" pitchFamily="18" charset="0"/>
                      <a:ea typeface="SimSun" pitchFamily="2" charset="-122"/>
                      <a:cs typeface="Lotus" pitchFamily="2" charset="-78"/>
                    </a:rPr>
                    <a:t>انتظارات متناقض از فرد</a:t>
                  </a:r>
                </a:p>
                <a:p>
                  <a:pPr rtl="1"/>
                  <a:r>
                    <a:rPr lang="ar-SA" altLang="zh-CN" sz="2100" b="1">
                      <a:latin typeface="Times New Roman" pitchFamily="18" charset="0"/>
                      <a:ea typeface="SimSun" pitchFamily="2" charset="-122"/>
                      <a:cs typeface="Lotus" pitchFamily="2" charset="-78"/>
                    </a:rPr>
                    <a:t> (در خانواده)</a:t>
                  </a:r>
                </a:p>
                <a:p>
                  <a:pPr algn="l"/>
                  <a:endParaRPr lang="en-US" sz="2100" b="1">
                    <a:latin typeface="Arial" charset="0"/>
                    <a:ea typeface="SimSun" pitchFamily="2" charset="-122"/>
                    <a:cs typeface="Lotus" pitchFamily="2" charset="-78"/>
                  </a:endParaRPr>
                </a:p>
              </p:txBody>
            </p:sp>
            <p:sp>
              <p:nvSpPr>
                <p:cNvPr id="31752" name="Rectangle 8"/>
                <p:cNvSpPr>
                  <a:spLocks noChangeArrowheads="1"/>
                </p:cNvSpPr>
                <p:nvPr/>
              </p:nvSpPr>
              <p:spPr bwMode="auto">
                <a:xfrm>
                  <a:off x="5841" y="2500"/>
                  <a:ext cx="1800" cy="1208"/>
                </a:xfrm>
                <a:prstGeom prst="rect">
                  <a:avLst/>
                </a:prstGeom>
                <a:solidFill>
                  <a:srgbClr val="CCFFCC"/>
                </a:soli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2100" b="1">
                      <a:latin typeface="Times New Roman" pitchFamily="18" charset="0"/>
                      <a:ea typeface="SimSun" pitchFamily="2" charset="-122"/>
                      <a:cs typeface="Lotus" pitchFamily="2" charset="-78"/>
                    </a:rPr>
                    <a:t>انتظارات متناقض از فرد</a:t>
                  </a:r>
                </a:p>
                <a:p>
                  <a:pPr rtl="1"/>
                  <a:r>
                    <a:rPr lang="ar-SA" altLang="zh-CN" sz="2100" b="1">
                      <a:latin typeface="Times New Roman" pitchFamily="18" charset="0"/>
                      <a:ea typeface="SimSun" pitchFamily="2" charset="-122"/>
                      <a:cs typeface="Lotus" pitchFamily="2" charset="-78"/>
                    </a:rPr>
                    <a:t> (در محيط كار)</a:t>
                  </a:r>
                </a:p>
                <a:p>
                  <a:pPr algn="l"/>
                  <a:endParaRPr lang="en-US" sz="2100" b="1">
                    <a:latin typeface="Arial" charset="0"/>
                    <a:ea typeface="SimSun" pitchFamily="2" charset="-122"/>
                    <a:cs typeface="Lotus" pitchFamily="2" charset="-78"/>
                  </a:endParaRPr>
                </a:p>
              </p:txBody>
            </p:sp>
            <p:sp>
              <p:nvSpPr>
                <p:cNvPr id="31753" name="Rectangle 9"/>
                <p:cNvSpPr>
                  <a:spLocks noChangeArrowheads="1"/>
                </p:cNvSpPr>
                <p:nvPr/>
              </p:nvSpPr>
              <p:spPr bwMode="auto">
                <a:xfrm>
                  <a:off x="3861" y="2500"/>
                  <a:ext cx="1800" cy="1208"/>
                </a:xfrm>
                <a:prstGeom prst="rect">
                  <a:avLst/>
                </a:prstGeom>
                <a:solidFill>
                  <a:srgbClr val="CCFFCC"/>
                </a:soli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2000" b="1">
                      <a:latin typeface="Times New Roman" pitchFamily="18" charset="0"/>
                      <a:ea typeface="SimSun" pitchFamily="2" charset="-122"/>
                      <a:cs typeface="Lotus" pitchFamily="2" charset="-78"/>
                    </a:rPr>
                    <a:t>انتظارات متناقض از فرد </a:t>
                  </a:r>
                </a:p>
                <a:p>
                  <a:pPr rtl="1"/>
                  <a:r>
                    <a:rPr lang="ar-SA" altLang="zh-CN" sz="2000" b="1">
                      <a:latin typeface="Times New Roman" pitchFamily="18" charset="0"/>
                      <a:ea typeface="SimSun" pitchFamily="2" charset="-122"/>
                      <a:cs typeface="Lotus" pitchFamily="2" charset="-78"/>
                    </a:rPr>
                    <a:t>(در گروه دوستان)</a:t>
                  </a:r>
                  <a:endParaRPr lang="ar-SA" altLang="zh-CN" sz="1900" b="1">
                    <a:latin typeface="Times New Roman" pitchFamily="18" charset="0"/>
                    <a:ea typeface="SimSun" pitchFamily="2" charset="-122"/>
                    <a:cs typeface="Lotus" pitchFamily="2" charset="-78"/>
                  </a:endParaRPr>
                </a:p>
                <a:p>
                  <a:pPr algn="l"/>
                  <a:endParaRPr lang="en-US" sz="3200" b="1">
                    <a:latin typeface="Arial" charset="0"/>
                    <a:ea typeface="SimSun" pitchFamily="2" charset="-122"/>
                    <a:cs typeface="Lotus" pitchFamily="2" charset="-78"/>
                  </a:endParaRPr>
                </a:p>
              </p:txBody>
            </p:sp>
            <p:sp>
              <p:nvSpPr>
                <p:cNvPr id="31754" name="Rectangle 10"/>
                <p:cNvSpPr>
                  <a:spLocks noChangeArrowheads="1"/>
                </p:cNvSpPr>
                <p:nvPr/>
              </p:nvSpPr>
              <p:spPr bwMode="auto">
                <a:xfrm>
                  <a:off x="1881" y="2500"/>
                  <a:ext cx="1800" cy="1208"/>
                </a:xfrm>
                <a:prstGeom prst="rect">
                  <a:avLst/>
                </a:prstGeom>
                <a:solidFill>
                  <a:srgbClr val="CCFFCC"/>
                </a:soli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2000" b="1">
                      <a:latin typeface="Times New Roman" pitchFamily="18" charset="0"/>
                      <a:ea typeface="SimSun" pitchFamily="2" charset="-122"/>
                      <a:cs typeface="Lotus" pitchFamily="2" charset="-78"/>
                    </a:rPr>
                    <a:t>انتظارات متناقض از فرد</a:t>
                  </a:r>
                </a:p>
                <a:p>
                  <a:pPr rtl="1"/>
                  <a:r>
                    <a:rPr lang="ar-SA" altLang="zh-CN" sz="2000" b="1">
                      <a:latin typeface="Times New Roman" pitchFamily="18" charset="0"/>
                      <a:ea typeface="SimSun" pitchFamily="2" charset="-122"/>
                      <a:cs typeface="Lotus" pitchFamily="2" charset="-78"/>
                    </a:rPr>
                    <a:t> (در كليه روابط اجتماعي)</a:t>
                  </a:r>
                  <a:endParaRPr lang="ar-SA" altLang="zh-CN" sz="1900" b="1">
                    <a:latin typeface="Times New Roman" pitchFamily="18" charset="0"/>
                    <a:ea typeface="SimSun" pitchFamily="2" charset="-122"/>
                    <a:cs typeface="Lotus" pitchFamily="2" charset="-78"/>
                  </a:endParaRPr>
                </a:p>
                <a:p>
                  <a:pPr algn="l"/>
                  <a:endParaRPr lang="en-US" sz="3200" b="1">
                    <a:latin typeface="Arial" charset="0"/>
                    <a:ea typeface="SimSun" pitchFamily="2" charset="-122"/>
                    <a:cs typeface="Lotus" pitchFamily="2" charset="-78"/>
                  </a:endParaRPr>
                </a:p>
              </p:txBody>
            </p:sp>
            <p:sp>
              <p:nvSpPr>
                <p:cNvPr id="31755" name="Line 11"/>
                <p:cNvSpPr>
                  <a:spLocks noChangeShapeType="1"/>
                </p:cNvSpPr>
                <p:nvPr/>
              </p:nvSpPr>
              <p:spPr bwMode="auto">
                <a:xfrm>
                  <a:off x="8721" y="370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56" name="Line 12"/>
                <p:cNvSpPr>
                  <a:spLocks noChangeShapeType="1"/>
                </p:cNvSpPr>
                <p:nvPr/>
              </p:nvSpPr>
              <p:spPr bwMode="auto">
                <a:xfrm>
                  <a:off x="6741" y="370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57" name="Line 13"/>
                <p:cNvSpPr>
                  <a:spLocks noChangeShapeType="1"/>
                </p:cNvSpPr>
                <p:nvPr/>
              </p:nvSpPr>
              <p:spPr bwMode="auto">
                <a:xfrm>
                  <a:off x="4761" y="370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58" name="Line 14"/>
                <p:cNvSpPr>
                  <a:spLocks noChangeShapeType="1"/>
                </p:cNvSpPr>
                <p:nvPr/>
              </p:nvSpPr>
              <p:spPr bwMode="auto">
                <a:xfrm>
                  <a:off x="2781" y="3708"/>
                  <a:ext cx="0" cy="720"/>
                </a:xfrm>
                <a:prstGeom prst="line">
                  <a:avLst/>
                </a:prstGeom>
                <a:noFill/>
                <a:ln w="9525">
                  <a:solidFill>
                    <a:srgbClr val="000000"/>
                  </a:solidFill>
                  <a:prstDash val="lgDashDotDot"/>
                  <a:round/>
                  <a:headEnd/>
                  <a:tailEnd type="stealth" w="med" len="lg"/>
                </a:ln>
              </p:spPr>
              <p:txBody>
                <a:bodyPr/>
                <a:lstStyle/>
                <a:p>
                  <a:endParaRPr lang="en-US"/>
                </a:p>
              </p:txBody>
            </p:sp>
          </p:grpSp>
          <p:sp>
            <p:nvSpPr>
              <p:cNvPr id="31759" name="Rectangle 15"/>
              <p:cNvSpPr>
                <a:spLocks noChangeArrowheads="1"/>
              </p:cNvSpPr>
              <p:nvPr/>
            </p:nvSpPr>
            <p:spPr bwMode="auto">
              <a:xfrm>
                <a:off x="8181" y="4428"/>
                <a:ext cx="1080" cy="488"/>
              </a:xfrm>
              <a:prstGeom prst="rect">
                <a:avLst/>
              </a:prstGeom>
              <a:gradFill rotWithShape="1">
                <a:gsLst>
                  <a:gs pos="0">
                    <a:srgbClr val="CCFFCC"/>
                  </a:gs>
                  <a:gs pos="100000">
                    <a:srgbClr val="99CCFF"/>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1800" b="1">
                    <a:latin typeface="Times New Roman" pitchFamily="18" charset="0"/>
                    <a:ea typeface="SimSun" pitchFamily="2" charset="-122"/>
                    <a:cs typeface="Lotus" pitchFamily="2" charset="-78"/>
                  </a:rPr>
                  <a:t>فشار نقش</a:t>
                </a:r>
                <a:endParaRPr lang="en-US" sz="2800" b="1">
                  <a:latin typeface="Arial" charset="0"/>
                  <a:ea typeface="SimSun" pitchFamily="2" charset="-122"/>
                  <a:cs typeface="Lotus" pitchFamily="2" charset="-78"/>
                </a:endParaRPr>
              </a:p>
            </p:txBody>
          </p:sp>
          <p:sp>
            <p:nvSpPr>
              <p:cNvPr id="31760" name="Rectangle 16"/>
              <p:cNvSpPr>
                <a:spLocks noChangeArrowheads="1"/>
              </p:cNvSpPr>
              <p:nvPr/>
            </p:nvSpPr>
            <p:spPr bwMode="auto">
              <a:xfrm>
                <a:off x="6201" y="4428"/>
                <a:ext cx="1080" cy="488"/>
              </a:xfrm>
              <a:prstGeom prst="rect">
                <a:avLst/>
              </a:prstGeom>
              <a:gradFill rotWithShape="1">
                <a:gsLst>
                  <a:gs pos="0">
                    <a:srgbClr val="CCFFCC"/>
                  </a:gs>
                  <a:gs pos="100000">
                    <a:srgbClr val="99CCFF"/>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1800" b="1">
                    <a:latin typeface="Times New Roman" pitchFamily="18" charset="0"/>
                    <a:ea typeface="SimSun" pitchFamily="2" charset="-122"/>
                    <a:cs typeface="Lotus" pitchFamily="2" charset="-78"/>
                  </a:rPr>
                  <a:t>فشار نقش</a:t>
                </a:r>
                <a:endParaRPr lang="en-US" sz="2800" b="1">
                  <a:latin typeface="Arial" charset="0"/>
                  <a:ea typeface="SimSun" pitchFamily="2" charset="-122"/>
                  <a:cs typeface="Lotus" pitchFamily="2" charset="-78"/>
                </a:endParaRPr>
              </a:p>
            </p:txBody>
          </p:sp>
          <p:sp>
            <p:nvSpPr>
              <p:cNvPr id="31761" name="Rectangle 17"/>
              <p:cNvSpPr>
                <a:spLocks noChangeArrowheads="1"/>
              </p:cNvSpPr>
              <p:nvPr/>
            </p:nvSpPr>
            <p:spPr bwMode="auto">
              <a:xfrm>
                <a:off x="4221" y="4428"/>
                <a:ext cx="1080" cy="488"/>
              </a:xfrm>
              <a:prstGeom prst="rect">
                <a:avLst/>
              </a:prstGeom>
              <a:gradFill rotWithShape="1">
                <a:gsLst>
                  <a:gs pos="0">
                    <a:srgbClr val="CCFFCC"/>
                  </a:gs>
                  <a:gs pos="100000">
                    <a:srgbClr val="99CCFF"/>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1800" b="1">
                    <a:latin typeface="Times New Roman" pitchFamily="18" charset="0"/>
                    <a:ea typeface="SimSun" pitchFamily="2" charset="-122"/>
                    <a:cs typeface="Lotus" pitchFamily="2" charset="-78"/>
                  </a:rPr>
                  <a:t>فشار نقش</a:t>
                </a:r>
                <a:endParaRPr lang="en-US" sz="2800" b="1">
                  <a:latin typeface="Arial" charset="0"/>
                  <a:ea typeface="SimSun" pitchFamily="2" charset="-122"/>
                  <a:cs typeface="Lotus" pitchFamily="2" charset="-78"/>
                </a:endParaRPr>
              </a:p>
            </p:txBody>
          </p:sp>
          <p:sp>
            <p:nvSpPr>
              <p:cNvPr id="31762" name="Rectangle 18"/>
              <p:cNvSpPr>
                <a:spLocks noChangeArrowheads="1"/>
              </p:cNvSpPr>
              <p:nvPr/>
            </p:nvSpPr>
            <p:spPr bwMode="auto">
              <a:xfrm>
                <a:off x="2241" y="4428"/>
                <a:ext cx="1080" cy="488"/>
              </a:xfrm>
              <a:prstGeom prst="rect">
                <a:avLst/>
              </a:prstGeom>
              <a:gradFill rotWithShape="1">
                <a:gsLst>
                  <a:gs pos="0">
                    <a:srgbClr val="CCFFCC"/>
                  </a:gs>
                  <a:gs pos="100000">
                    <a:srgbClr val="99CCFF"/>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r>
                  <a:rPr lang="ar-SA" altLang="zh-CN" sz="1800" b="1">
                    <a:latin typeface="Times New Roman" pitchFamily="18" charset="0"/>
                    <a:ea typeface="SimSun" pitchFamily="2" charset="-122"/>
                    <a:cs typeface="Lotus" pitchFamily="2" charset="-78"/>
                  </a:rPr>
                  <a:t>فشار نقش</a:t>
                </a:r>
                <a:endParaRPr lang="en-US" sz="2800" b="1">
                  <a:latin typeface="Arial" charset="0"/>
                  <a:ea typeface="SimSun" pitchFamily="2" charset="-122"/>
                  <a:cs typeface="Lotus" pitchFamily="2" charset="-78"/>
                </a:endParaRPr>
              </a:p>
            </p:txBody>
          </p:sp>
        </p:grpSp>
        <p:grpSp>
          <p:nvGrpSpPr>
            <p:cNvPr id="31763" name="Group 19"/>
            <p:cNvGrpSpPr>
              <a:grpSpLocks/>
            </p:cNvGrpSpPr>
            <p:nvPr/>
          </p:nvGrpSpPr>
          <p:grpSpPr bwMode="auto">
            <a:xfrm>
              <a:off x="2771" y="4968"/>
              <a:ext cx="5950" cy="3240"/>
              <a:chOff x="2771" y="4968"/>
              <a:chExt cx="5950" cy="3240"/>
            </a:xfrm>
          </p:grpSpPr>
          <p:grpSp>
            <p:nvGrpSpPr>
              <p:cNvPr id="31764" name="Group 20"/>
              <p:cNvGrpSpPr>
                <a:grpSpLocks/>
              </p:cNvGrpSpPr>
              <p:nvPr/>
            </p:nvGrpSpPr>
            <p:grpSpPr bwMode="auto">
              <a:xfrm>
                <a:off x="2771" y="4968"/>
                <a:ext cx="5950" cy="720"/>
                <a:chOff x="2771" y="4968"/>
                <a:chExt cx="5950" cy="720"/>
              </a:xfrm>
            </p:grpSpPr>
            <p:sp>
              <p:nvSpPr>
                <p:cNvPr id="31765" name="Line 21"/>
                <p:cNvSpPr>
                  <a:spLocks noChangeShapeType="1"/>
                </p:cNvSpPr>
                <p:nvPr/>
              </p:nvSpPr>
              <p:spPr bwMode="auto">
                <a:xfrm>
                  <a:off x="8721" y="49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66" name="Line 22"/>
                <p:cNvSpPr>
                  <a:spLocks noChangeShapeType="1"/>
                </p:cNvSpPr>
                <p:nvPr/>
              </p:nvSpPr>
              <p:spPr bwMode="auto">
                <a:xfrm>
                  <a:off x="6741" y="49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67" name="Line 23"/>
                <p:cNvSpPr>
                  <a:spLocks noChangeShapeType="1"/>
                </p:cNvSpPr>
                <p:nvPr/>
              </p:nvSpPr>
              <p:spPr bwMode="auto">
                <a:xfrm>
                  <a:off x="4761" y="49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68" name="Line 24"/>
                <p:cNvSpPr>
                  <a:spLocks noChangeShapeType="1"/>
                </p:cNvSpPr>
                <p:nvPr/>
              </p:nvSpPr>
              <p:spPr bwMode="auto">
                <a:xfrm>
                  <a:off x="2781" y="49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69" name="Line 25"/>
                <p:cNvSpPr>
                  <a:spLocks noChangeShapeType="1"/>
                </p:cNvSpPr>
                <p:nvPr/>
              </p:nvSpPr>
              <p:spPr bwMode="auto">
                <a:xfrm>
                  <a:off x="2771" y="5688"/>
                  <a:ext cx="5940" cy="0"/>
                </a:xfrm>
                <a:prstGeom prst="line">
                  <a:avLst/>
                </a:prstGeom>
                <a:noFill/>
                <a:ln w="9525">
                  <a:solidFill>
                    <a:srgbClr val="000000"/>
                  </a:solidFill>
                  <a:prstDash val="lgDashDotDot"/>
                  <a:round/>
                  <a:headEnd/>
                  <a:tailEnd/>
                </a:ln>
              </p:spPr>
              <p:txBody>
                <a:bodyPr/>
                <a:lstStyle/>
                <a:p>
                  <a:endParaRPr lang="en-US"/>
                </a:p>
              </p:txBody>
            </p:sp>
          </p:grpSp>
          <p:sp>
            <p:nvSpPr>
              <p:cNvPr id="31770" name="Line 26"/>
              <p:cNvSpPr>
                <a:spLocks noChangeShapeType="1"/>
              </p:cNvSpPr>
              <p:nvPr/>
            </p:nvSpPr>
            <p:spPr bwMode="auto">
              <a:xfrm>
                <a:off x="5661" y="568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71" name="Rectangle 27" descr="Pink tissue paper"/>
              <p:cNvSpPr>
                <a:spLocks noChangeArrowheads="1"/>
              </p:cNvSpPr>
              <p:nvPr/>
            </p:nvSpPr>
            <p:spPr bwMode="auto">
              <a:xfrm>
                <a:off x="4941" y="6460"/>
                <a:ext cx="1440" cy="488"/>
              </a:xfrm>
              <a:prstGeom prst="rect">
                <a:avLst/>
              </a:prstGeom>
              <a:blipFill dpi="0" rotWithShape="1">
                <a:blip r:embed="rId2" cstate="print"/>
                <a:srcRect/>
                <a:tile tx="0" ty="0" sx="100000" sy="100000" flip="none" algn="tl"/>
              </a:blip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CCCC"/>
                </a:extrusionClr>
              </a:sp3d>
            </p:spPr>
            <p:txBody>
              <a:bodyPr>
                <a:flatTx/>
              </a:bodyPr>
              <a:lstStyle/>
              <a:p>
                <a:pPr rtl="1"/>
                <a:r>
                  <a:rPr lang="ar-SA" altLang="zh-CN" sz="1800" b="1">
                    <a:latin typeface="Times New Roman" pitchFamily="18" charset="0"/>
                    <a:ea typeface="SimSun" pitchFamily="2" charset="-122"/>
                    <a:cs typeface="Lotus" pitchFamily="2" charset="-78"/>
                  </a:rPr>
                  <a:t>تعارض نقش‌ها</a:t>
                </a:r>
                <a:endParaRPr lang="en-US" sz="2800" b="1">
                  <a:latin typeface="Arial" charset="0"/>
                  <a:ea typeface="SimSun" pitchFamily="2" charset="-122"/>
                  <a:cs typeface="Lotus" pitchFamily="2" charset="-78"/>
                </a:endParaRPr>
              </a:p>
            </p:txBody>
          </p:sp>
          <p:sp>
            <p:nvSpPr>
              <p:cNvPr id="31772" name="Line 28"/>
              <p:cNvSpPr>
                <a:spLocks noChangeShapeType="1"/>
              </p:cNvSpPr>
              <p:nvPr/>
            </p:nvSpPr>
            <p:spPr bwMode="auto">
              <a:xfrm>
                <a:off x="5661" y="694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31773" name="Rectangle 29"/>
              <p:cNvSpPr>
                <a:spLocks noChangeArrowheads="1"/>
              </p:cNvSpPr>
              <p:nvPr/>
            </p:nvSpPr>
            <p:spPr bwMode="auto">
              <a:xfrm>
                <a:off x="4401" y="7720"/>
                <a:ext cx="2700" cy="488"/>
              </a:xfrm>
              <a:prstGeom prst="rect">
                <a:avLst/>
              </a:prstGeom>
              <a:gradFill rotWithShape="1">
                <a:gsLst>
                  <a:gs pos="0">
                    <a:schemeClr val="bg1"/>
                  </a:gs>
                  <a:gs pos="100000">
                    <a:srgbClr val="FFCCFF"/>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CCFF"/>
                </a:extrusionClr>
              </a:sp3d>
            </p:spPr>
            <p:txBody>
              <a:bodyPr>
                <a:flatTx/>
              </a:bodyPr>
              <a:lstStyle/>
              <a:p>
                <a:pPr rtl="1"/>
                <a:r>
                  <a:rPr lang="ar-SA" altLang="zh-CN" sz="2400" b="1">
                    <a:latin typeface="Times New Roman" pitchFamily="18" charset="0"/>
                    <a:ea typeface="SimSun" pitchFamily="2" charset="-122"/>
                    <a:cs typeface="Lotus" pitchFamily="2" charset="-78"/>
                  </a:rPr>
                  <a:t>نااميدي، اضطراب، خشم و ...</a:t>
                </a:r>
                <a:endParaRPr lang="en-US" sz="3600" b="1">
                  <a:latin typeface="Arial" charset="0"/>
                  <a:ea typeface="SimSun" pitchFamily="2" charset="-122"/>
                  <a:cs typeface="Lotus" pitchFamily="2" charset="-78"/>
                </a:endParaRPr>
              </a:p>
            </p:txBody>
          </p:sp>
        </p:grpSp>
      </p:gr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ctr"/>
            <a:r>
              <a:rPr lang="fa-IR" b="1" dirty="0">
                <a:cs typeface="Lotus" pitchFamily="2" charset="-78"/>
              </a:rPr>
              <a:t>شبکه یا </a:t>
            </a:r>
            <a:r>
              <a:rPr lang="ar-SA" b="1" dirty="0">
                <a:cs typeface="Lotus" pitchFamily="2" charset="-78"/>
              </a:rPr>
              <a:t>مجموعه نقش</a:t>
            </a:r>
            <a:endParaRPr lang="en-US" b="1" dirty="0">
              <a:cs typeface="Lotus" pitchFamily="2" charset="-78"/>
            </a:endParaRPr>
          </a:p>
        </p:txBody>
      </p:sp>
      <p:sp>
        <p:nvSpPr>
          <p:cNvPr id="73731" name="Rectangle 3"/>
          <p:cNvSpPr>
            <a:spLocks noGrp="1" noChangeArrowheads="1"/>
          </p:cNvSpPr>
          <p:nvPr>
            <p:ph idx="1"/>
          </p:nvPr>
        </p:nvSpPr>
        <p:spPr/>
        <p:txBody>
          <a:bodyPr/>
          <a:lstStyle/>
          <a:p>
            <a:pPr algn="dist" rtl="1"/>
            <a:r>
              <a:rPr lang="ar-SA" sz="4000">
                <a:cs typeface="Lotus" pitchFamily="2" charset="-78"/>
              </a:rPr>
              <a:t>مفهوم مجموعه نقش به روابطي اطلاق مي‌شود كه شخص در هنگام ايفاي نقش‌هاي گوناگون مرتبط به يك منزلت خاص با افراد ديگري كه در تماس با آن‌ها قرار مي‌گيرند، برقرار مي‌كنند.</a:t>
            </a:r>
            <a:endParaRPr lang="fa-IR"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2CCBC354-C828-4A27-A449-E91E9DB57B35}" type="slidenum">
              <a:rPr lang="fa-IR"/>
              <a:pPr/>
              <a:t>104</a:t>
            </a:fld>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ar-SA" b="1">
                <a:cs typeface="Lotus" pitchFamily="2" charset="-78"/>
              </a:rPr>
              <a:t>نقش نمايشي</a:t>
            </a:r>
            <a:endParaRPr lang="en-US" b="1">
              <a:cs typeface="Lotus" pitchFamily="2" charset="-78"/>
            </a:endParaRPr>
          </a:p>
        </p:txBody>
      </p:sp>
      <p:sp>
        <p:nvSpPr>
          <p:cNvPr id="74755" name="Rectangle 3"/>
          <p:cNvSpPr>
            <a:spLocks noGrp="1" noChangeArrowheads="1"/>
          </p:cNvSpPr>
          <p:nvPr>
            <p:ph idx="1"/>
          </p:nvPr>
        </p:nvSpPr>
        <p:spPr/>
        <p:txBody>
          <a:bodyPr/>
          <a:lstStyle/>
          <a:p>
            <a:pPr algn="ctr" rtl="1"/>
            <a:r>
              <a:rPr lang="ar-SA" sz="4000">
                <a:cs typeface="Lotus" pitchFamily="2" charset="-78"/>
              </a:rPr>
              <a:t>فردي كه آگاهانه مي‌كوشد نقش خود را به گونه‌اي انجام دهد تا ديگران را تحت تأثير قرار داده، به ايفاي نقش نمايشي دست مي‌زند. </a:t>
            </a:r>
            <a:endParaRPr lang="en-US" sz="4000">
              <a:cs typeface="Lotus" pitchFamily="2" charset="-78"/>
            </a:endParaRPr>
          </a:p>
          <a:p>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B90719AA-F958-4B15-A516-1D1B32237D7C}" type="slidenum">
              <a:rPr lang="fa-IR"/>
              <a:pPr/>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SA" b="1">
                <a:cs typeface="Lotus" pitchFamily="2" charset="-78"/>
              </a:rPr>
              <a:t>نقش نمايشي</a:t>
            </a:r>
            <a:endParaRPr lang="en-US" b="1">
              <a:cs typeface="Lotus" pitchFamily="2" charset="-78"/>
            </a:endParaRPr>
          </a:p>
        </p:txBody>
      </p:sp>
      <p:sp>
        <p:nvSpPr>
          <p:cNvPr id="75779" name="Rectangle 3"/>
          <p:cNvSpPr>
            <a:spLocks noGrp="1" noChangeArrowheads="1"/>
          </p:cNvSpPr>
          <p:nvPr>
            <p:ph idx="1"/>
          </p:nvPr>
        </p:nvSpPr>
        <p:spPr/>
        <p:txBody>
          <a:bodyPr/>
          <a:lstStyle/>
          <a:p>
            <a:pPr algn="ctr" rtl="1"/>
            <a:r>
              <a:rPr lang="ar-SA" sz="3600">
                <a:cs typeface="Lotus" pitchFamily="2" charset="-78"/>
              </a:rPr>
              <a:t>اگر فردي آگاهانه كوشيده باشد تا تصوير دلخواهي از خود را در ذهن ديگران نقش كند و مخاطبان چنين تصويري را از او پيدا كنند، آنگاه مي‌توان گفت او به هدف ايفاي نقش نمايشي خود دست يافته است.</a:t>
            </a:r>
            <a:endParaRPr lang="en-US" sz="3600">
              <a:cs typeface="Lotus" pitchFamily="2" charset="-78"/>
            </a:endParaRPr>
          </a:p>
          <a:p>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F02DF98-B246-405B-BB16-5984B52FE53A}" type="slidenum">
              <a:rPr lang="fa-IR"/>
              <a:pPr/>
              <a:t>106</a:t>
            </a:fld>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5</a:t>
            </a:r>
            <a:endParaRPr lang="en-US" sz="5400" b="1">
              <a:effectLst>
                <a:outerShdw blurRad="38100" dist="38100" dir="2700000" algn="tl">
                  <a:srgbClr val="FFFFFF"/>
                </a:outerShdw>
              </a:effectLst>
              <a:cs typeface="Lotus" pitchFamily="2" charset="-78"/>
            </a:endParaRPr>
          </a:p>
        </p:txBody>
      </p:sp>
      <p:sp>
        <p:nvSpPr>
          <p:cNvPr id="558083" name="Rectangle 3"/>
          <p:cNvSpPr>
            <a:spLocks noGrp="1" noChangeArrowheads="1"/>
          </p:cNvSpPr>
          <p:nvPr>
            <p:ph idx="1"/>
          </p:nvPr>
        </p:nvSpPr>
        <p:spPr/>
        <p:txBody>
          <a:bodyPr/>
          <a:lstStyle/>
          <a:p>
            <a:pPr algn="r" rtl="1"/>
            <a:endParaRPr lang="fa-IR" dirty="0"/>
          </a:p>
          <a:p>
            <a:pPr algn="r" rtl="1"/>
            <a:endParaRPr lang="fa-IR" dirty="0"/>
          </a:p>
          <a:p>
            <a:pPr algn="ctr" rtl="1"/>
            <a:r>
              <a:rPr lang="fa-IR" sz="4800" b="1" dirty="0">
                <a:effectLst>
                  <a:outerShdw blurRad="38100" dist="38100" dir="2700000" algn="tl">
                    <a:srgbClr val="FFFFFF"/>
                  </a:outerShdw>
                </a:effectLst>
                <a:cs typeface="Lotus" pitchFamily="2" charset="-78"/>
              </a:rPr>
              <a:t>پرورش اجتماعی و شخصيت</a:t>
            </a:r>
            <a:endParaRPr lang="en-US" sz="4800" b="1" dirty="0">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9669EA2-CC52-4F68-BAE6-5AF369129DC6}" type="slidenum">
              <a:rPr lang="fa-IR"/>
              <a:pPr/>
              <a:t>107</a:t>
            </a:fld>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685800" y="152400"/>
            <a:ext cx="6870700" cy="1404938"/>
          </a:xfrm>
        </p:spPr>
        <p:txBody>
          <a:bodyPr/>
          <a:lstStyle/>
          <a:p>
            <a:pPr algn="ctr"/>
            <a:r>
              <a:rPr lang="ar-SA" b="1" dirty="0">
                <a:cs typeface="Lotus" pitchFamily="2" charset="-78"/>
              </a:rPr>
              <a:t>اجتماعي شدن</a:t>
            </a:r>
            <a:r>
              <a:rPr lang="en-US" b="1" dirty="0">
                <a:cs typeface="Lotus" pitchFamily="2" charset="-78"/>
              </a:rPr>
              <a:t>(</a:t>
            </a:r>
            <a:r>
              <a:rPr lang="en-US" sz="3600" b="1" dirty="0">
                <a:cs typeface="Lotus" pitchFamily="2" charset="-78"/>
              </a:rPr>
              <a:t>socialization</a:t>
            </a:r>
            <a:r>
              <a:rPr lang="en-US" b="1" dirty="0">
                <a:cs typeface="Lotus" pitchFamily="2" charset="-78"/>
              </a:rPr>
              <a:t>)</a:t>
            </a:r>
          </a:p>
        </p:txBody>
      </p:sp>
      <p:sp>
        <p:nvSpPr>
          <p:cNvPr id="149507" name="Rectangle 3"/>
          <p:cNvSpPr>
            <a:spLocks noGrp="1" noChangeArrowheads="1"/>
          </p:cNvSpPr>
          <p:nvPr>
            <p:ph idx="1"/>
          </p:nvPr>
        </p:nvSpPr>
        <p:spPr>
          <a:xfrm>
            <a:off x="685800" y="1628775"/>
            <a:ext cx="7696200" cy="3857625"/>
          </a:xfrm>
        </p:spPr>
        <p:txBody>
          <a:bodyPr>
            <a:normAutofit fontScale="92500" lnSpcReduction="20000"/>
          </a:bodyPr>
          <a:lstStyle/>
          <a:p>
            <a:pPr algn="ctr" rtl="1"/>
            <a:r>
              <a:rPr lang="ar-SA" sz="4000" dirty="0">
                <a:cs typeface="Lotus" pitchFamily="2" charset="-78"/>
              </a:rPr>
              <a:t>اجتماعي شدن فرا</a:t>
            </a:r>
            <a:r>
              <a:rPr lang="fa-IR" sz="4000" dirty="0">
                <a:cs typeface="Lotus" pitchFamily="2" charset="-78"/>
              </a:rPr>
              <a:t>یندی </a:t>
            </a:r>
            <a:r>
              <a:rPr lang="ar-SA" sz="4000" dirty="0">
                <a:cs typeface="Lotus" pitchFamily="2" charset="-78"/>
              </a:rPr>
              <a:t>است كه انسان‌ها از طريق آن ياد مي‌گيرند كه چگونه در جامعه به گونه مؤثري سهيم شوند.</a:t>
            </a:r>
            <a:r>
              <a:rPr lang="fa-IR" sz="4000" dirty="0">
                <a:cs typeface="Lotus" pitchFamily="2" charset="-78"/>
              </a:rPr>
              <a:t>و راههای زندگی کردن در جامعه را می اموزند</a:t>
            </a:r>
            <a:endParaRPr lang="en-US" sz="4000" dirty="0">
              <a:cs typeface="Lotus" pitchFamily="2" charset="-78"/>
            </a:endParaRPr>
          </a:p>
          <a:p>
            <a:pPr algn="ctr" rtl="1"/>
            <a:r>
              <a:rPr lang="fa-IR" sz="4000" dirty="0">
                <a:cs typeface="Lotus" pitchFamily="2" charset="-78"/>
              </a:rPr>
              <a:t>عوامل مهمی چون خانواده  مدرسه ومحیط اجتماعی در </a:t>
            </a:r>
          </a:p>
          <a:p>
            <a:pPr algn="ctr" rtl="1"/>
            <a:r>
              <a:rPr lang="fa-IR" sz="4000" dirty="0">
                <a:cs typeface="Lotus" pitchFamily="2" charset="-78"/>
              </a:rPr>
              <a:t>اجتماعی  شدن انسان نقش جدی دارند</a:t>
            </a:r>
          </a:p>
          <a:p>
            <a:pPr>
              <a:buFontTx/>
              <a:buNone/>
            </a:pPr>
            <a:endParaRPr lang="en-US" sz="4000" dirty="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4087649-BADB-41B3-9E04-ED2D393F0BD1}" type="slidenum">
              <a:rPr lang="fa-IR"/>
              <a:pPr/>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9" name="Rectangle 3"/>
          <p:cNvSpPr>
            <a:spLocks noGrp="1" noChangeArrowheads="1"/>
          </p:cNvSpPr>
          <p:nvPr>
            <p:ph idx="1"/>
          </p:nvPr>
        </p:nvSpPr>
        <p:spPr>
          <a:xfrm>
            <a:off x="457200" y="1772816"/>
            <a:ext cx="8229600" cy="4551784"/>
          </a:xfrm>
        </p:spPr>
        <p:txBody>
          <a:bodyPr/>
          <a:lstStyle/>
          <a:p>
            <a:pPr algn="ctr" rtl="1"/>
            <a:r>
              <a:rPr lang="fa-IR" sz="6000" dirty="0">
                <a:cs typeface="Lotus" pitchFamily="2" charset="-78"/>
              </a:rPr>
              <a:t>تاثیر هنجارها بر اجتماعی شدن </a:t>
            </a:r>
            <a:r>
              <a:rPr lang="ar-SA" sz="4000" dirty="0">
                <a:cs typeface="Lotus" pitchFamily="2" charset="-78"/>
              </a:rPr>
              <a:t>ج</a:t>
            </a:r>
            <a:r>
              <a:rPr lang="fa-IR" sz="4000" dirty="0">
                <a:cs typeface="Lotus" pitchFamily="2" charset="-78"/>
              </a:rPr>
              <a:t>ـــ</a:t>
            </a:r>
            <a:r>
              <a:rPr lang="ar-SA" sz="4000" dirty="0">
                <a:cs typeface="Lotus" pitchFamily="2" charset="-78"/>
              </a:rPr>
              <a:t>امعه شناسان عوامل مح</a:t>
            </a:r>
            <a:r>
              <a:rPr lang="fa-IR" sz="4000" dirty="0">
                <a:cs typeface="Lotus" pitchFamily="2" charset="-78"/>
              </a:rPr>
              <a:t>ي</a:t>
            </a:r>
            <a:r>
              <a:rPr lang="ar-SA" sz="4000" dirty="0">
                <a:cs typeface="Lotus" pitchFamily="2" charset="-78"/>
              </a:rPr>
              <a:t>طی </a:t>
            </a:r>
            <a:r>
              <a:rPr lang="fa-IR" sz="4000" dirty="0">
                <a:cs typeface="Lotus" pitchFamily="2" charset="-78"/>
              </a:rPr>
              <a:t> وهنجارها </a:t>
            </a:r>
            <a:r>
              <a:rPr lang="ar-SA" sz="4000" dirty="0">
                <a:cs typeface="Lotus" pitchFamily="2" charset="-78"/>
              </a:rPr>
              <a:t>را به عنوان عامل اصلی در شکل گ</a:t>
            </a:r>
            <a:r>
              <a:rPr lang="fa-IR" sz="4000" dirty="0">
                <a:cs typeface="Lotus" pitchFamily="2" charset="-78"/>
              </a:rPr>
              <a:t>ي</a:t>
            </a:r>
            <a:r>
              <a:rPr lang="ar-SA" sz="4000" dirty="0">
                <a:cs typeface="Lotus" pitchFamily="2" charset="-78"/>
              </a:rPr>
              <a:t>ری شخص</a:t>
            </a:r>
            <a:r>
              <a:rPr lang="fa-IR" sz="4000" dirty="0">
                <a:cs typeface="Lotus" pitchFamily="2" charset="-78"/>
              </a:rPr>
              <a:t>ي</a:t>
            </a:r>
            <a:r>
              <a:rPr lang="ar-SA" sz="4000" dirty="0">
                <a:cs typeface="Lotus" pitchFamily="2" charset="-78"/>
              </a:rPr>
              <a:t>ت فرد مهم می‌دانند</a:t>
            </a:r>
            <a:endParaRPr lang="en-US" sz="4000" dirty="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CEC71579-CCB2-4343-86AD-3F22ACDF684D}" type="slidenum">
              <a:rPr lang="fa-IR"/>
              <a:pPr/>
              <a:t>109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50915" name="Rectangle 3"/>
          <p:cNvSpPr>
            <a:spLocks noGrp="1" noChangeArrowheads="1"/>
          </p:cNvSpPr>
          <p:nvPr>
            <p:ph idx="1"/>
          </p:nvPr>
        </p:nvSpPr>
        <p:spPr/>
        <p:txBody>
          <a:bodyPr/>
          <a:lstStyle/>
          <a:p>
            <a:pPr marL="609600" indent="-609600" algn="r" rtl="1"/>
            <a:r>
              <a:rPr lang="fa-IR" sz="2800">
                <a:cs typeface="Lotus" pitchFamily="2" charset="-78"/>
              </a:rPr>
              <a:t>از دانشجويان انتظار می رود پس از پايان اين برنامه :</a:t>
            </a:r>
          </a:p>
          <a:p>
            <a:pPr marL="609600" indent="-609600" algn="r" rtl="1">
              <a:buFontTx/>
              <a:buAutoNum type="arabicPeriod"/>
            </a:pPr>
            <a:r>
              <a:rPr lang="fa-IR" sz="2800">
                <a:cs typeface="Lotus" pitchFamily="2" charset="-78"/>
              </a:rPr>
              <a:t>تعريف علمی جامعه شناسی را بيان کند .</a:t>
            </a:r>
          </a:p>
          <a:p>
            <a:pPr marL="609600" indent="-609600" algn="r" rtl="1">
              <a:buFontTx/>
              <a:buAutoNum type="arabicPeriod"/>
            </a:pPr>
            <a:r>
              <a:rPr lang="fa-IR" sz="2800">
                <a:cs typeface="Lotus" pitchFamily="2" charset="-78"/>
              </a:rPr>
              <a:t>اهميت وفايدة جامعه شناسی را بيان کند .</a:t>
            </a:r>
          </a:p>
          <a:p>
            <a:pPr marL="609600" indent="-609600" algn="r" rtl="1">
              <a:buFontTx/>
              <a:buAutoNum type="arabicPeriod"/>
            </a:pPr>
            <a:r>
              <a:rPr lang="fa-IR" sz="2800">
                <a:cs typeface="Lotus" pitchFamily="2" charset="-78"/>
              </a:rPr>
              <a:t>اهداف عمدة جامعه شناسی را توضيح دهد .</a:t>
            </a:r>
          </a:p>
          <a:p>
            <a:pPr marL="609600" indent="-609600" algn="r" rtl="1">
              <a:buFontTx/>
              <a:buAutoNum type="arabicPeriod"/>
            </a:pPr>
            <a:r>
              <a:rPr lang="fa-IR" sz="2800">
                <a:cs typeface="Lotus" pitchFamily="2" charset="-78"/>
              </a:rPr>
              <a:t>منابع جامعه شناسی را نام ببرد .</a:t>
            </a:r>
          </a:p>
          <a:p>
            <a:pPr marL="609600" indent="-609600" algn="r" rtl="1">
              <a:buFontTx/>
              <a:buAutoNum type="arabicPeriod"/>
            </a:pPr>
            <a:r>
              <a:rPr lang="fa-IR" sz="2800">
                <a:cs typeface="Lotus" pitchFamily="2" charset="-78"/>
              </a:rPr>
              <a:t>ارتباط جامعه شناسی وعلوم ديگر را شرح دهد .</a:t>
            </a:r>
          </a:p>
          <a:p>
            <a:pPr marL="609600" indent="-609600" algn="r" rtl="1">
              <a:buFontTx/>
              <a:buAutoNum type="arabicPeriod"/>
            </a:pPr>
            <a:r>
              <a:rPr lang="fa-IR" sz="2800">
                <a:cs typeface="Lotus" pitchFamily="2" charset="-78"/>
              </a:rPr>
              <a:t>نقش اسپنسر , دورکيم و وبر در تحول جامعه شناسی بيان کنند .</a:t>
            </a:r>
          </a:p>
          <a:p>
            <a:pPr marL="609600" indent="-609600" algn="r" rtl="1">
              <a:buFontTx/>
              <a:buAutoNum type="arabicPeriod"/>
            </a:pPr>
            <a:endParaRPr lang="fa-IR" sz="2800">
              <a:cs typeface="Lotus" pitchFamily="2" charset="-78"/>
            </a:endParaRPr>
          </a:p>
          <a:p>
            <a:pPr marL="609600" indent="-609600" algn="r" rtl="1"/>
            <a:endParaRPr lang="en-US" sz="28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6040591-D86B-4857-87C6-EDE75F1E2193}" type="slidenum">
              <a:rPr lang="fa-IR"/>
              <a:pPr/>
              <a:t>11</a:t>
            </a:fld>
            <a:endParaRPr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idx="1"/>
          </p:nvPr>
        </p:nvSpPr>
        <p:spPr>
          <a:xfrm>
            <a:off x="685800" y="1052513"/>
            <a:ext cx="7696200" cy="4433887"/>
          </a:xfrm>
        </p:spPr>
        <p:txBody>
          <a:bodyPr>
            <a:normAutofit fontScale="92500" lnSpcReduction="20000"/>
          </a:bodyPr>
          <a:lstStyle/>
          <a:p>
            <a:pPr algn="ctr" rtl="1"/>
            <a:r>
              <a:rPr lang="fa-IR" sz="4000" dirty="0">
                <a:cs typeface="Lotus" pitchFamily="2" charset="-78"/>
              </a:rPr>
              <a:t>ا</a:t>
            </a:r>
            <a:r>
              <a:rPr lang="fa-IR" sz="6000" dirty="0">
                <a:cs typeface="Lotus" pitchFamily="2" charset="-78"/>
              </a:rPr>
              <a:t>هداف اجتماعی شدن:</a:t>
            </a:r>
            <a:r>
              <a:rPr lang="ar-SA" sz="4000" dirty="0">
                <a:cs typeface="Lotus" pitchFamily="2" charset="-78"/>
              </a:rPr>
              <a:t>اجتماعی شدن برای ا</a:t>
            </a:r>
            <a:r>
              <a:rPr lang="fa-IR" sz="4000" dirty="0">
                <a:cs typeface="Lotus" pitchFamily="2" charset="-78"/>
              </a:rPr>
              <a:t>ي</a:t>
            </a:r>
            <a:r>
              <a:rPr lang="ar-SA" sz="4000" dirty="0">
                <a:cs typeface="Lotus" pitchFamily="2" charset="-78"/>
              </a:rPr>
              <a:t>ن انجام می‌گ</a:t>
            </a:r>
            <a:r>
              <a:rPr lang="fa-IR" sz="4000" dirty="0">
                <a:cs typeface="Lotus" pitchFamily="2" charset="-78"/>
              </a:rPr>
              <a:t>ي</a:t>
            </a:r>
            <a:r>
              <a:rPr lang="ar-SA" sz="4000" dirty="0">
                <a:cs typeface="Lotus" pitchFamily="2" charset="-78"/>
              </a:rPr>
              <a:t>رد که افراد خو</a:t>
            </a:r>
            <a:r>
              <a:rPr lang="fa-IR" sz="4000" dirty="0">
                <a:cs typeface="Lotus" pitchFamily="2" charset="-78"/>
              </a:rPr>
              <a:t>يـ</a:t>
            </a:r>
            <a:r>
              <a:rPr lang="ar-SA" sz="4000" dirty="0">
                <a:cs typeface="Lotus" pitchFamily="2" charset="-78"/>
              </a:rPr>
              <a:t>شتنداری را </a:t>
            </a:r>
            <a:r>
              <a:rPr lang="fa-IR" sz="4000" dirty="0">
                <a:cs typeface="Lotus" pitchFamily="2" charset="-78"/>
              </a:rPr>
              <a:t>يـــ</a:t>
            </a:r>
            <a:r>
              <a:rPr lang="ar-SA" sz="4000" dirty="0">
                <a:cs typeface="Lotus" pitchFamily="2" charset="-78"/>
              </a:rPr>
              <a:t>اد بگ</a:t>
            </a:r>
            <a:r>
              <a:rPr lang="fa-IR" sz="4000" dirty="0">
                <a:cs typeface="Lotus" pitchFamily="2" charset="-78"/>
              </a:rPr>
              <a:t>ي</a:t>
            </a:r>
            <a:r>
              <a:rPr lang="ar-SA" sz="4000" dirty="0">
                <a:cs typeface="Lotus" pitchFamily="2" charset="-78"/>
              </a:rPr>
              <a:t>رند، ارزش‌های اجتماعی برا</a:t>
            </a:r>
            <a:r>
              <a:rPr lang="fa-IR" sz="4000" dirty="0">
                <a:cs typeface="Lotus" pitchFamily="2" charset="-78"/>
              </a:rPr>
              <a:t>ي</a:t>
            </a:r>
            <a:r>
              <a:rPr lang="ar-SA" sz="4000" dirty="0">
                <a:cs typeface="Lotus" pitchFamily="2" charset="-78"/>
              </a:rPr>
              <a:t>شان ممکن گردد، برحسب هنجارها </a:t>
            </a:r>
            <a:r>
              <a:rPr lang="fa-IR" sz="4000" dirty="0">
                <a:cs typeface="Lotus" pitchFamily="2" charset="-78"/>
              </a:rPr>
              <a:t>ي</a:t>
            </a:r>
            <a:r>
              <a:rPr lang="ar-SA" sz="4000" dirty="0">
                <a:cs typeface="Lotus" pitchFamily="2" charset="-78"/>
              </a:rPr>
              <a:t>ا قواعد فرهنگ</a:t>
            </a:r>
            <a:r>
              <a:rPr lang="fa-IR" sz="4000" dirty="0">
                <a:cs typeface="Lotus" pitchFamily="2" charset="-78"/>
              </a:rPr>
              <a:t>ي</a:t>
            </a:r>
            <a:r>
              <a:rPr lang="ar-SA" sz="4000" dirty="0">
                <a:cs typeface="Lotus" pitchFamily="2" charset="-78"/>
              </a:rPr>
              <a:t>شان رفتار کنند</a:t>
            </a:r>
            <a:r>
              <a:rPr lang="fa-IR" sz="4000" dirty="0">
                <a:cs typeface="Lotus" pitchFamily="2" charset="-78"/>
              </a:rPr>
              <a:t> </a:t>
            </a:r>
            <a:r>
              <a:rPr lang="ar-SA" sz="4000" dirty="0">
                <a:cs typeface="Lotus" pitchFamily="2" charset="-78"/>
              </a:rPr>
              <a:t>.</a:t>
            </a:r>
            <a:endParaRPr lang="fa-IR" sz="4000" dirty="0">
              <a:cs typeface="Lotus" pitchFamily="2" charset="-78"/>
            </a:endParaRPr>
          </a:p>
          <a:p>
            <a:pPr algn="ctr" rtl="1"/>
            <a:r>
              <a:rPr lang="fa-IR" sz="4000" dirty="0">
                <a:cs typeface="Lotus" pitchFamily="2" charset="-78"/>
              </a:rPr>
              <a:t>هدف از اجتماعی شدن:آموزش مهارتهای لازم زندگی. توانایی ارتباط با دیگران . تامین نیازهای زیستی وآشنایی با ارزشهای اجتماعی است</a:t>
            </a:r>
            <a:endParaRPr lang="en-US" sz="4000" dirty="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3AF32E9-8E76-4361-AF76-9CE40A741311}" type="slidenum">
              <a:rPr lang="fa-IR"/>
              <a:pPr/>
              <a:t>110</a:t>
            </a:fld>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p:cNvSpPr>
            <a:spLocks noGrp="1" noChangeArrowheads="1"/>
          </p:cNvSpPr>
          <p:nvPr>
            <p:ph idx="1"/>
          </p:nvPr>
        </p:nvSpPr>
        <p:spPr>
          <a:xfrm>
            <a:off x="685800" y="1268413"/>
            <a:ext cx="7696200" cy="4217987"/>
          </a:xfrm>
        </p:spPr>
        <p:txBody>
          <a:bodyPr/>
          <a:lstStyle/>
          <a:p>
            <a:pPr algn="ctr" rtl="1"/>
            <a:r>
              <a:rPr lang="ar-SA" sz="4000">
                <a:cs typeface="Lotus" pitchFamily="2" charset="-78"/>
              </a:rPr>
              <a:t>اجتماعی شدن هم از طر</a:t>
            </a:r>
            <a:r>
              <a:rPr lang="fa-IR" sz="4000">
                <a:cs typeface="Lotus" pitchFamily="2" charset="-78"/>
              </a:rPr>
              <a:t>ي</a:t>
            </a:r>
            <a:r>
              <a:rPr lang="ar-SA" sz="4000">
                <a:cs typeface="Lotus" pitchFamily="2" charset="-78"/>
              </a:rPr>
              <a:t>ق رسمی و هم از راه‌های غ</a:t>
            </a:r>
            <a:r>
              <a:rPr lang="fa-IR" sz="4000">
                <a:cs typeface="Lotus" pitchFamily="2" charset="-78"/>
              </a:rPr>
              <a:t>ي</a:t>
            </a:r>
            <a:r>
              <a:rPr lang="ar-SA" sz="4000">
                <a:cs typeface="Lotus" pitchFamily="2" charset="-78"/>
              </a:rPr>
              <a:t>ر رسمی انجام می‌گ</a:t>
            </a:r>
            <a:r>
              <a:rPr lang="fa-IR" sz="4000">
                <a:cs typeface="Lotus" pitchFamily="2" charset="-78"/>
              </a:rPr>
              <a:t>ي</a:t>
            </a:r>
            <a:r>
              <a:rPr lang="ar-SA" sz="4000">
                <a:cs typeface="Lotus" pitchFamily="2" charset="-78"/>
              </a:rPr>
              <a:t>رد.</a:t>
            </a:r>
            <a:endParaRPr lang="fa-IR" sz="4000">
              <a:cs typeface="Lotus" pitchFamily="2" charset="-78"/>
            </a:endParaRPr>
          </a:p>
          <a:p>
            <a:pPr algn="ctr" rtl="1"/>
            <a:r>
              <a:rPr lang="ar-SA" sz="4000">
                <a:cs typeface="Lotus" pitchFamily="2" charset="-78"/>
              </a:rPr>
              <a:t>عوامل عمده اجتماعی شدن عبارتند از </a:t>
            </a:r>
            <a:r>
              <a:rPr lang="ar-SA" sz="4000" b="1">
                <a:cs typeface="Lotus" pitchFamily="2" charset="-78"/>
              </a:rPr>
              <a:t>خانواده، مدرسه، گروه همسالان و رسانه‌های همگانی</a:t>
            </a:r>
            <a:r>
              <a:rPr lang="ar-SA" sz="4000">
                <a:cs typeface="Lotus" pitchFamily="2" charset="-78"/>
              </a:rPr>
              <a:t> </a:t>
            </a:r>
            <a:endParaRPr lang="fa-IR" sz="4000">
              <a:cs typeface="Lotus" pitchFamily="2" charset="-78"/>
            </a:endParaRPr>
          </a:p>
          <a:p>
            <a:pPr algn="dist"/>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30DC8DA3-694A-4BC4-B31F-3E352FA15245}" type="slidenum">
              <a:rPr lang="fa-IR"/>
              <a:pPr/>
              <a:t>111</a:t>
            </a:fld>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23850" y="404813"/>
          <a:ext cx="8569325" cy="5688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ooter Placeholder 4"/>
          <p:cNvSpPr>
            <a:spLocks noGrp="1"/>
          </p:cNvSpPr>
          <p:nvPr>
            <p:ph type="ftr" sz="quarter" idx="11"/>
          </p:nvPr>
        </p:nvSpPr>
        <p:spPr/>
        <p:txBody>
          <a:bodyPr/>
          <a:lstStyle/>
          <a:p>
            <a:r>
              <a:rPr lang="fa-IR"/>
              <a:t>مژده کيانی - مردادماه 1385</a:t>
            </a:r>
            <a:endParaRPr lang="en-US"/>
          </a:p>
        </p:txBody>
      </p:sp>
      <p:sp>
        <p:nvSpPr>
          <p:cNvPr id="9" name="Slide Number Placeholder 5"/>
          <p:cNvSpPr>
            <a:spLocks noGrp="1"/>
          </p:cNvSpPr>
          <p:nvPr>
            <p:ph type="sldNum" sz="quarter" idx="12"/>
          </p:nvPr>
        </p:nvSpPr>
        <p:spPr/>
        <p:txBody>
          <a:bodyPr/>
          <a:lstStyle/>
          <a:p>
            <a:fld id="{DF1C76A9-218E-4038-84E1-683E20CE470D}" type="slidenum">
              <a:rPr lang="fa-IR"/>
              <a:pPr/>
              <a:t>112</a:t>
            </a:fld>
            <a:endParaRPr lang="en-US"/>
          </a:p>
        </p:txBody>
      </p:sp>
      <p:sp>
        <p:nvSpPr>
          <p:cNvPr id="161813" name="Line 21"/>
          <p:cNvSpPr>
            <a:spLocks noChangeShapeType="1"/>
          </p:cNvSpPr>
          <p:nvPr/>
        </p:nvSpPr>
        <p:spPr bwMode="auto">
          <a:xfrm flipH="1">
            <a:off x="6300788" y="3933825"/>
            <a:ext cx="71437" cy="719138"/>
          </a:xfrm>
          <a:prstGeom prst="line">
            <a:avLst/>
          </a:prstGeom>
          <a:noFill/>
          <a:ln w="57150" cap="sq">
            <a:solidFill>
              <a:srgbClr val="CC99FF"/>
            </a:solidFill>
            <a:round/>
            <a:headEnd type="oval" w="sm" len="sm"/>
            <a:tailEnd type="triangle" w="lg" len="lg"/>
          </a:ln>
          <a:effectLst/>
        </p:spPr>
        <p:txBody>
          <a:bodyPr wrap="none" anchor="ctr"/>
          <a:lstStyle/>
          <a:p>
            <a:endParaRPr lang="en-US"/>
          </a:p>
        </p:txBody>
      </p:sp>
      <p:sp>
        <p:nvSpPr>
          <p:cNvPr id="161814" name="Line 22"/>
          <p:cNvSpPr>
            <a:spLocks noChangeShapeType="1"/>
          </p:cNvSpPr>
          <p:nvPr/>
        </p:nvSpPr>
        <p:spPr bwMode="auto">
          <a:xfrm flipH="1">
            <a:off x="2987675" y="3789363"/>
            <a:ext cx="1296988" cy="503237"/>
          </a:xfrm>
          <a:prstGeom prst="line">
            <a:avLst/>
          </a:prstGeom>
          <a:noFill/>
          <a:ln w="57150" cap="sq">
            <a:solidFill>
              <a:srgbClr val="CC99FF"/>
            </a:solidFill>
            <a:round/>
            <a:headEnd type="oval" w="sm" len="sm"/>
            <a:tailEnd type="triangle" w="lg" len="lg"/>
          </a:ln>
          <a:effectLst/>
        </p:spPr>
        <p:txBody>
          <a:bodyPr wrap="none" anchor="ctr"/>
          <a:lstStyle/>
          <a:p>
            <a:endParaRPr lang="en-US"/>
          </a:p>
        </p:txBody>
      </p:sp>
      <p:sp>
        <p:nvSpPr>
          <p:cNvPr id="161815" name="Line 23"/>
          <p:cNvSpPr>
            <a:spLocks noChangeShapeType="1"/>
          </p:cNvSpPr>
          <p:nvPr/>
        </p:nvSpPr>
        <p:spPr bwMode="auto">
          <a:xfrm flipH="1" flipV="1">
            <a:off x="3132138" y="2276475"/>
            <a:ext cx="863600" cy="576263"/>
          </a:xfrm>
          <a:prstGeom prst="line">
            <a:avLst/>
          </a:prstGeom>
          <a:noFill/>
          <a:ln w="57150" cap="sq">
            <a:solidFill>
              <a:srgbClr val="CC99FF"/>
            </a:solidFill>
            <a:round/>
            <a:headEnd type="oval" w="sm" len="sm"/>
            <a:tailEnd type="triangle" w="lg" len="lg"/>
          </a:ln>
          <a:effectLst/>
        </p:spPr>
        <p:txBody>
          <a:bodyPr wrap="none" anchor="ctr"/>
          <a:lstStyle/>
          <a:p>
            <a:endParaRPr lang="en-US"/>
          </a:p>
        </p:txBody>
      </p:sp>
      <p:sp>
        <p:nvSpPr>
          <p:cNvPr id="161816" name="Line 24"/>
          <p:cNvSpPr>
            <a:spLocks noChangeShapeType="1"/>
          </p:cNvSpPr>
          <p:nvPr/>
        </p:nvSpPr>
        <p:spPr bwMode="auto">
          <a:xfrm flipH="1" flipV="1">
            <a:off x="4716463" y="1628775"/>
            <a:ext cx="792162" cy="863600"/>
          </a:xfrm>
          <a:prstGeom prst="line">
            <a:avLst/>
          </a:prstGeom>
          <a:noFill/>
          <a:ln w="57150" cap="sq">
            <a:solidFill>
              <a:srgbClr val="CC99FF"/>
            </a:solidFill>
            <a:round/>
            <a:headEnd type="oval" w="sm" len="sm"/>
            <a:tailEnd type="stealth" w="lg" len="lg"/>
          </a:ln>
          <a:effectLst/>
        </p:spPr>
        <p:txBody>
          <a:bodyPr wrap="none" anchor="ctr"/>
          <a:lstStyle/>
          <a:p>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idx="1"/>
          </p:nvPr>
        </p:nvSpPr>
        <p:spPr>
          <a:xfrm>
            <a:off x="685800" y="1125538"/>
            <a:ext cx="7696200" cy="4360862"/>
          </a:xfrm>
        </p:spPr>
        <p:txBody>
          <a:bodyPr/>
          <a:lstStyle/>
          <a:p>
            <a:pPr algn="dist" rtl="1"/>
            <a:r>
              <a:rPr lang="ar-SA" sz="8800" dirty="0">
                <a:cs typeface="Lotus" pitchFamily="2" charset="-78"/>
              </a:rPr>
              <a:t>خود</a:t>
            </a:r>
            <a:r>
              <a:rPr lang="ar-SA" sz="4000" dirty="0">
                <a:cs typeface="Lotus" pitchFamily="2" charset="-78"/>
              </a:rPr>
              <a:t> همان برداشت و رو</a:t>
            </a:r>
            <a:r>
              <a:rPr lang="fa-IR" sz="4000" dirty="0">
                <a:cs typeface="Lotus" pitchFamily="2" charset="-78"/>
              </a:rPr>
              <a:t>ي</a:t>
            </a:r>
            <a:r>
              <a:rPr lang="ar-SA" sz="4000" dirty="0">
                <a:cs typeface="Lotus" pitchFamily="2" charset="-78"/>
              </a:rPr>
              <a:t>کرد فرد نسبت به شخص</a:t>
            </a:r>
            <a:r>
              <a:rPr lang="fa-IR" sz="4000" dirty="0">
                <a:cs typeface="Lotus" pitchFamily="2" charset="-78"/>
              </a:rPr>
              <a:t>ي</a:t>
            </a:r>
            <a:r>
              <a:rPr lang="ar-SA" sz="4000" dirty="0">
                <a:cs typeface="Lotus" pitchFamily="2" charset="-78"/>
              </a:rPr>
              <a:t>ت، ظاهر و </a:t>
            </a:r>
            <a:r>
              <a:rPr lang="fa-IR" sz="4000" dirty="0">
                <a:cs typeface="Lotus" pitchFamily="2" charset="-78"/>
              </a:rPr>
              <a:t>ي</a:t>
            </a:r>
            <a:r>
              <a:rPr lang="ar-SA" sz="4000" dirty="0">
                <a:cs typeface="Lotus" pitchFamily="2" charset="-78"/>
              </a:rPr>
              <a:t>ا توانا</a:t>
            </a:r>
            <a:r>
              <a:rPr lang="fa-IR" sz="4000" dirty="0">
                <a:cs typeface="Lotus" pitchFamily="2" charset="-78"/>
              </a:rPr>
              <a:t>ي</a:t>
            </a:r>
            <a:r>
              <a:rPr lang="ar-SA" sz="4000" dirty="0">
                <a:cs typeface="Lotus" pitchFamily="2" charset="-78"/>
              </a:rPr>
              <a:t>ی‌ها</a:t>
            </a:r>
            <a:r>
              <a:rPr lang="fa-IR" sz="4000" dirty="0">
                <a:cs typeface="Lotus" pitchFamily="2" charset="-78"/>
              </a:rPr>
              <a:t>ي</a:t>
            </a:r>
            <a:r>
              <a:rPr lang="ar-SA" sz="4000" dirty="0">
                <a:cs typeface="Lotus" pitchFamily="2" charset="-78"/>
              </a:rPr>
              <a:t>ش است، خود ترک</a:t>
            </a:r>
            <a:r>
              <a:rPr lang="fa-IR" sz="4000" dirty="0">
                <a:cs typeface="Lotus" pitchFamily="2" charset="-78"/>
              </a:rPr>
              <a:t>ي</a:t>
            </a:r>
            <a:r>
              <a:rPr lang="ar-SA" sz="4000" dirty="0">
                <a:cs typeface="Lotus" pitchFamily="2" charset="-78"/>
              </a:rPr>
              <a:t>بی است از مفهوم شخص از خودش و احترامی که </a:t>
            </a:r>
            <a:r>
              <a:rPr lang="fa-IR" sz="4000" dirty="0">
                <a:cs typeface="Lotus" pitchFamily="2" charset="-78"/>
              </a:rPr>
              <a:t>ي</a:t>
            </a:r>
            <a:r>
              <a:rPr lang="ar-SA" sz="4000" dirty="0">
                <a:cs typeface="Lotus" pitchFamily="2" charset="-78"/>
              </a:rPr>
              <a:t>ک فرد برای خودش قائل است.</a:t>
            </a:r>
            <a:endParaRPr lang="fa-IR" sz="4000" dirty="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AE835E05-A25A-4E61-B4E6-6C16718258A8}" type="slidenum">
              <a:rPr lang="fa-IR"/>
              <a:pPr/>
              <a:t>113</a:t>
            </a:fld>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rtl="1"/>
            <a:r>
              <a:rPr lang="ar-SA" b="1">
                <a:cs typeface="Lotus" pitchFamily="2" charset="-78"/>
              </a:rPr>
              <a:t>نظر</a:t>
            </a:r>
            <a:r>
              <a:rPr lang="fa-IR" b="1">
                <a:cs typeface="Lotus" pitchFamily="2" charset="-78"/>
              </a:rPr>
              <a:t>ي</a:t>
            </a:r>
            <a:r>
              <a:rPr lang="ar-SA" b="1">
                <a:cs typeface="Lotus" pitchFamily="2" charset="-78"/>
              </a:rPr>
              <a:t>ه «خود آ</a:t>
            </a:r>
            <a:r>
              <a:rPr lang="fa-IR" b="1">
                <a:cs typeface="Lotus" pitchFamily="2" charset="-78"/>
              </a:rPr>
              <a:t>يي</a:t>
            </a:r>
            <a:r>
              <a:rPr lang="ar-SA" b="1">
                <a:cs typeface="Lotus" pitchFamily="2" charset="-78"/>
              </a:rPr>
              <a:t>نه سان» کولی</a:t>
            </a:r>
            <a:endParaRPr lang="en-US" b="1">
              <a:cs typeface="Lotus" pitchFamily="2" charset="-78"/>
            </a:endParaRPr>
          </a:p>
        </p:txBody>
      </p:sp>
      <p:sp>
        <p:nvSpPr>
          <p:cNvPr id="152579" name="Rectangle 3"/>
          <p:cNvSpPr>
            <a:spLocks noGrp="1" noChangeArrowheads="1"/>
          </p:cNvSpPr>
          <p:nvPr>
            <p:ph idx="1"/>
          </p:nvPr>
        </p:nvSpPr>
        <p:spPr/>
        <p:txBody>
          <a:bodyPr/>
          <a:lstStyle/>
          <a:p>
            <a:pPr algn="ctr" rtl="1"/>
            <a:r>
              <a:rPr lang="ar-SA" sz="4400">
                <a:cs typeface="Lotus" pitchFamily="2" charset="-78"/>
              </a:rPr>
              <a:t>نظر</a:t>
            </a:r>
            <a:r>
              <a:rPr lang="fa-IR" sz="4400">
                <a:cs typeface="Lotus" pitchFamily="2" charset="-78"/>
              </a:rPr>
              <a:t>ي</a:t>
            </a:r>
            <a:r>
              <a:rPr lang="ar-SA" sz="4400">
                <a:cs typeface="Lotus" pitchFamily="2" charset="-78"/>
              </a:rPr>
              <a:t>ه «خود آ</a:t>
            </a:r>
            <a:r>
              <a:rPr lang="fa-IR" sz="4400">
                <a:cs typeface="Lotus" pitchFamily="2" charset="-78"/>
              </a:rPr>
              <a:t>يي</a:t>
            </a:r>
            <a:r>
              <a:rPr lang="ar-SA" sz="4400">
                <a:cs typeface="Lotus" pitchFamily="2" charset="-78"/>
              </a:rPr>
              <a:t>نه سان» کولی، بر پا</a:t>
            </a:r>
            <a:r>
              <a:rPr lang="fa-IR" sz="4400">
                <a:cs typeface="Lotus" pitchFamily="2" charset="-78"/>
              </a:rPr>
              <a:t>ي</a:t>
            </a:r>
            <a:r>
              <a:rPr lang="ar-SA" sz="4400">
                <a:cs typeface="Lotus" pitchFamily="2" charset="-78"/>
              </a:rPr>
              <a:t>ه مقا</a:t>
            </a:r>
            <a:r>
              <a:rPr lang="fa-IR" sz="4400">
                <a:cs typeface="Lotus" pitchFamily="2" charset="-78"/>
              </a:rPr>
              <a:t>ي</a:t>
            </a:r>
            <a:r>
              <a:rPr lang="ar-SA" sz="4400">
                <a:cs typeface="Lotus" pitchFamily="2" charset="-78"/>
              </a:rPr>
              <a:t>سه با عمل نگر</a:t>
            </a:r>
            <a:r>
              <a:rPr lang="fa-IR" sz="4400">
                <a:cs typeface="Lotus" pitchFamily="2" charset="-78"/>
              </a:rPr>
              <a:t>ي</a:t>
            </a:r>
            <a:r>
              <a:rPr lang="ar-SA" sz="4400">
                <a:cs typeface="Lotus" pitchFamily="2" charset="-78"/>
              </a:rPr>
              <a:t>ستن در آ</a:t>
            </a:r>
            <a:r>
              <a:rPr lang="fa-IR" sz="4400">
                <a:cs typeface="Lotus" pitchFamily="2" charset="-78"/>
              </a:rPr>
              <a:t>يي</a:t>
            </a:r>
            <a:r>
              <a:rPr lang="ar-SA" sz="4400">
                <a:cs typeface="Lotus" pitchFamily="2" charset="-78"/>
              </a:rPr>
              <a:t>نه مبتنی است، بد</a:t>
            </a:r>
            <a:r>
              <a:rPr lang="fa-IR" sz="4400">
                <a:cs typeface="Lotus" pitchFamily="2" charset="-78"/>
              </a:rPr>
              <a:t>ي</a:t>
            </a:r>
            <a:r>
              <a:rPr lang="ar-SA" sz="4400">
                <a:cs typeface="Lotus" pitchFamily="2" charset="-78"/>
              </a:rPr>
              <a:t>ن سان که شخص در آن بازتابی از آنچه را که د</a:t>
            </a:r>
            <a:r>
              <a:rPr lang="fa-IR" sz="4400">
                <a:cs typeface="Lotus" pitchFamily="2" charset="-78"/>
              </a:rPr>
              <a:t>ي</a:t>
            </a:r>
            <a:r>
              <a:rPr lang="ar-SA" sz="4400">
                <a:cs typeface="Lotus" pitchFamily="2" charset="-78"/>
              </a:rPr>
              <a:t>گران در ما می‌ب</a:t>
            </a:r>
            <a:r>
              <a:rPr lang="fa-IR" sz="4400">
                <a:cs typeface="Lotus" pitchFamily="2" charset="-78"/>
              </a:rPr>
              <a:t>ي</a:t>
            </a:r>
            <a:r>
              <a:rPr lang="ar-SA" sz="4400">
                <a:cs typeface="Lotus" pitchFamily="2" charset="-78"/>
              </a:rPr>
              <a:t>نند، می‌نگرد. </a:t>
            </a:r>
            <a:endParaRPr lang="en-US" sz="44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0D7C420-1CA3-45CC-92C5-11292A9236F1}" type="slidenum">
              <a:rPr lang="fa-IR"/>
              <a:pPr/>
              <a:t>114</a:t>
            </a:fld>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153603" name="Rectangle 3"/>
          <p:cNvSpPr>
            <a:spLocks noGrp="1" noChangeArrowheads="1"/>
          </p:cNvSpPr>
          <p:nvPr>
            <p:ph idx="1"/>
          </p:nvPr>
        </p:nvSpPr>
        <p:spPr/>
        <p:txBody>
          <a:bodyPr/>
          <a:lstStyle/>
          <a:p>
            <a:pPr algn="dist" rtl="1"/>
            <a:r>
              <a:rPr lang="ar-SA" sz="4000">
                <a:cs typeface="Lotus" pitchFamily="2" charset="-78"/>
              </a:rPr>
              <a:t>در ا</a:t>
            </a:r>
            <a:r>
              <a:rPr lang="fa-IR" sz="4000">
                <a:cs typeface="Lotus" pitchFamily="2" charset="-78"/>
              </a:rPr>
              <a:t>ي</a:t>
            </a:r>
            <a:r>
              <a:rPr lang="ar-SA" sz="4000">
                <a:cs typeface="Lotus" pitchFamily="2" charset="-78"/>
              </a:rPr>
              <a:t>ن نظر</a:t>
            </a:r>
            <a:r>
              <a:rPr lang="fa-IR" sz="4000">
                <a:cs typeface="Lotus" pitchFamily="2" charset="-78"/>
              </a:rPr>
              <a:t>ي</a:t>
            </a:r>
            <a:r>
              <a:rPr lang="ar-SA" sz="4000">
                <a:cs typeface="Lotus" pitchFamily="2" charset="-78"/>
              </a:rPr>
              <a:t>ه، آئ</a:t>
            </a:r>
            <a:r>
              <a:rPr lang="fa-IR" sz="4000">
                <a:cs typeface="Lotus" pitchFamily="2" charset="-78"/>
              </a:rPr>
              <a:t>ي</a:t>
            </a:r>
            <a:r>
              <a:rPr lang="ar-SA" sz="4000">
                <a:cs typeface="Lotus" pitchFamily="2" charset="-78"/>
              </a:rPr>
              <a:t>نه همان جامعه است که مانند آئ</a:t>
            </a:r>
            <a:r>
              <a:rPr lang="fa-IR" sz="4000">
                <a:cs typeface="Lotus" pitchFamily="2" charset="-78"/>
              </a:rPr>
              <a:t>ي</a:t>
            </a:r>
            <a:r>
              <a:rPr lang="ar-SA" sz="4000">
                <a:cs typeface="Lotus" pitchFamily="2" charset="-78"/>
              </a:rPr>
              <a:t>نه برای ما امکان آن را فراهم می‌سازد و واکنش‌های د</a:t>
            </a:r>
            <a:r>
              <a:rPr lang="fa-IR" sz="4000">
                <a:cs typeface="Lotus" pitchFamily="2" charset="-78"/>
              </a:rPr>
              <a:t>ي</a:t>
            </a:r>
            <a:r>
              <a:rPr lang="ar-SA" sz="4000">
                <a:cs typeface="Lotus" pitchFamily="2" charset="-78"/>
              </a:rPr>
              <a:t>گران را نسبت به رفتار خودشان مشاهده </a:t>
            </a:r>
            <a:r>
              <a:rPr lang="fa-IR" sz="4000">
                <a:cs typeface="Lotus" pitchFamily="2" charset="-78"/>
              </a:rPr>
              <a:t>	</a:t>
            </a:r>
            <a:r>
              <a:rPr lang="ar-SA" sz="4000">
                <a:cs typeface="Lotus" pitchFamily="2" charset="-78"/>
              </a:rPr>
              <a:t>کن</a:t>
            </a:r>
            <a:r>
              <a:rPr lang="fa-IR" sz="4000">
                <a:cs typeface="Lotus" pitchFamily="2" charset="-78"/>
              </a:rPr>
              <a:t>ي</a:t>
            </a:r>
            <a:r>
              <a:rPr lang="ar-SA" sz="4000">
                <a:cs typeface="Lotus" pitchFamily="2" charset="-78"/>
              </a:rPr>
              <a:t>م.</a:t>
            </a:r>
            <a:endParaRPr lang="en-US" sz="4000">
              <a:cs typeface="Lotus" pitchFamily="2" charset="-78"/>
            </a:endParaRPr>
          </a:p>
          <a:p>
            <a:pPr algn="dist" rtl="1"/>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1FD22C3-A8E1-4275-BA24-443F32311034}" type="slidenum">
              <a:rPr lang="fa-IR"/>
              <a:pPr/>
              <a:t>115</a:t>
            </a:fld>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ar-SA" b="1">
                <a:cs typeface="Lotus" pitchFamily="2" charset="-78"/>
              </a:rPr>
              <a:t>نظر</a:t>
            </a:r>
            <a:r>
              <a:rPr lang="fa-IR" b="1">
                <a:cs typeface="Lotus" pitchFamily="2" charset="-78"/>
              </a:rPr>
              <a:t>ي</a:t>
            </a:r>
            <a:r>
              <a:rPr lang="ar-SA" b="1">
                <a:cs typeface="Lotus" pitchFamily="2" charset="-78"/>
              </a:rPr>
              <a:t>ه د</a:t>
            </a:r>
            <a:r>
              <a:rPr lang="fa-IR" b="1">
                <a:cs typeface="Lotus" pitchFamily="2" charset="-78"/>
              </a:rPr>
              <a:t>ي</a:t>
            </a:r>
            <a:r>
              <a:rPr lang="ar-SA" b="1">
                <a:cs typeface="Lotus" pitchFamily="2" charset="-78"/>
              </a:rPr>
              <a:t>گری تعم</a:t>
            </a:r>
            <a:r>
              <a:rPr lang="fa-IR" b="1">
                <a:cs typeface="Lotus" pitchFamily="2" charset="-78"/>
              </a:rPr>
              <a:t>ي</a:t>
            </a:r>
            <a:r>
              <a:rPr lang="ar-SA" b="1">
                <a:cs typeface="Lotus" pitchFamily="2" charset="-78"/>
              </a:rPr>
              <a:t>م </a:t>
            </a:r>
            <a:r>
              <a:rPr lang="fa-IR" b="1">
                <a:cs typeface="Lotus" pitchFamily="2" charset="-78"/>
              </a:rPr>
              <a:t>ي</a:t>
            </a:r>
            <a:r>
              <a:rPr lang="ar-SA" b="1">
                <a:cs typeface="Lotus" pitchFamily="2" charset="-78"/>
              </a:rPr>
              <a:t>افته</a:t>
            </a:r>
            <a:endParaRPr lang="en-US" b="1">
              <a:cs typeface="Lotus" pitchFamily="2" charset="-78"/>
            </a:endParaRPr>
          </a:p>
        </p:txBody>
      </p:sp>
      <p:sp>
        <p:nvSpPr>
          <p:cNvPr id="154627" name="Rectangle 3"/>
          <p:cNvSpPr>
            <a:spLocks noGrp="1" noChangeArrowheads="1"/>
          </p:cNvSpPr>
          <p:nvPr>
            <p:ph idx="1"/>
          </p:nvPr>
        </p:nvSpPr>
        <p:spPr/>
        <p:txBody>
          <a:bodyPr/>
          <a:lstStyle/>
          <a:p>
            <a:pPr algn="ctr" rtl="1"/>
            <a:r>
              <a:rPr lang="ar-SA" sz="4000">
                <a:cs typeface="Lotus" pitchFamily="2" charset="-78"/>
              </a:rPr>
              <a:t>نظر</a:t>
            </a:r>
            <a:r>
              <a:rPr lang="fa-IR" sz="4000">
                <a:cs typeface="Lotus" pitchFamily="2" charset="-78"/>
              </a:rPr>
              <a:t>ي</a:t>
            </a:r>
            <a:r>
              <a:rPr lang="ar-SA" sz="4000">
                <a:cs typeface="Lotus" pitchFamily="2" charset="-78"/>
              </a:rPr>
              <a:t>ه د</a:t>
            </a:r>
            <a:r>
              <a:rPr lang="fa-IR" sz="4000">
                <a:cs typeface="Lotus" pitchFamily="2" charset="-78"/>
              </a:rPr>
              <a:t>ي</a:t>
            </a:r>
            <a:r>
              <a:rPr lang="ar-SA" sz="4000">
                <a:cs typeface="Lotus" pitchFamily="2" charset="-78"/>
              </a:rPr>
              <a:t>گری تعم</a:t>
            </a:r>
            <a:r>
              <a:rPr lang="fa-IR" sz="4000">
                <a:cs typeface="Lotus" pitchFamily="2" charset="-78"/>
              </a:rPr>
              <a:t>ي</a:t>
            </a:r>
            <a:r>
              <a:rPr lang="ar-SA" sz="4000">
                <a:cs typeface="Lotus" pitchFamily="2" charset="-78"/>
              </a:rPr>
              <a:t>م </a:t>
            </a:r>
            <a:r>
              <a:rPr lang="fa-IR" sz="4000">
                <a:cs typeface="Lotus" pitchFamily="2" charset="-78"/>
              </a:rPr>
              <a:t>ي</a:t>
            </a:r>
            <a:r>
              <a:rPr lang="ar-SA" sz="4000">
                <a:cs typeface="Lotus" pitchFamily="2" charset="-78"/>
              </a:rPr>
              <a:t>افته مجموعه چشمداشت‌ها</a:t>
            </a:r>
            <a:r>
              <a:rPr lang="fa-IR" sz="4000">
                <a:cs typeface="Lotus" pitchFamily="2" charset="-78"/>
              </a:rPr>
              <a:t>ي</a:t>
            </a:r>
            <a:r>
              <a:rPr lang="ar-SA" sz="4000">
                <a:cs typeface="Lotus" pitchFamily="2" charset="-78"/>
              </a:rPr>
              <a:t>ی است که شخص معتقد است که د</a:t>
            </a:r>
            <a:r>
              <a:rPr lang="fa-IR" sz="4000">
                <a:cs typeface="Lotus" pitchFamily="2" charset="-78"/>
              </a:rPr>
              <a:t>ي</a:t>
            </a:r>
            <a:r>
              <a:rPr lang="ar-SA" sz="4000">
                <a:cs typeface="Lotus" pitchFamily="2" charset="-78"/>
              </a:rPr>
              <a:t>گران از او دارند. هر شخصی با گذاشتن خودش بجای د</a:t>
            </a:r>
            <a:r>
              <a:rPr lang="fa-IR" sz="4000">
                <a:cs typeface="Lotus" pitchFamily="2" charset="-78"/>
              </a:rPr>
              <a:t>ي</a:t>
            </a:r>
            <a:r>
              <a:rPr lang="ar-SA" sz="4000">
                <a:cs typeface="Lotus" pitchFamily="2" charset="-78"/>
              </a:rPr>
              <a:t>گری در واقع خودش را می‌سنجد. </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259E7429-60B9-491D-8AAF-A1E86F7DCAC1}" type="slidenum">
              <a:rPr lang="fa-IR"/>
              <a:pPr/>
              <a:t>116</a:t>
            </a:fld>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331913" y="-242888"/>
          <a:ext cx="5913437" cy="6213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BBEB0ABE-C881-4C92-8D61-CCBCB888DE57}" type="slidenum">
              <a:rPr lang="fa-IR"/>
              <a:pPr/>
              <a:t>117</a:t>
            </a:fld>
            <a:endParaRPr lang="en-US"/>
          </a:p>
        </p:txBody>
      </p:sp>
      <p:sp>
        <p:nvSpPr>
          <p:cNvPr id="155667" name="Line 19"/>
          <p:cNvSpPr>
            <a:spLocks noChangeShapeType="1"/>
          </p:cNvSpPr>
          <p:nvPr/>
        </p:nvSpPr>
        <p:spPr bwMode="auto">
          <a:xfrm flipH="1">
            <a:off x="3059113" y="2492375"/>
            <a:ext cx="1439862" cy="792163"/>
          </a:xfrm>
          <a:prstGeom prst="line">
            <a:avLst/>
          </a:prstGeom>
          <a:noFill/>
          <a:ln w="57150" cap="sq">
            <a:solidFill>
              <a:srgbClr val="CC99FF"/>
            </a:solidFill>
            <a:round/>
            <a:headEnd type="oval" w="sm" len="sm"/>
            <a:tailEnd type="triangle" w="lg" len="lg"/>
          </a:ln>
          <a:effectLst/>
        </p:spPr>
        <p:txBody>
          <a:bodyPr wrap="none" anchor="ctr"/>
          <a:lstStyle/>
          <a:p>
            <a:endParaRPr lang="en-US"/>
          </a:p>
        </p:txBody>
      </p:sp>
      <p:sp>
        <p:nvSpPr>
          <p:cNvPr id="155668" name="Line 20"/>
          <p:cNvSpPr>
            <a:spLocks noChangeShapeType="1"/>
          </p:cNvSpPr>
          <p:nvPr/>
        </p:nvSpPr>
        <p:spPr bwMode="auto">
          <a:xfrm>
            <a:off x="4572000" y="2565400"/>
            <a:ext cx="1368425" cy="863600"/>
          </a:xfrm>
          <a:prstGeom prst="line">
            <a:avLst/>
          </a:prstGeom>
          <a:noFill/>
          <a:ln w="57150" cap="sq">
            <a:solidFill>
              <a:srgbClr val="CC99FF"/>
            </a:solidFill>
            <a:round/>
            <a:headEnd type="oval" w="sm" len="sm"/>
            <a:tailEnd type="triangle" w="lg" len="lg"/>
          </a:ln>
          <a:effectLst/>
        </p:spPr>
        <p:txBody>
          <a:bodyPr wrap="none" anchor="ctr"/>
          <a:lstStyle/>
          <a:p>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p:txBody>
          <a:bodyPr/>
          <a:lstStyle/>
          <a:p>
            <a:pPr algn="ctr" rtl="1"/>
            <a:r>
              <a:rPr lang="ar-SA" sz="4000">
                <a:cs typeface="Lotus" pitchFamily="2" charset="-78"/>
              </a:rPr>
              <a:t>از طر</a:t>
            </a:r>
            <a:r>
              <a:rPr lang="fa-IR" sz="4000">
                <a:cs typeface="Lotus" pitchFamily="2" charset="-78"/>
              </a:rPr>
              <a:t>ي</a:t>
            </a:r>
            <a:r>
              <a:rPr lang="ar-SA" sz="4000">
                <a:cs typeface="Lotus" pitchFamily="2" charset="-78"/>
              </a:rPr>
              <a:t>ق فراگردهای «</a:t>
            </a:r>
            <a:r>
              <a:rPr lang="ar-SA" sz="4000" b="1">
                <a:cs typeface="Lotus" pitchFamily="2" charset="-78"/>
              </a:rPr>
              <a:t>نقش پذ</a:t>
            </a:r>
            <a:r>
              <a:rPr lang="fa-IR" sz="4000" b="1">
                <a:cs typeface="Lotus" pitchFamily="2" charset="-78"/>
              </a:rPr>
              <a:t>ي</a:t>
            </a:r>
            <a:r>
              <a:rPr lang="ar-SA" sz="4000" b="1">
                <a:cs typeface="Lotus" pitchFamily="2" charset="-78"/>
              </a:rPr>
              <a:t>ری</a:t>
            </a:r>
            <a:r>
              <a:rPr lang="ar-SA" sz="4000">
                <a:latin typeface="Arial"/>
                <a:cs typeface="Lotus" pitchFamily="2" charset="-78"/>
              </a:rPr>
              <a:t>» و «</a:t>
            </a:r>
            <a:r>
              <a:rPr lang="ar-SA" sz="4000" b="1">
                <a:cs typeface="Lotus" pitchFamily="2" charset="-78"/>
              </a:rPr>
              <a:t>نقش بازی کردن</a:t>
            </a:r>
            <a:r>
              <a:rPr lang="ar-SA" sz="4000">
                <a:latin typeface="Arial"/>
                <a:cs typeface="Lotus" pitchFamily="2" charset="-78"/>
              </a:rPr>
              <a:t>» فرد نسبت به ا</a:t>
            </a:r>
            <a:r>
              <a:rPr lang="fa-IR" sz="4000">
                <a:cs typeface="Lotus" pitchFamily="2" charset="-78"/>
              </a:rPr>
              <a:t>ي</a:t>
            </a:r>
            <a:r>
              <a:rPr lang="ar-SA" sz="4000">
                <a:cs typeface="Lotus" pitchFamily="2" charset="-78"/>
              </a:rPr>
              <a:t>ن «</a:t>
            </a:r>
            <a:r>
              <a:rPr lang="ar-SA" sz="4000" b="1">
                <a:cs typeface="Lotus" pitchFamily="2" charset="-78"/>
              </a:rPr>
              <a:t>دگری تعم</a:t>
            </a:r>
            <a:r>
              <a:rPr lang="fa-IR" sz="4000" b="1">
                <a:cs typeface="Lotus" pitchFamily="2" charset="-78"/>
              </a:rPr>
              <a:t>ي</a:t>
            </a:r>
            <a:r>
              <a:rPr lang="ar-SA" sz="4000" b="1">
                <a:cs typeface="Lotus" pitchFamily="2" charset="-78"/>
              </a:rPr>
              <a:t>م </a:t>
            </a:r>
            <a:r>
              <a:rPr lang="fa-IR" sz="4000" b="1">
                <a:cs typeface="Lotus" pitchFamily="2" charset="-78"/>
              </a:rPr>
              <a:t>ي</a:t>
            </a:r>
            <a:r>
              <a:rPr lang="ar-SA" sz="4000" b="1">
                <a:cs typeface="Lotus" pitchFamily="2" charset="-78"/>
              </a:rPr>
              <a:t>افته»</a:t>
            </a:r>
            <a:r>
              <a:rPr lang="ar-SA" sz="4000">
                <a:cs typeface="Lotus" pitchFamily="2" charset="-78"/>
              </a:rPr>
              <a:t> آگاهی می‌</a:t>
            </a:r>
            <a:r>
              <a:rPr lang="fa-IR" sz="4000">
                <a:cs typeface="Lotus" pitchFamily="2" charset="-78"/>
              </a:rPr>
              <a:t>ي</a:t>
            </a:r>
            <a:r>
              <a:rPr lang="ar-SA" sz="4000">
                <a:cs typeface="Lotus" pitchFamily="2" charset="-78"/>
              </a:rPr>
              <a:t>ابد.</a:t>
            </a:r>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E12B8F1-3C53-402B-B5C9-C3233EB32862}" type="slidenum">
              <a:rPr lang="fa-IR"/>
              <a:pPr/>
              <a:t>118</a:t>
            </a:fld>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idx="1"/>
          </p:nvPr>
        </p:nvSpPr>
        <p:spPr>
          <a:xfrm>
            <a:off x="685800" y="908050"/>
            <a:ext cx="7696200" cy="4578350"/>
          </a:xfrm>
        </p:spPr>
        <p:txBody>
          <a:bodyPr/>
          <a:lstStyle/>
          <a:p>
            <a:pPr algn="dist" rtl="1"/>
            <a:r>
              <a:rPr lang="ar-SA" sz="3600" b="1">
                <a:cs typeface="Lotus" pitchFamily="2" charset="-78"/>
              </a:rPr>
              <a:t>دگری مهم.</a:t>
            </a:r>
            <a:r>
              <a:rPr lang="ar-SA" sz="3600">
                <a:cs typeface="Lotus" pitchFamily="2" charset="-78"/>
              </a:rPr>
              <a:t> </a:t>
            </a:r>
            <a:r>
              <a:rPr lang="ar-SA" sz="4000">
                <a:cs typeface="Lotus" pitchFamily="2" charset="-78"/>
              </a:rPr>
              <a:t>اشخاصی که بر رو</a:t>
            </a:r>
            <a:r>
              <a:rPr lang="fa-IR" sz="4000">
                <a:cs typeface="Lotus" pitchFamily="2" charset="-78"/>
              </a:rPr>
              <a:t>ي</a:t>
            </a:r>
            <a:r>
              <a:rPr lang="ar-SA" sz="4000">
                <a:cs typeface="Lotus" pitchFamily="2" charset="-78"/>
              </a:rPr>
              <a:t>کردهای افراد د</a:t>
            </a:r>
            <a:r>
              <a:rPr lang="fa-IR" sz="4000">
                <a:cs typeface="Lotus" pitchFamily="2" charset="-78"/>
              </a:rPr>
              <a:t>ي</a:t>
            </a:r>
            <a:r>
              <a:rPr lang="ar-SA" sz="4000">
                <a:cs typeface="Lotus" pitchFamily="2" charset="-78"/>
              </a:rPr>
              <a:t>گر بس</a:t>
            </a:r>
            <a:r>
              <a:rPr lang="fa-IR" sz="4000">
                <a:cs typeface="Lotus" pitchFamily="2" charset="-78"/>
              </a:rPr>
              <a:t>ي</a:t>
            </a:r>
            <a:r>
              <a:rPr lang="ar-SA" sz="4000">
                <a:cs typeface="Lotus" pitchFamily="2" charset="-78"/>
              </a:rPr>
              <a:t>ار نفوذ دارند، د</a:t>
            </a:r>
            <a:r>
              <a:rPr lang="fa-IR" sz="4000">
                <a:cs typeface="Lotus" pitchFamily="2" charset="-78"/>
              </a:rPr>
              <a:t>ي</a:t>
            </a:r>
            <a:r>
              <a:rPr lang="ar-SA" sz="4000">
                <a:cs typeface="Lotus" pitchFamily="2" charset="-78"/>
              </a:rPr>
              <a:t>گران مهم نام</a:t>
            </a:r>
            <a:r>
              <a:rPr lang="fa-IR" sz="4000">
                <a:cs typeface="Lotus" pitchFamily="2" charset="-78"/>
              </a:rPr>
              <a:t>ي</a:t>
            </a:r>
            <a:r>
              <a:rPr lang="ar-SA" sz="4000">
                <a:cs typeface="Lotus" pitchFamily="2" charset="-78"/>
              </a:rPr>
              <a:t>ده می‌شوند.</a:t>
            </a:r>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E0A2C4B7-37D3-4199-91B6-0AE99E4FF6A6}" type="slidenum">
              <a:rPr lang="fa-IR"/>
              <a:pPr/>
              <a:t>119</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fa-IR">
                <a:cs typeface="Lotus" pitchFamily="2" charset="-78"/>
              </a:rPr>
              <a:t>تعريف جامعه شناسی </a:t>
            </a:r>
            <a:endParaRPr lang="en-US">
              <a:cs typeface="Lotus" pitchFamily="2" charset="-78"/>
            </a:endParaRPr>
          </a:p>
        </p:txBody>
      </p:sp>
      <p:sp>
        <p:nvSpPr>
          <p:cNvPr id="167939" name="Rectangle 3"/>
          <p:cNvSpPr>
            <a:spLocks noGrp="1" noChangeArrowheads="1"/>
          </p:cNvSpPr>
          <p:nvPr>
            <p:ph idx="1"/>
          </p:nvPr>
        </p:nvSpPr>
        <p:spPr/>
        <p:txBody>
          <a:bodyPr/>
          <a:lstStyle/>
          <a:p>
            <a:pPr algn="dist" rtl="1"/>
            <a:r>
              <a:rPr lang="fa-IR">
                <a:cs typeface="Lotus" pitchFamily="2" charset="-78"/>
              </a:rPr>
              <a:t>جامعه شناسی را می توان به عنوان بررسی علمی گروهی زندگی انسانها تعريف کرد .		</a:t>
            </a:r>
          </a:p>
          <a:p>
            <a:pPr algn="dist" rtl="1"/>
            <a:r>
              <a:rPr lang="fa-IR">
                <a:cs typeface="Lotus" pitchFamily="2" charset="-78"/>
              </a:rPr>
              <a:t>جامعه شناسی به عنوان يک رشته علمی , فلسفه اجتماعی نيست ونيزنظامی از ارزشها نيست که به مردم بگويد چه رفتاری بايد داشته باشند 	 .</a:t>
            </a:r>
          </a:p>
          <a:p>
            <a:pPr algn="dist" rtl="1">
              <a:buFontTx/>
              <a:buNone/>
            </a:pPr>
            <a:r>
              <a:rPr lang="fa-IR">
                <a:cs typeface="Lotus" pitchFamily="2" charset="-78"/>
              </a:rPr>
              <a:t>  </a:t>
            </a:r>
            <a:endParaRPr lang="en-US">
              <a:cs typeface="Lotus" pitchFamily="2" charset="-78"/>
            </a:endParaRPr>
          </a:p>
        </p:txBody>
      </p:sp>
      <p:sp>
        <p:nvSpPr>
          <p:cNvPr id="6" name="Slide Number Placeholder 5"/>
          <p:cNvSpPr>
            <a:spLocks noGrp="1"/>
          </p:cNvSpPr>
          <p:nvPr>
            <p:ph type="sldNum" sz="quarter" idx="12"/>
          </p:nvPr>
        </p:nvSpPr>
        <p:spPr/>
        <p:txBody>
          <a:bodyPr/>
          <a:lstStyle/>
          <a:p>
            <a:fld id="{87CB414E-4FCA-4AAA-8779-4DBE25472F3E}" type="slidenum">
              <a:rPr lang="fa-IR"/>
              <a:pPr/>
              <a:t>12</a:t>
            </a:fld>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3" name="Rectangle 3"/>
          <p:cNvSpPr>
            <a:spLocks noGrp="1" noChangeArrowheads="1"/>
          </p:cNvSpPr>
          <p:nvPr>
            <p:ph idx="1"/>
          </p:nvPr>
        </p:nvSpPr>
        <p:spPr/>
        <p:txBody>
          <a:bodyPr/>
          <a:lstStyle/>
          <a:p>
            <a:pPr algn="dist" rtl="1"/>
            <a:r>
              <a:rPr lang="ar-SA" sz="3600">
                <a:cs typeface="Lotus" pitchFamily="2" charset="-78"/>
              </a:rPr>
              <a:t>- </a:t>
            </a:r>
            <a:r>
              <a:rPr lang="ar-SA" sz="3600" b="1">
                <a:cs typeface="Lotus" pitchFamily="2" charset="-78"/>
              </a:rPr>
              <a:t>م</a:t>
            </a:r>
            <a:r>
              <a:rPr lang="fa-IR" sz="3600" b="1">
                <a:cs typeface="Lotus" pitchFamily="2" charset="-78"/>
              </a:rPr>
              <a:t>ي</a:t>
            </a:r>
            <a:r>
              <a:rPr lang="ar-SA" sz="3600" b="1">
                <a:cs typeface="Lotus" pitchFamily="2" charset="-78"/>
              </a:rPr>
              <a:t>د</a:t>
            </a:r>
            <a:r>
              <a:rPr lang="ar-SA" sz="3600">
                <a:cs typeface="Lotus" pitchFamily="2" charset="-78"/>
              </a:rPr>
              <a:t>، </a:t>
            </a:r>
            <a:r>
              <a:rPr lang="ar-SA" sz="3600" b="1" i="1" u="sng">
                <a:cs typeface="Lotus" pitchFamily="2" charset="-78"/>
              </a:rPr>
              <a:t>خود</a:t>
            </a:r>
            <a:r>
              <a:rPr lang="ar-SA" sz="3600">
                <a:cs typeface="Lotus" pitchFamily="2" charset="-78"/>
              </a:rPr>
              <a:t> را به </a:t>
            </a:r>
            <a:r>
              <a:rPr lang="ar-SA" sz="3600" b="1" i="1" u="sng">
                <a:latin typeface="Arial"/>
                <a:cs typeface="Lotus" pitchFamily="2" charset="-78"/>
              </a:rPr>
              <a:t>«من</a:t>
            </a:r>
            <a:r>
              <a:rPr lang="ar-SA" sz="3600" b="1">
                <a:latin typeface="Arial"/>
                <a:cs typeface="Lotus" pitchFamily="2" charset="-78"/>
              </a:rPr>
              <a:t>» </a:t>
            </a:r>
            <a:r>
              <a:rPr lang="ar-SA" sz="3600">
                <a:cs typeface="Lotus" pitchFamily="2" charset="-78"/>
              </a:rPr>
              <a:t>و</a:t>
            </a:r>
            <a:r>
              <a:rPr lang="ar-SA" sz="3600" b="1">
                <a:cs typeface="Lotus" pitchFamily="2" charset="-78"/>
              </a:rPr>
              <a:t> «</a:t>
            </a:r>
            <a:r>
              <a:rPr lang="ar-SA" sz="3600" b="1" i="1" u="sng">
                <a:cs typeface="Lotus" pitchFamily="2" charset="-78"/>
              </a:rPr>
              <a:t>خودم</a:t>
            </a:r>
            <a:r>
              <a:rPr lang="ar-SA" sz="3600">
                <a:latin typeface="Arial"/>
                <a:cs typeface="Lotus" pitchFamily="2" charset="-78"/>
              </a:rPr>
              <a:t>» تقس</a:t>
            </a:r>
            <a:r>
              <a:rPr lang="fa-IR" sz="3600">
                <a:cs typeface="Lotus" pitchFamily="2" charset="-78"/>
              </a:rPr>
              <a:t>ي</a:t>
            </a:r>
            <a:r>
              <a:rPr lang="ar-SA" sz="3600">
                <a:cs typeface="Lotus" pitchFamily="2" charset="-78"/>
              </a:rPr>
              <a:t>م کرده بود. خودم بازتابی از راهنماها و ارزش‌های جامعه است، در حالی‌که من جنبه‌های فردی شخص را نشان می‌دهد.</a:t>
            </a:r>
            <a:endParaRPr lang="en-US" sz="36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F9967352-09F4-404C-A1E1-C1BEF8A9BF7B}" type="slidenum">
              <a:rPr lang="fa-IR"/>
              <a:pPr/>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p:cNvSpPr>
            <a:spLocks noGrp="1" noChangeArrowheads="1"/>
          </p:cNvSpPr>
          <p:nvPr>
            <p:ph idx="1"/>
          </p:nvPr>
        </p:nvSpPr>
        <p:spPr>
          <a:xfrm>
            <a:off x="685800" y="1125538"/>
            <a:ext cx="7696200" cy="4360862"/>
          </a:xfrm>
        </p:spPr>
        <p:txBody>
          <a:bodyPr/>
          <a:lstStyle/>
          <a:p>
            <a:pPr algn="r" rtl="1"/>
            <a:r>
              <a:rPr lang="ar-SA" sz="4000">
                <a:cs typeface="Lotus" pitchFamily="2" charset="-78"/>
              </a:rPr>
              <a:t>منش ملی به شخص</a:t>
            </a:r>
            <a:r>
              <a:rPr lang="fa-IR" sz="4000">
                <a:cs typeface="Lotus" pitchFamily="2" charset="-78"/>
              </a:rPr>
              <a:t>ي</a:t>
            </a:r>
            <a:r>
              <a:rPr lang="ar-SA" sz="4000">
                <a:cs typeface="Lotus" pitchFamily="2" charset="-78"/>
              </a:rPr>
              <a:t>ت بن</a:t>
            </a:r>
            <a:r>
              <a:rPr lang="fa-IR" sz="4000">
                <a:cs typeface="Lotus" pitchFamily="2" charset="-78"/>
              </a:rPr>
              <a:t>ي</a:t>
            </a:r>
            <a:r>
              <a:rPr lang="ar-SA" sz="4000">
                <a:cs typeface="Lotus" pitchFamily="2" charset="-78"/>
              </a:rPr>
              <a:t>ادی مردم وابسته به </a:t>
            </a:r>
            <a:r>
              <a:rPr lang="fa-IR" sz="4000">
                <a:cs typeface="Lotus" pitchFamily="2" charset="-78"/>
              </a:rPr>
              <a:t>ي</a:t>
            </a:r>
            <a:r>
              <a:rPr lang="ar-SA" sz="4000">
                <a:cs typeface="Lotus" pitchFamily="2" charset="-78"/>
              </a:rPr>
              <a:t>ک ملت اطلاق می‌شود.</a:t>
            </a:r>
            <a:endParaRPr lang="fa-IR" sz="4000">
              <a:cs typeface="Lotus" pitchFamily="2" charset="-78"/>
            </a:endParaRPr>
          </a:p>
          <a:p>
            <a:pPr algn="ctr" rtl="1"/>
            <a:r>
              <a:rPr lang="fa-IR" sz="4000">
                <a:cs typeface="Lotus" pitchFamily="2" charset="-78"/>
              </a:rPr>
              <a:t>از طريق فهم منش ملی می توان به طورنسبی پيش بينی کرد که اعضای يک جامعه معين تحت شرايط گوناگون چه واکنشی از خود نشان می دهند.  </a:t>
            </a:r>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28EF7A9C-6A2B-4E8B-813F-FBC17C10E561}" type="slidenum">
              <a:rPr lang="fa-IR"/>
              <a:pPr/>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6</a:t>
            </a:r>
            <a:endParaRPr lang="en-US" sz="5400" b="1">
              <a:effectLst>
                <a:outerShdw blurRad="38100" dist="38100" dir="2700000" algn="tl">
                  <a:srgbClr val="FFFFFF"/>
                </a:outerShdw>
              </a:effectLst>
              <a:cs typeface="Lotus" pitchFamily="2" charset="-78"/>
            </a:endParaRPr>
          </a:p>
        </p:txBody>
      </p:sp>
      <p:sp>
        <p:nvSpPr>
          <p:cNvPr id="560131" name="Rectangle 3"/>
          <p:cNvSpPr>
            <a:spLocks noGrp="1" noChangeArrowheads="1"/>
          </p:cNvSpPr>
          <p:nvPr>
            <p:ph idx="1"/>
          </p:nvPr>
        </p:nvSpPr>
        <p:spPr/>
        <p:txBody>
          <a:bodyPr/>
          <a:lstStyle/>
          <a:p>
            <a:pPr algn="ctr" rtl="1"/>
            <a:endParaRPr lang="fa-IR" sz="4800" b="1">
              <a:cs typeface="Lotus" pitchFamily="2" charset="-78"/>
            </a:endParaRPr>
          </a:p>
          <a:p>
            <a:pPr algn="ctr" rtl="1"/>
            <a:r>
              <a:rPr lang="ar-SA" sz="4800" b="1">
                <a:cs typeface="Lotus" pitchFamily="2" charset="-78"/>
              </a:rPr>
              <a:t>گروه</a:t>
            </a:r>
            <a:r>
              <a:rPr lang="fa-IR" sz="4800" b="1">
                <a:cs typeface="Lotus" pitchFamily="2" charset="-78"/>
              </a:rPr>
              <a:t>های اجتماعی</a:t>
            </a:r>
            <a:endParaRPr lang="en-US" sz="48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EB3D2D09-FF01-4AC2-B88D-0B8B3E828BAF}" type="slidenum">
              <a:rPr lang="fa-IR"/>
              <a:pPr/>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 </a:t>
            </a:r>
            <a:endParaRPr lang="en-US" sz="5400" b="1">
              <a:effectLst>
                <a:outerShdw blurRad="38100" dist="38100" dir="2700000" algn="tl">
                  <a:srgbClr val="FFFFFF"/>
                </a:outerShdw>
              </a:effectLst>
              <a:cs typeface="Lotus" pitchFamily="2" charset="-78"/>
            </a:endParaRPr>
          </a:p>
        </p:txBody>
      </p:sp>
      <p:sp>
        <p:nvSpPr>
          <p:cNvPr id="561155" name="Rectangle 3"/>
          <p:cNvSpPr>
            <a:spLocks noGrp="1" noChangeArrowheads="1"/>
          </p:cNvSpPr>
          <p:nvPr>
            <p:ph idx="1"/>
          </p:nvPr>
        </p:nvSpPr>
        <p:spPr/>
        <p:txBody>
          <a:bodyPr/>
          <a:lstStyle/>
          <a:p>
            <a:pPr marL="609600" indent="-609600" algn="r" rtl="1">
              <a:lnSpc>
                <a:spcPct val="80000"/>
              </a:lnSpc>
            </a:pPr>
            <a:r>
              <a:rPr lang="fa-IR" sz="2800">
                <a:cs typeface="Lotus" pitchFamily="2" charset="-78"/>
              </a:rPr>
              <a:t>از دانشجويان انتظار می رود پس از پايان اين برنامه :</a:t>
            </a:r>
          </a:p>
          <a:p>
            <a:pPr marL="609600" indent="-609600" algn="r" rtl="1">
              <a:lnSpc>
                <a:spcPct val="80000"/>
              </a:lnSpc>
              <a:buFontTx/>
              <a:buAutoNum type="arabicPeriod"/>
            </a:pPr>
            <a:r>
              <a:rPr lang="fa-IR" sz="2800">
                <a:cs typeface="Lotus" pitchFamily="2" charset="-78"/>
              </a:rPr>
              <a:t>تعريف علمی گروه را بيان کند .</a:t>
            </a:r>
          </a:p>
          <a:p>
            <a:pPr marL="609600" indent="-609600" algn="r" rtl="1">
              <a:lnSpc>
                <a:spcPct val="80000"/>
              </a:lnSpc>
              <a:buFontTx/>
              <a:buAutoNum type="arabicPeriod"/>
            </a:pPr>
            <a:r>
              <a:rPr lang="fa-IR" sz="2800">
                <a:cs typeface="Lotus" pitchFamily="2" charset="-78"/>
              </a:rPr>
              <a:t>انواع گروه از نظر جامعه شناسی راباذکرمثال شرح دهد .</a:t>
            </a:r>
          </a:p>
          <a:p>
            <a:pPr marL="609600" indent="-609600" algn="r" rtl="1">
              <a:lnSpc>
                <a:spcPct val="80000"/>
              </a:lnSpc>
              <a:buFontTx/>
              <a:buAutoNum type="arabicPeriod"/>
            </a:pPr>
            <a:r>
              <a:rPr lang="fa-IR" sz="2800">
                <a:cs typeface="Lotus" pitchFamily="2" charset="-78"/>
              </a:rPr>
              <a:t>فاصلة اجتماعی راباذکرمثال شرح دهد .</a:t>
            </a:r>
          </a:p>
          <a:p>
            <a:pPr marL="609600" indent="-609600" algn="r" rtl="1">
              <a:lnSpc>
                <a:spcPct val="80000"/>
              </a:lnSpc>
              <a:buFontTx/>
              <a:buAutoNum type="arabicPeriod"/>
            </a:pPr>
            <a:r>
              <a:rPr lang="fa-IR" sz="2800">
                <a:cs typeface="Lotus" pitchFamily="2" charset="-78"/>
              </a:rPr>
              <a:t>مفاهيم گمانيشافت و گزلشافت را توضيح دهد .</a:t>
            </a:r>
          </a:p>
          <a:p>
            <a:pPr marL="609600" indent="-609600" algn="r" rtl="1">
              <a:lnSpc>
                <a:spcPct val="80000"/>
              </a:lnSpc>
              <a:buFontTx/>
              <a:buAutoNum type="arabicPeriod"/>
            </a:pPr>
            <a:r>
              <a:rPr lang="fa-IR" sz="2800">
                <a:cs typeface="Lotus" pitchFamily="2" charset="-78"/>
              </a:rPr>
              <a:t>بامفاهيم عمدة گروه ها آشنا شود .</a:t>
            </a:r>
          </a:p>
          <a:p>
            <a:pPr marL="609600" indent="-609600" algn="r" rtl="1">
              <a:lnSpc>
                <a:spcPct val="80000"/>
              </a:lnSpc>
              <a:buFontTx/>
              <a:buAutoNum type="arabicPeriod"/>
            </a:pPr>
            <a:r>
              <a:rPr lang="fa-IR" sz="2800">
                <a:cs typeface="Lotus" pitchFamily="2" charset="-78"/>
              </a:rPr>
              <a:t>گونه و سبک رهبری را تعريف کند وبا رهبری بی تفاوت آشنا شود .</a:t>
            </a:r>
          </a:p>
          <a:p>
            <a:pPr marL="609600" indent="-609600" algn="r" rtl="1">
              <a:lnSpc>
                <a:spcPct val="80000"/>
              </a:lnSpc>
              <a:buFontTx/>
              <a:buAutoNum type="arabicPeriod"/>
            </a:pPr>
            <a:endParaRPr lang="fa-IR" sz="2800">
              <a:cs typeface="Lotus" pitchFamily="2" charset="-78"/>
            </a:endParaRPr>
          </a:p>
          <a:p>
            <a:pPr marL="609600" indent="-609600" algn="r" rtl="1">
              <a:lnSpc>
                <a:spcPct val="80000"/>
              </a:lnSpc>
              <a:buFontTx/>
              <a:buAutoNum type="arabicPeriod"/>
            </a:pPr>
            <a:endParaRPr lang="en-US" sz="28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2580786-2949-41FA-830A-05217DA3DD29}" type="slidenum">
              <a:rPr lang="fa-IR"/>
              <a:pPr/>
              <a:t>123</a:t>
            </a:fld>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pPr algn="ctr" rtl="1"/>
            <a:r>
              <a:rPr lang="ar-SA" sz="3600" b="1">
                <a:cs typeface="Lotus" pitchFamily="2" charset="-78"/>
              </a:rPr>
              <a:t>گروه</a:t>
            </a:r>
            <a:r>
              <a:rPr lang="ar-SA" sz="3600">
                <a:cs typeface="Lotus" pitchFamily="2" charset="-78"/>
              </a:rPr>
              <a:t> به تعدادی از آدم‌ها اطلاق می‌شود که با </a:t>
            </a:r>
            <a:r>
              <a:rPr lang="fa-IR" sz="3600">
                <a:cs typeface="Lotus" pitchFamily="2" charset="-78"/>
              </a:rPr>
              <a:t>ي</a:t>
            </a:r>
            <a:r>
              <a:rPr lang="ar-SA" sz="3600">
                <a:cs typeface="Lotus" pitchFamily="2" charset="-78"/>
              </a:rPr>
              <a:t>کد</a:t>
            </a:r>
            <a:r>
              <a:rPr lang="fa-IR" sz="3600">
                <a:cs typeface="Lotus" pitchFamily="2" charset="-78"/>
              </a:rPr>
              <a:t>ي</a:t>
            </a:r>
            <a:r>
              <a:rPr lang="ar-SA" sz="3600">
                <a:cs typeface="Lotus" pitchFamily="2" charset="-78"/>
              </a:rPr>
              <a:t>گر روابط متقابل دارند و بر اساس </a:t>
            </a:r>
            <a:r>
              <a:rPr lang="fa-IR" sz="3600">
                <a:cs typeface="Lotus" pitchFamily="2" charset="-78"/>
              </a:rPr>
              <a:t>ي</a:t>
            </a:r>
            <a:r>
              <a:rPr lang="ar-SA" sz="3600">
                <a:cs typeface="Lotus" pitchFamily="2" charset="-78"/>
              </a:rPr>
              <a:t>ک رشته چشمداشت‌های رفتاری مشترک به همد</a:t>
            </a:r>
            <a:r>
              <a:rPr lang="fa-IR" sz="3600">
                <a:cs typeface="Lotus" pitchFamily="2" charset="-78"/>
              </a:rPr>
              <a:t>ي</a:t>
            </a:r>
            <a:r>
              <a:rPr lang="ar-SA" sz="3600">
                <a:cs typeface="Lotus" pitchFamily="2" charset="-78"/>
              </a:rPr>
              <a:t>گر احساس وابستگی می‌کنند.</a:t>
            </a:r>
            <a:endParaRPr lang="fa-IR" sz="3600">
              <a:cs typeface="Lotus" pitchFamily="2" charset="-78"/>
            </a:endParaRPr>
          </a:p>
          <a:p>
            <a:pPr>
              <a:buFontTx/>
              <a:buNone/>
            </a:pPr>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9951B83B-919E-4C00-B6F9-3DCECB3DA4CC}" type="slidenum">
              <a:rPr lang="fa-IR"/>
              <a:pPr/>
              <a:t>124</a:t>
            </a:fld>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fa-IR"/>
              <a:t>مژده کيانی - مردادماه 1385</a:t>
            </a:r>
            <a:endParaRPr lang="en-US"/>
          </a:p>
        </p:txBody>
      </p:sp>
      <p:sp>
        <p:nvSpPr>
          <p:cNvPr id="15" name="Slide Number Placeholder 5"/>
          <p:cNvSpPr>
            <a:spLocks noGrp="1"/>
          </p:cNvSpPr>
          <p:nvPr>
            <p:ph type="sldNum" sz="quarter" idx="12"/>
          </p:nvPr>
        </p:nvSpPr>
        <p:spPr/>
        <p:txBody>
          <a:bodyPr/>
          <a:lstStyle/>
          <a:p>
            <a:fld id="{6C271437-6AB9-4269-9C6F-D9DA777D34E4}" type="slidenum">
              <a:rPr lang="fa-IR"/>
              <a:pPr/>
              <a:t>125</a:t>
            </a:fld>
            <a:endParaRPr lang="en-US"/>
          </a:p>
        </p:txBody>
      </p:sp>
      <p:grpSp>
        <p:nvGrpSpPr>
          <p:cNvPr id="7172" name="Group 4"/>
          <p:cNvGrpSpPr>
            <a:grpSpLocks/>
          </p:cNvGrpSpPr>
          <p:nvPr/>
        </p:nvGrpSpPr>
        <p:grpSpPr bwMode="auto">
          <a:xfrm>
            <a:off x="1116013" y="1125538"/>
            <a:ext cx="6769100" cy="4392612"/>
            <a:chOff x="2841" y="12168"/>
            <a:chExt cx="6120" cy="2880"/>
          </a:xfrm>
        </p:grpSpPr>
        <p:sp>
          <p:nvSpPr>
            <p:cNvPr id="7173" name="Rectangle 5" descr="Papyrus"/>
            <p:cNvSpPr>
              <a:spLocks noChangeArrowheads="1"/>
            </p:cNvSpPr>
            <p:nvPr/>
          </p:nvSpPr>
          <p:spPr bwMode="auto">
            <a:xfrm>
              <a:off x="7161" y="12168"/>
              <a:ext cx="1800" cy="900"/>
            </a:xfrm>
            <a:prstGeom prst="rect">
              <a:avLst/>
            </a:prstGeom>
            <a:blipFill dpi="0" rotWithShape="1">
              <a:blip r:embed="rId2" cstate="print"/>
              <a:srcRect/>
              <a:tile tx="0" ty="0" sx="100000" sy="100000" flip="none" algn="tl"/>
            </a:blip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99"/>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4000" b="1">
                  <a:latin typeface="Times New Roman" pitchFamily="18" charset="0"/>
                  <a:ea typeface="SimSun" pitchFamily="2" charset="-122"/>
                  <a:cs typeface="Lotus" pitchFamily="2" charset="-78"/>
                </a:rPr>
                <a:t>روابط متقابل</a:t>
              </a:r>
              <a:endParaRPr lang="en-US" sz="8800" b="1">
                <a:latin typeface="Tahoma" pitchFamily="34" charset="0"/>
                <a:cs typeface="Lotus" pitchFamily="2" charset="-78"/>
              </a:endParaRPr>
            </a:p>
          </p:txBody>
        </p:sp>
        <p:sp>
          <p:nvSpPr>
            <p:cNvPr id="7174" name="Rectangle 6" descr="Papyrus"/>
            <p:cNvSpPr>
              <a:spLocks noChangeArrowheads="1"/>
            </p:cNvSpPr>
            <p:nvPr/>
          </p:nvSpPr>
          <p:spPr bwMode="auto">
            <a:xfrm>
              <a:off x="5001" y="12168"/>
              <a:ext cx="1800" cy="900"/>
            </a:xfrm>
            <a:prstGeom prst="rect">
              <a:avLst/>
            </a:prstGeom>
            <a:blipFill dpi="0" rotWithShape="1">
              <a:blip r:embed="rId2" cstate="print"/>
              <a:srcRect/>
              <a:tile tx="0" ty="0" sx="100000" sy="100000" flip="none" algn="tl"/>
            </a:blip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99"/>
              </a:extrusionClr>
            </a:sp3d>
          </p:spPr>
          <p:txBody>
            <a:bodyPr>
              <a:flatTx/>
            </a:bodyPr>
            <a:lstStyle/>
            <a:p>
              <a:pPr rtl="1"/>
              <a:r>
                <a:rPr lang="ar-SA" altLang="zh-CN" sz="2800" b="1">
                  <a:latin typeface="Times New Roman" pitchFamily="18" charset="0"/>
                  <a:ea typeface="SimSun" pitchFamily="2" charset="-122"/>
                  <a:cs typeface="Lotus" pitchFamily="2" charset="-78"/>
                </a:rPr>
                <a:t>چشمداشت‌هاي رفتاري مشترك</a:t>
              </a:r>
              <a:endParaRPr lang="en-US" sz="6600" b="1">
                <a:latin typeface="Tahoma" pitchFamily="34" charset="0"/>
                <a:ea typeface="SimSun" pitchFamily="2" charset="-122"/>
                <a:cs typeface="Lotus" pitchFamily="2" charset="-78"/>
              </a:endParaRPr>
            </a:p>
          </p:txBody>
        </p:sp>
        <p:sp>
          <p:nvSpPr>
            <p:cNvPr id="7175" name="Rectangle 7" descr="Papyrus"/>
            <p:cNvSpPr>
              <a:spLocks noChangeArrowheads="1"/>
            </p:cNvSpPr>
            <p:nvPr/>
          </p:nvSpPr>
          <p:spPr bwMode="auto">
            <a:xfrm>
              <a:off x="2841" y="12168"/>
              <a:ext cx="1800" cy="900"/>
            </a:xfrm>
            <a:prstGeom prst="rect">
              <a:avLst/>
            </a:prstGeom>
            <a:blipFill dpi="0" rotWithShape="1">
              <a:blip r:embed="rId2" cstate="print"/>
              <a:srcRect/>
              <a:tile tx="0" ty="0" sx="100000" sy="100000" flip="none" algn="tl"/>
            </a:blip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99"/>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B Nazanin" pitchFamily="2" charset="-78"/>
                </a:rPr>
                <a:t>احساس وابستگي</a:t>
              </a:r>
              <a:endParaRPr lang="en-US" sz="8000" b="1">
                <a:latin typeface="Tahoma" pitchFamily="34" charset="0"/>
                <a:cs typeface="Lotus" pitchFamily="2" charset="-78"/>
              </a:endParaRPr>
            </a:p>
          </p:txBody>
        </p:sp>
        <p:grpSp>
          <p:nvGrpSpPr>
            <p:cNvPr id="7176" name="Group 8"/>
            <p:cNvGrpSpPr>
              <a:grpSpLocks/>
            </p:cNvGrpSpPr>
            <p:nvPr/>
          </p:nvGrpSpPr>
          <p:grpSpPr bwMode="auto">
            <a:xfrm>
              <a:off x="3681" y="13068"/>
              <a:ext cx="4320" cy="1980"/>
              <a:chOff x="3681" y="13068"/>
              <a:chExt cx="4320" cy="1980"/>
            </a:xfrm>
          </p:grpSpPr>
          <p:sp>
            <p:nvSpPr>
              <p:cNvPr id="7177" name="Rectangle 9" descr="Pink tissue paper"/>
              <p:cNvSpPr>
                <a:spLocks noChangeArrowheads="1"/>
              </p:cNvSpPr>
              <p:nvPr/>
            </p:nvSpPr>
            <p:spPr bwMode="auto">
              <a:xfrm>
                <a:off x="5481" y="14508"/>
                <a:ext cx="866" cy="540"/>
              </a:xfrm>
              <a:prstGeom prst="rect">
                <a:avLst/>
              </a:prstGeom>
              <a:blipFill dpi="0" rotWithShape="1">
                <a:blip r:embed="rId3" cstate="print"/>
                <a:srcRect/>
                <a:tile tx="0" ty="0" sx="100000" sy="100000" flip="none" algn="tl"/>
              </a:blip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CC"/>
                </a:extrusionClr>
              </a:sp3d>
            </p:spPr>
            <p:txBody>
              <a:bodyPr>
                <a:flatTx/>
              </a:bodyPr>
              <a:lstStyle/>
              <a:p>
                <a:pPr rtl="1"/>
                <a:r>
                  <a:rPr lang="ar-SA" altLang="zh-CN" sz="3600" b="1" i="1">
                    <a:latin typeface="Times New Roman" pitchFamily="18" charset="0"/>
                    <a:ea typeface="SimSun" pitchFamily="2" charset="-122"/>
                    <a:cs typeface="Lotus" pitchFamily="2" charset="-78"/>
                  </a:rPr>
                  <a:t>گروه</a:t>
                </a:r>
                <a:endParaRPr lang="en-US" sz="7200" b="1">
                  <a:latin typeface="Tahoma" pitchFamily="34" charset="0"/>
                  <a:ea typeface="SimSun" pitchFamily="2" charset="-122"/>
                  <a:cs typeface="Lotus" pitchFamily="2" charset="-78"/>
                </a:endParaRPr>
              </a:p>
            </p:txBody>
          </p:sp>
          <p:sp>
            <p:nvSpPr>
              <p:cNvPr id="7178" name="Line 10"/>
              <p:cNvSpPr>
                <a:spLocks noChangeShapeType="1"/>
              </p:cNvSpPr>
              <p:nvPr/>
            </p:nvSpPr>
            <p:spPr bwMode="auto">
              <a:xfrm>
                <a:off x="8001" y="130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7179" name="Line 11"/>
              <p:cNvSpPr>
                <a:spLocks noChangeShapeType="1"/>
              </p:cNvSpPr>
              <p:nvPr/>
            </p:nvSpPr>
            <p:spPr bwMode="auto">
              <a:xfrm>
                <a:off x="3681" y="130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7180" name="Line 12"/>
              <p:cNvSpPr>
                <a:spLocks noChangeShapeType="1"/>
              </p:cNvSpPr>
              <p:nvPr/>
            </p:nvSpPr>
            <p:spPr bwMode="auto">
              <a:xfrm>
                <a:off x="5841" y="130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7181" name="Line 13"/>
              <p:cNvSpPr>
                <a:spLocks noChangeShapeType="1"/>
              </p:cNvSpPr>
              <p:nvPr/>
            </p:nvSpPr>
            <p:spPr bwMode="auto">
              <a:xfrm>
                <a:off x="3681" y="13788"/>
                <a:ext cx="4320" cy="0"/>
              </a:xfrm>
              <a:prstGeom prst="line">
                <a:avLst/>
              </a:prstGeom>
              <a:noFill/>
              <a:ln w="9525">
                <a:solidFill>
                  <a:srgbClr val="000000"/>
                </a:solidFill>
                <a:prstDash val="lgDashDotDot"/>
                <a:round/>
                <a:headEnd/>
                <a:tailEnd/>
              </a:ln>
              <a:effectLst/>
            </p:spPr>
            <p:txBody>
              <a:bodyPr/>
              <a:lstStyle/>
              <a:p>
                <a:endParaRPr lang="en-US"/>
              </a:p>
            </p:txBody>
          </p:sp>
          <p:sp>
            <p:nvSpPr>
              <p:cNvPr id="7182" name="Line 14"/>
              <p:cNvSpPr>
                <a:spLocks noChangeShapeType="1"/>
              </p:cNvSpPr>
              <p:nvPr/>
            </p:nvSpPr>
            <p:spPr bwMode="auto">
              <a:xfrm>
                <a:off x="5841" y="13788"/>
                <a:ext cx="0" cy="720"/>
              </a:xfrm>
              <a:prstGeom prst="line">
                <a:avLst/>
              </a:prstGeom>
              <a:noFill/>
              <a:ln w="9525">
                <a:solidFill>
                  <a:srgbClr val="000000"/>
                </a:solidFill>
                <a:prstDash val="lgDashDotDot"/>
                <a:round/>
                <a:headEnd/>
                <a:tailEnd type="stealth" w="med" len="lg"/>
              </a:ln>
            </p:spPr>
            <p:txBody>
              <a:bodyPr/>
              <a:lstStyle/>
              <a:p>
                <a:endParaRPr lang="en-US"/>
              </a:p>
            </p:txBody>
          </p:sp>
        </p:grpSp>
      </p:gr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rtl="1"/>
            <a:r>
              <a:rPr lang="ar-SA" b="1">
                <a:cs typeface="Lotus" pitchFamily="2" charset="-78"/>
              </a:rPr>
              <a:t>سه گونه بن</a:t>
            </a:r>
            <a:r>
              <a:rPr lang="fa-IR" b="1">
                <a:cs typeface="Lotus" pitchFamily="2" charset="-78"/>
              </a:rPr>
              <a:t>ي</a:t>
            </a:r>
            <a:r>
              <a:rPr lang="ar-SA" b="1">
                <a:cs typeface="Lotus" pitchFamily="2" charset="-78"/>
              </a:rPr>
              <a:t>ادی گروه</a:t>
            </a:r>
            <a:endParaRPr lang="en-US" b="1">
              <a:cs typeface="Lotus" pitchFamily="2" charset="-78"/>
            </a:endParaRPr>
          </a:p>
        </p:txBody>
      </p:sp>
      <p:sp>
        <p:nvSpPr>
          <p:cNvPr id="37891" name="Rectangle 3"/>
          <p:cNvSpPr>
            <a:spLocks noGrp="1" noChangeArrowheads="1"/>
          </p:cNvSpPr>
          <p:nvPr>
            <p:ph idx="1"/>
          </p:nvPr>
        </p:nvSpPr>
        <p:spPr/>
        <p:txBody>
          <a:bodyPr/>
          <a:lstStyle/>
          <a:p>
            <a:pPr algn="dist" rtl="1">
              <a:buFontTx/>
              <a:buNone/>
            </a:pPr>
            <a:r>
              <a:rPr lang="ar-SA" sz="4000">
                <a:cs typeface="Lotus" pitchFamily="2" charset="-78"/>
              </a:rPr>
              <a:t>سه گونه بن</a:t>
            </a:r>
            <a:r>
              <a:rPr lang="fa-IR" sz="4000">
                <a:cs typeface="Lotus" pitchFamily="2" charset="-78"/>
              </a:rPr>
              <a:t>ي</a:t>
            </a:r>
            <a:r>
              <a:rPr lang="ar-SA" sz="4000">
                <a:cs typeface="Lotus" pitchFamily="2" charset="-78"/>
              </a:rPr>
              <a:t>ادی گروه از نظر جامعه شناسان عبارتنداز:</a:t>
            </a:r>
            <a:endParaRPr lang="fa-IR" sz="4000">
              <a:cs typeface="Lotus" pitchFamily="2" charset="-78"/>
            </a:endParaRPr>
          </a:p>
          <a:p>
            <a:pPr algn="r" rtl="1">
              <a:buFontTx/>
              <a:buNone/>
            </a:pPr>
            <a:r>
              <a:rPr lang="ar-SA" sz="4000">
                <a:cs typeface="Lotus" pitchFamily="2" charset="-78"/>
              </a:rPr>
              <a:t>- تجمع که بر هر گونه گرد آمدن طب</a:t>
            </a:r>
            <a:r>
              <a:rPr lang="fa-IR" sz="4000">
                <a:cs typeface="Lotus" pitchFamily="2" charset="-78"/>
              </a:rPr>
              <a:t>ي</a:t>
            </a:r>
            <a:r>
              <a:rPr lang="ar-SA" sz="4000">
                <a:cs typeface="Lotus" pitchFamily="2" charset="-78"/>
              </a:rPr>
              <a:t>عی مردم اطلاق می‌شود.</a:t>
            </a:r>
            <a:endParaRPr lang="fa-IR" sz="4000">
              <a:cs typeface="Lotus" pitchFamily="2" charset="-78"/>
            </a:endParaRPr>
          </a:p>
          <a:p>
            <a:pPr>
              <a:buFontTx/>
              <a:buNone/>
            </a:pPr>
            <a:endParaRPr lang="fa-IR" sz="4000">
              <a:cs typeface="Lotus" pitchFamily="2" charset="-78"/>
            </a:endParaRPr>
          </a:p>
          <a:p>
            <a:pPr>
              <a:buFontTx/>
              <a:buNone/>
            </a:pPr>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B185F71C-E3DE-4FB9-B597-61E9BE06581F}" type="slidenum">
              <a:rPr lang="fa-IR"/>
              <a:pPr/>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06499" name="Rectangle 3"/>
          <p:cNvSpPr>
            <a:spLocks noGrp="1" noChangeArrowheads="1"/>
          </p:cNvSpPr>
          <p:nvPr>
            <p:ph idx="1"/>
          </p:nvPr>
        </p:nvSpPr>
        <p:spPr/>
        <p:txBody>
          <a:bodyPr/>
          <a:lstStyle/>
          <a:p>
            <a:pPr algn="dist" rtl="1">
              <a:buFontTx/>
              <a:buNone/>
            </a:pPr>
            <a:r>
              <a:rPr lang="ar-SA"/>
              <a:t>- </a:t>
            </a:r>
            <a:r>
              <a:rPr lang="ar-SA" sz="4000">
                <a:cs typeface="Lotus" pitchFamily="2" charset="-78"/>
              </a:rPr>
              <a:t>تعدادی از افراد که در برخی از و</a:t>
            </a:r>
            <a:r>
              <a:rPr lang="fa-IR" sz="4000">
                <a:cs typeface="Lotus" pitchFamily="2" charset="-78"/>
              </a:rPr>
              <a:t>ي</a:t>
            </a:r>
            <a:r>
              <a:rPr lang="ar-SA" sz="4000">
                <a:cs typeface="Lotus" pitchFamily="2" charset="-78"/>
              </a:rPr>
              <a:t>ژگی‌ها اشتراک </a:t>
            </a:r>
            <a:r>
              <a:rPr lang="fa-IR" sz="4000">
                <a:cs typeface="Lotus" pitchFamily="2" charset="-78"/>
              </a:rPr>
              <a:t>	</a:t>
            </a:r>
            <a:r>
              <a:rPr lang="ar-SA" sz="4000">
                <a:cs typeface="Lotus" pitchFamily="2" charset="-78"/>
              </a:rPr>
              <a:t>دارند.</a:t>
            </a:r>
            <a:endParaRPr lang="fa-IR" sz="4000">
              <a:cs typeface="Lotus" pitchFamily="2" charset="-78"/>
            </a:endParaRPr>
          </a:p>
          <a:p>
            <a:pPr algn="r" rtl="1">
              <a:buFontTx/>
              <a:buNone/>
            </a:pPr>
            <a:r>
              <a:rPr lang="ar-SA" sz="4000">
                <a:cs typeface="Lotus" pitchFamily="2" charset="-78"/>
              </a:rPr>
              <a:t>- تعدادی از افراد که در نوعی کنش متقابل منظم و تکراری شرکت دارند.</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FA5455CB-B668-43C1-B2F8-72FD9177FB3E}" type="slidenum">
              <a:rPr lang="fa-IR"/>
              <a:pPr/>
              <a:t>127</a:t>
            </a:fld>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A298B46-5861-40F3-B567-5BE9FC37F6DD}" type="slidenum">
              <a:rPr lang="fa-IR"/>
              <a:pPr/>
              <a:t>128</a:t>
            </a:fld>
            <a:endParaRPr lang="en-US"/>
          </a:p>
        </p:txBody>
      </p:sp>
      <p:graphicFrame>
        <p:nvGraphicFramePr>
          <p:cNvPr id="2" name="Diagram 1"/>
          <p:cNvGraphicFramePr/>
          <p:nvPr/>
        </p:nvGraphicFramePr>
        <p:xfrm>
          <a:off x="1476375" y="333375"/>
          <a:ext cx="6323013" cy="6264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rtl="1"/>
            <a:r>
              <a:rPr lang="ar-SA">
                <a:cs typeface="Lotus" pitchFamily="2" charset="-78"/>
              </a:rPr>
              <a:t>فاصله اجتماعی</a:t>
            </a:r>
            <a:endParaRPr lang="en-US">
              <a:cs typeface="Lotus" pitchFamily="2" charset="-78"/>
            </a:endParaRPr>
          </a:p>
        </p:txBody>
      </p:sp>
      <p:sp>
        <p:nvSpPr>
          <p:cNvPr id="38915" name="Rectangle 3"/>
          <p:cNvSpPr>
            <a:spLocks noGrp="1" noChangeArrowheads="1"/>
          </p:cNvSpPr>
          <p:nvPr>
            <p:ph idx="1"/>
          </p:nvPr>
        </p:nvSpPr>
        <p:spPr/>
        <p:txBody>
          <a:bodyPr/>
          <a:lstStyle/>
          <a:p>
            <a:pPr algn="ctr" rtl="1"/>
            <a:r>
              <a:rPr lang="ar-SA" sz="4400" b="1">
                <a:cs typeface="Lotus" pitchFamily="2" charset="-78"/>
              </a:rPr>
              <a:t>فاصله اجتماعی</a:t>
            </a:r>
            <a:r>
              <a:rPr lang="ar-SA" sz="4400">
                <a:cs typeface="Lotus" pitchFamily="2" charset="-78"/>
              </a:rPr>
              <a:t> برای اندازه‌گ</a:t>
            </a:r>
            <a:r>
              <a:rPr lang="fa-IR" sz="4400">
                <a:cs typeface="Lotus" pitchFamily="2" charset="-78"/>
              </a:rPr>
              <a:t>ي</a:t>
            </a:r>
            <a:r>
              <a:rPr lang="ar-SA" sz="4400">
                <a:cs typeface="Lotus" pitchFamily="2" charset="-78"/>
              </a:rPr>
              <a:t>ری درجه احساس نزد</a:t>
            </a:r>
            <a:r>
              <a:rPr lang="fa-IR" sz="4400">
                <a:cs typeface="Lotus" pitchFamily="2" charset="-78"/>
              </a:rPr>
              <a:t>ي</a:t>
            </a:r>
            <a:r>
              <a:rPr lang="ar-SA" sz="4400">
                <a:cs typeface="Lotus" pitchFamily="2" charset="-78"/>
              </a:rPr>
              <a:t>کی و صم</a:t>
            </a:r>
            <a:r>
              <a:rPr lang="fa-IR" sz="4400">
                <a:cs typeface="Lotus" pitchFamily="2" charset="-78"/>
              </a:rPr>
              <a:t>ي</a:t>
            </a:r>
            <a:r>
              <a:rPr lang="ar-SA" sz="4400">
                <a:cs typeface="Lotus" pitchFamily="2" charset="-78"/>
              </a:rPr>
              <a:t>م</a:t>
            </a:r>
            <a:r>
              <a:rPr lang="fa-IR" sz="4400">
                <a:cs typeface="Lotus" pitchFamily="2" charset="-78"/>
              </a:rPr>
              <a:t>ي</a:t>
            </a:r>
            <a:r>
              <a:rPr lang="ar-SA" sz="4400">
                <a:cs typeface="Lotus" pitchFamily="2" charset="-78"/>
              </a:rPr>
              <a:t>ت افراد با اعضای گروه‌های د</a:t>
            </a:r>
            <a:r>
              <a:rPr lang="fa-IR" sz="4400">
                <a:cs typeface="Lotus" pitchFamily="2" charset="-78"/>
              </a:rPr>
              <a:t>ي</a:t>
            </a:r>
            <a:r>
              <a:rPr lang="ar-SA" sz="4400">
                <a:cs typeface="Lotus" pitchFamily="2" charset="-78"/>
              </a:rPr>
              <a:t>گر بکار برده می‌شود.</a:t>
            </a:r>
            <a:endParaRPr lang="fa-IR" sz="44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7166252-C9A3-4B55-B568-3D2B8625CB22}" type="slidenum">
              <a:rPr lang="fa-IR"/>
              <a:pPr/>
              <a:t>129</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841375"/>
            <a:ext cx="6626225" cy="911225"/>
          </a:xfrm>
        </p:spPr>
        <p:txBody>
          <a:bodyPr>
            <a:normAutofit fontScale="90000"/>
          </a:bodyPr>
          <a:lstStyle/>
          <a:p>
            <a:br>
              <a:rPr lang="fa-IR">
                <a:cs typeface="Lotus" pitchFamily="2" charset="-78"/>
              </a:rPr>
            </a:br>
            <a:r>
              <a:rPr lang="fa-IR">
                <a:cs typeface="Lotus" pitchFamily="2" charset="-78"/>
              </a:rPr>
              <a:t> </a:t>
            </a:r>
            <a:r>
              <a:rPr lang="ar-SA" b="1">
                <a:cs typeface="Lotus" pitchFamily="2" charset="-78"/>
              </a:rPr>
              <a:t>اهميت و فايده جامعه شناسي</a:t>
            </a:r>
            <a:endParaRPr lang="en-US" b="1">
              <a:cs typeface="Lotus" pitchFamily="2" charset="-78"/>
            </a:endParaRPr>
          </a:p>
        </p:txBody>
      </p:sp>
      <p:sp>
        <p:nvSpPr>
          <p:cNvPr id="50179" name="Rectangle 3"/>
          <p:cNvSpPr>
            <a:spLocks noGrp="1" noChangeArrowheads="1"/>
          </p:cNvSpPr>
          <p:nvPr>
            <p:ph idx="1"/>
          </p:nvPr>
        </p:nvSpPr>
        <p:spPr/>
        <p:txBody>
          <a:bodyPr/>
          <a:lstStyle/>
          <a:p>
            <a:pPr marL="609600" indent="-609600" algn="r">
              <a:buFontTx/>
              <a:buNone/>
            </a:pPr>
            <a:r>
              <a:rPr lang="ar-SA">
                <a:cs typeface="Lotus" pitchFamily="2" charset="-78"/>
              </a:rPr>
              <a:t>فايده جامعه شناسي از چند جهت قابل بررسي مي‌باشد:</a:t>
            </a:r>
            <a:endParaRPr lang="fa-IR">
              <a:cs typeface="Lotus" pitchFamily="2" charset="-78"/>
            </a:endParaRPr>
          </a:p>
          <a:p>
            <a:pPr marL="609600" indent="-609600" algn="r" rtl="1">
              <a:buFontTx/>
              <a:buAutoNum type="arabicPeriod"/>
            </a:pPr>
            <a:r>
              <a:rPr lang="ar-SA">
                <a:cs typeface="Lotus" pitchFamily="2" charset="-78"/>
              </a:rPr>
              <a:t>نگاه تازه به محيط اجتماعي؛</a:t>
            </a:r>
            <a:endParaRPr lang="fa-IR">
              <a:cs typeface="Lotus" pitchFamily="2" charset="-78"/>
            </a:endParaRPr>
          </a:p>
          <a:p>
            <a:pPr marL="609600" indent="-609600" algn="r" rtl="1">
              <a:buFontTx/>
              <a:buAutoNum type="arabicPeriod"/>
            </a:pPr>
            <a:r>
              <a:rPr lang="ar-SA">
                <a:cs typeface="Lotus" pitchFamily="2" charset="-78"/>
              </a:rPr>
              <a:t>شناخت جايگاهمان در جامعه؛</a:t>
            </a:r>
            <a:endParaRPr lang="fa-IR">
              <a:cs typeface="Lotus" pitchFamily="2" charset="-78"/>
            </a:endParaRPr>
          </a:p>
          <a:p>
            <a:pPr marL="609600" indent="-609600" algn="r" rtl="1">
              <a:buFontTx/>
              <a:buAutoNum type="arabicPeriod"/>
            </a:pPr>
            <a:r>
              <a:rPr lang="ar-SA">
                <a:cs typeface="Lotus" pitchFamily="2" charset="-78"/>
              </a:rPr>
              <a:t>آشنايي با گروه‌هاي اجتماعي؛</a:t>
            </a:r>
            <a:endParaRPr lang="fa-IR">
              <a:cs typeface="Lotus" pitchFamily="2" charset="-78"/>
            </a:endParaRPr>
          </a:p>
          <a:p>
            <a:pPr marL="609600" indent="-609600" algn="r" rtl="1">
              <a:buFontTx/>
              <a:buAutoNum type="arabicPeriod"/>
            </a:pPr>
            <a:r>
              <a:rPr lang="ar-SA">
                <a:cs typeface="Lotus" pitchFamily="2" charset="-78"/>
              </a:rPr>
              <a:t>شناخت ديدگاه‌هاي متفاوت با خودمان؛</a:t>
            </a:r>
            <a:endParaRPr lang="fa-IR">
              <a:cs typeface="Lotus" pitchFamily="2" charset="-78"/>
            </a:endParaRPr>
          </a:p>
          <a:p>
            <a:pPr marL="609600" indent="-609600" algn="r" rtl="1">
              <a:buFontTx/>
              <a:buAutoNum type="arabicPeriod"/>
            </a:pPr>
            <a:r>
              <a:rPr lang="ar-SA">
                <a:cs typeface="Lotus" pitchFamily="2" charset="-78"/>
              </a:rPr>
              <a:t>تخفيف تعصب‌ها و پيشداوري‌ها.</a:t>
            </a:r>
            <a:endParaRPr lang="en-US">
              <a:cs typeface="Lotus" pitchFamily="2" charset="-78"/>
            </a:endParaRPr>
          </a:p>
        </p:txBody>
      </p:sp>
      <p:sp>
        <p:nvSpPr>
          <p:cNvPr id="5" name="Footer Placeholder 4"/>
          <p:cNvSpPr>
            <a:spLocks noGrp="1"/>
          </p:cNvSpPr>
          <p:nvPr>
            <p:ph type="ftr" sz="quarter" idx="11"/>
          </p:nvPr>
        </p:nvSpPr>
        <p:spPr/>
        <p:txBody>
          <a:bodyPr/>
          <a:lstStyle/>
          <a:p>
            <a:r>
              <a:rPr lang="fa-IR" dirty="0"/>
              <a:t>- مر</a:t>
            </a:r>
            <a:endParaRPr lang="en-US" dirty="0"/>
          </a:p>
        </p:txBody>
      </p:sp>
      <p:sp>
        <p:nvSpPr>
          <p:cNvPr id="6" name="Slide Number Placeholder 5"/>
          <p:cNvSpPr>
            <a:spLocks noGrp="1"/>
          </p:cNvSpPr>
          <p:nvPr>
            <p:ph type="sldNum" sz="quarter" idx="12"/>
          </p:nvPr>
        </p:nvSpPr>
        <p:spPr/>
        <p:txBody>
          <a:bodyPr/>
          <a:lstStyle/>
          <a:p>
            <a:fld id="{5D77D5BB-D99B-4225-BB7B-18896EB2AE6F}" type="slidenum">
              <a:rPr lang="fa-IR"/>
              <a:pPr/>
              <a:t>13</a:t>
            </a:fld>
            <a:endParaRPr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9" name="Rectangle 13"/>
          <p:cNvSpPr>
            <a:spLocks noGrp="1" noChangeArrowheads="1"/>
          </p:cNvSpPr>
          <p:nvPr>
            <p:ph type="title"/>
          </p:nvPr>
        </p:nvSpPr>
        <p:spPr/>
        <p:txBody>
          <a:bodyPr/>
          <a:lstStyle/>
          <a:p>
            <a:r>
              <a:rPr lang="ar-SA">
                <a:cs typeface="Lotus" pitchFamily="2" charset="-78"/>
              </a:rPr>
              <a:t>مفاه</a:t>
            </a:r>
            <a:r>
              <a:rPr lang="fa-IR">
                <a:cs typeface="Lotus" pitchFamily="2" charset="-78"/>
              </a:rPr>
              <a:t>ي</a:t>
            </a:r>
            <a:r>
              <a:rPr lang="ar-SA">
                <a:cs typeface="Lotus" pitchFamily="2" charset="-78"/>
              </a:rPr>
              <a:t>م گمان</a:t>
            </a:r>
            <a:r>
              <a:rPr lang="fa-IR">
                <a:cs typeface="Lotus" pitchFamily="2" charset="-78"/>
              </a:rPr>
              <a:t>ي</a:t>
            </a:r>
            <a:r>
              <a:rPr lang="ar-SA">
                <a:cs typeface="Lotus" pitchFamily="2" charset="-78"/>
              </a:rPr>
              <a:t>شافت و گزلشافت</a:t>
            </a:r>
            <a:endParaRPr lang="en-US">
              <a:cs typeface="Lotus" pitchFamily="2" charset="-78"/>
            </a:endParaRPr>
          </a:p>
        </p:txBody>
      </p:sp>
      <p:sp>
        <p:nvSpPr>
          <p:cNvPr id="39939" name="Rectangle 3"/>
          <p:cNvSpPr>
            <a:spLocks noGrp="1" noChangeArrowheads="1"/>
          </p:cNvSpPr>
          <p:nvPr>
            <p:ph idx="1"/>
          </p:nvPr>
        </p:nvSpPr>
        <p:spPr/>
        <p:txBody>
          <a:bodyPr/>
          <a:lstStyle/>
          <a:p>
            <a:pPr algn="ctr" rtl="1"/>
            <a:r>
              <a:rPr lang="ar-SA" sz="4000">
                <a:cs typeface="Lotus" pitchFamily="2" charset="-78"/>
              </a:rPr>
              <a:t>مفاه</a:t>
            </a:r>
            <a:r>
              <a:rPr lang="fa-IR" sz="4000">
                <a:cs typeface="Lotus" pitchFamily="2" charset="-78"/>
              </a:rPr>
              <a:t>ي</a:t>
            </a:r>
            <a:r>
              <a:rPr lang="ar-SA" sz="4000">
                <a:cs typeface="Lotus" pitchFamily="2" charset="-78"/>
              </a:rPr>
              <a:t>م گمان</a:t>
            </a:r>
            <a:r>
              <a:rPr lang="fa-IR" sz="4000">
                <a:cs typeface="Lotus" pitchFamily="2" charset="-78"/>
              </a:rPr>
              <a:t>ي</a:t>
            </a:r>
            <a:r>
              <a:rPr lang="ar-SA" sz="4000">
                <a:cs typeface="Lotus" pitchFamily="2" charset="-78"/>
              </a:rPr>
              <a:t>شافت و گزلشافت را تون</a:t>
            </a:r>
            <a:r>
              <a:rPr lang="fa-IR" sz="4000">
                <a:cs typeface="Lotus" pitchFamily="2" charset="-78"/>
              </a:rPr>
              <a:t>ي</a:t>
            </a:r>
            <a:r>
              <a:rPr lang="ar-SA" sz="4000">
                <a:cs typeface="Lotus" pitchFamily="2" charset="-78"/>
              </a:rPr>
              <a:t>س برای تفک</a:t>
            </a:r>
            <a:r>
              <a:rPr lang="fa-IR" sz="4000">
                <a:cs typeface="Lotus" pitchFamily="2" charset="-78"/>
              </a:rPr>
              <a:t>ي</a:t>
            </a:r>
            <a:r>
              <a:rPr lang="ar-SA" sz="4000">
                <a:cs typeface="Lotus" pitchFamily="2" charset="-78"/>
              </a:rPr>
              <a:t>ک دو نوع روابط اجتماعی به کار برد. گمان</a:t>
            </a:r>
            <a:r>
              <a:rPr lang="fa-IR" sz="4000">
                <a:cs typeface="Lotus" pitchFamily="2" charset="-78"/>
              </a:rPr>
              <a:t>ي</a:t>
            </a:r>
            <a:r>
              <a:rPr lang="ar-SA" sz="4000">
                <a:cs typeface="Lotus" pitchFamily="2" charset="-78"/>
              </a:rPr>
              <a:t>شافت نشان دهنده اشتراک اجتماعی و گزلشافت نما</a:t>
            </a:r>
            <a:r>
              <a:rPr lang="fa-IR" sz="4000">
                <a:cs typeface="Lotus" pitchFamily="2" charset="-78"/>
              </a:rPr>
              <a:t>ي</a:t>
            </a:r>
            <a:r>
              <a:rPr lang="ar-SA" sz="4000">
                <a:cs typeface="Lotus" pitchFamily="2" charset="-78"/>
              </a:rPr>
              <a:t>انگر جامعه است</a:t>
            </a:r>
            <a:r>
              <a:rPr lang="fa-IR" sz="4000">
                <a:cs typeface="Lotus" pitchFamily="2" charset="-78"/>
              </a:rPr>
              <a:t> .</a:t>
            </a:r>
            <a:endParaRPr lang="en-US" sz="4000">
              <a:cs typeface="Lotus" pitchFamily="2" charset="-78"/>
            </a:endParaRPr>
          </a:p>
          <a:p>
            <a:pPr algn="dist" rtl="1"/>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7014D09-7DBE-41FE-97E4-7EB4A7BEDF62}" type="slidenum">
              <a:rPr lang="fa-IR"/>
              <a:pPr/>
              <a:t>130</a:t>
            </a:fld>
            <a:endParaRPr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rtl="1"/>
            <a:r>
              <a:rPr lang="ar-SA">
                <a:cs typeface="Lotus" pitchFamily="2" charset="-78"/>
              </a:rPr>
              <a:t>چهار مسئله عمده‌ای که گروه‌ها با آن روبرو می‌شوند</a:t>
            </a:r>
            <a:endParaRPr lang="en-US">
              <a:cs typeface="Lotus" pitchFamily="2" charset="-78"/>
            </a:endParaRPr>
          </a:p>
        </p:txBody>
      </p:sp>
      <p:sp>
        <p:nvSpPr>
          <p:cNvPr id="48131" name="Rectangle 3"/>
          <p:cNvSpPr>
            <a:spLocks noGrp="1" noChangeArrowheads="1"/>
          </p:cNvSpPr>
          <p:nvPr>
            <p:ph idx="1"/>
          </p:nvPr>
        </p:nvSpPr>
        <p:spPr/>
        <p:txBody>
          <a:bodyPr/>
          <a:lstStyle/>
          <a:p>
            <a:pPr algn="ctr" rtl="1">
              <a:buFontTx/>
              <a:buNone/>
            </a:pPr>
            <a:r>
              <a:rPr lang="ar-SA" sz="3600">
                <a:cs typeface="Lotus" pitchFamily="2" charset="-78"/>
              </a:rPr>
              <a:t> </a:t>
            </a:r>
            <a:r>
              <a:rPr lang="ar-SA" sz="3600" b="1" u="sng">
                <a:cs typeface="Lotus" pitchFamily="2" charset="-78"/>
              </a:rPr>
              <a:t>رابرت ب</a:t>
            </a:r>
            <a:r>
              <a:rPr lang="fa-IR" sz="3600" b="1" u="sng">
                <a:cs typeface="Lotus" pitchFamily="2" charset="-78"/>
              </a:rPr>
              <a:t>ي</a:t>
            </a:r>
            <a:r>
              <a:rPr lang="ar-SA" sz="3600" b="1" u="sng">
                <a:cs typeface="Lotus" pitchFamily="2" charset="-78"/>
              </a:rPr>
              <a:t>لز</a:t>
            </a:r>
            <a:r>
              <a:rPr lang="ar-SA" sz="3600">
                <a:cs typeface="Lotus" pitchFamily="2" charset="-78"/>
              </a:rPr>
              <a:t> چهار مسئله عمده‌ای که گروه‌ها با آن روبرو می‌شوند را تشخ</a:t>
            </a:r>
            <a:r>
              <a:rPr lang="fa-IR" sz="3600">
                <a:cs typeface="Lotus" pitchFamily="2" charset="-78"/>
              </a:rPr>
              <a:t>ي</a:t>
            </a:r>
            <a:r>
              <a:rPr lang="ar-SA" sz="3600">
                <a:cs typeface="Lotus" pitchFamily="2" charset="-78"/>
              </a:rPr>
              <a:t>ص داده است:</a:t>
            </a:r>
            <a:endParaRPr lang="fa-IR" sz="3600">
              <a:cs typeface="Lotus" pitchFamily="2" charset="-78"/>
            </a:endParaRPr>
          </a:p>
          <a:p>
            <a:pPr algn="dist" rtl="1">
              <a:buFontTx/>
              <a:buNone/>
            </a:pPr>
            <a:r>
              <a:rPr lang="ar-SA" sz="3600">
                <a:cs typeface="Lotus" pitchFamily="2" charset="-78"/>
              </a:rPr>
              <a:t>1- ا</a:t>
            </a:r>
            <a:r>
              <a:rPr lang="fa-IR" sz="3600">
                <a:cs typeface="Lotus" pitchFamily="2" charset="-78"/>
              </a:rPr>
              <a:t>ي</a:t>
            </a:r>
            <a:r>
              <a:rPr lang="ar-SA" sz="3600">
                <a:cs typeface="Lotus" pitchFamily="2" charset="-78"/>
              </a:rPr>
              <a:t>ن‌که گروه با</a:t>
            </a:r>
            <a:r>
              <a:rPr lang="fa-IR" sz="3600">
                <a:cs typeface="Lotus" pitchFamily="2" charset="-78"/>
              </a:rPr>
              <a:t>ي</a:t>
            </a:r>
            <a:r>
              <a:rPr lang="ar-SA" sz="3600">
                <a:cs typeface="Lotus" pitchFamily="2" charset="-78"/>
              </a:rPr>
              <a:t>د با عوامل خارج از گروه که مع</a:t>
            </a:r>
            <a:r>
              <a:rPr lang="fa-IR" sz="3600">
                <a:cs typeface="Lotus" pitchFamily="2" charset="-78"/>
              </a:rPr>
              <a:t>ي</a:t>
            </a:r>
            <a:r>
              <a:rPr lang="ar-SA" sz="3600">
                <a:cs typeface="Lotus" pitchFamily="2" charset="-78"/>
              </a:rPr>
              <a:t>ن است بر کارکردش تاث</a:t>
            </a:r>
            <a:r>
              <a:rPr lang="fa-IR" sz="3600">
                <a:cs typeface="Lotus" pitchFamily="2" charset="-78"/>
              </a:rPr>
              <a:t>ي</a:t>
            </a:r>
            <a:r>
              <a:rPr lang="ar-SA" sz="3600">
                <a:cs typeface="Lotus" pitchFamily="2" charset="-78"/>
              </a:rPr>
              <a:t>ر گذارند، خودش را تطب</a:t>
            </a:r>
            <a:r>
              <a:rPr lang="fa-IR" sz="3600">
                <a:cs typeface="Lotus" pitchFamily="2" charset="-78"/>
              </a:rPr>
              <a:t>ي</a:t>
            </a:r>
            <a:r>
              <a:rPr lang="ar-SA" sz="3600">
                <a:cs typeface="Lotus" pitchFamily="2" charset="-78"/>
              </a:rPr>
              <a:t>ق می‌دهد.</a:t>
            </a:r>
            <a:endParaRPr lang="fa-IR" sz="3600">
              <a:cs typeface="Lotus" pitchFamily="2" charset="-78"/>
            </a:endParaRPr>
          </a:p>
          <a:p>
            <a:pPr algn="dist">
              <a:buFontTx/>
              <a:buNone/>
            </a:pPr>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38A9057-3E86-466B-BFAC-F68BA1826F2E}" type="slidenum">
              <a:rPr lang="fa-IR"/>
              <a:pPr/>
              <a:t>131</a:t>
            </a:fld>
            <a:endParaRPr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fa-IR" sz="4000">
                <a:cs typeface="Lotus" pitchFamily="2" charset="-78"/>
              </a:rPr>
              <a:t>ادامة بحث</a:t>
            </a:r>
            <a:endParaRPr lang="en-US" sz="4000">
              <a:cs typeface="Lotus" pitchFamily="2" charset="-78"/>
            </a:endParaRPr>
          </a:p>
        </p:txBody>
      </p:sp>
      <p:sp>
        <p:nvSpPr>
          <p:cNvPr id="107523" name="Rectangle 3"/>
          <p:cNvSpPr>
            <a:spLocks noGrp="1" noChangeArrowheads="1"/>
          </p:cNvSpPr>
          <p:nvPr>
            <p:ph idx="1"/>
          </p:nvPr>
        </p:nvSpPr>
        <p:spPr/>
        <p:txBody>
          <a:bodyPr/>
          <a:lstStyle/>
          <a:p>
            <a:pPr algn="ctr" rtl="1">
              <a:buFontTx/>
              <a:buNone/>
            </a:pPr>
            <a:r>
              <a:rPr lang="ar-SA" sz="3600">
                <a:cs typeface="Lotus" pitchFamily="2" charset="-78"/>
              </a:rPr>
              <a:t>2- ا</a:t>
            </a:r>
            <a:r>
              <a:rPr lang="fa-IR" sz="3600">
                <a:cs typeface="Lotus" pitchFamily="2" charset="-78"/>
              </a:rPr>
              <a:t>ي</a:t>
            </a:r>
            <a:r>
              <a:rPr lang="ar-SA" sz="3600">
                <a:cs typeface="Lotus" pitchFamily="2" charset="-78"/>
              </a:rPr>
              <a:t>ن‌که </a:t>
            </a:r>
            <a:r>
              <a:rPr lang="fa-IR" sz="3600">
                <a:cs typeface="Lotus" pitchFamily="2" charset="-78"/>
              </a:rPr>
              <a:t>ي</a:t>
            </a:r>
            <a:r>
              <a:rPr lang="ar-SA" sz="3600">
                <a:cs typeface="Lotus" pitchFamily="2" charset="-78"/>
              </a:rPr>
              <a:t>ک گروه با</a:t>
            </a:r>
            <a:r>
              <a:rPr lang="fa-IR" sz="3600">
                <a:cs typeface="Lotus" pitchFamily="2" charset="-78"/>
              </a:rPr>
              <a:t>ي</a:t>
            </a:r>
            <a:r>
              <a:rPr lang="ar-SA" sz="3600">
                <a:cs typeface="Lotus" pitchFamily="2" charset="-78"/>
              </a:rPr>
              <a:t>د بر عوامل داخلی تاث</a:t>
            </a:r>
            <a:r>
              <a:rPr lang="fa-IR" sz="3600">
                <a:cs typeface="Lotus" pitchFamily="2" charset="-78"/>
              </a:rPr>
              <a:t>ي</a:t>
            </a:r>
            <a:r>
              <a:rPr lang="ar-SA" sz="3600">
                <a:cs typeface="Lotus" pitchFamily="2" charset="-78"/>
              </a:rPr>
              <a:t>رگذار بر هدف‌ها</a:t>
            </a:r>
            <a:r>
              <a:rPr lang="fa-IR" sz="3600">
                <a:cs typeface="Lotus" pitchFamily="2" charset="-78"/>
              </a:rPr>
              <a:t>ي</a:t>
            </a:r>
            <a:r>
              <a:rPr lang="ar-SA" sz="3600">
                <a:cs typeface="Lotus" pitchFamily="2" charset="-78"/>
              </a:rPr>
              <a:t>ش نظارت کافی داشته باشد.</a:t>
            </a:r>
            <a:endParaRPr lang="fa-IR" sz="3600">
              <a:cs typeface="Lotus" pitchFamily="2" charset="-78"/>
            </a:endParaRPr>
          </a:p>
          <a:p>
            <a:pPr algn="ctr" rtl="1">
              <a:buFontTx/>
              <a:buNone/>
            </a:pPr>
            <a:r>
              <a:rPr lang="ar-SA" sz="3600">
                <a:cs typeface="Lotus" pitchFamily="2" charset="-78"/>
              </a:rPr>
              <a:t>3- گروه با</a:t>
            </a:r>
            <a:r>
              <a:rPr lang="fa-IR" sz="3600">
                <a:cs typeface="Lotus" pitchFamily="2" charset="-78"/>
              </a:rPr>
              <a:t>ي</a:t>
            </a:r>
            <a:r>
              <a:rPr lang="ar-SA" sz="3600">
                <a:cs typeface="Lotus" pitchFamily="2" charset="-78"/>
              </a:rPr>
              <a:t>د احساسات اعضا</a:t>
            </a:r>
            <a:r>
              <a:rPr lang="fa-IR" sz="3600">
                <a:cs typeface="Lotus" pitchFamily="2" charset="-78"/>
              </a:rPr>
              <a:t>ي</a:t>
            </a:r>
            <a:r>
              <a:rPr lang="ar-SA" sz="3600">
                <a:cs typeface="Lotus" pitchFamily="2" charset="-78"/>
              </a:rPr>
              <a:t>ش را کاملا تحت نظارت داشته باشد.</a:t>
            </a:r>
            <a:endParaRPr lang="fa-IR" sz="3600">
              <a:cs typeface="Lotus" pitchFamily="2" charset="-78"/>
            </a:endParaRPr>
          </a:p>
          <a:p>
            <a:pPr algn="ctr" rtl="1">
              <a:buFontTx/>
              <a:buNone/>
            </a:pPr>
            <a:r>
              <a:rPr lang="ar-SA" sz="3600">
                <a:cs typeface="Lotus" pitchFamily="2" charset="-78"/>
              </a:rPr>
              <a:t>4- گروه با</a:t>
            </a:r>
            <a:r>
              <a:rPr lang="fa-IR" sz="3600">
                <a:cs typeface="Lotus" pitchFamily="2" charset="-78"/>
              </a:rPr>
              <a:t>ي</a:t>
            </a:r>
            <a:r>
              <a:rPr lang="ar-SA" sz="3600">
                <a:cs typeface="Lotus" pitchFamily="2" charset="-78"/>
              </a:rPr>
              <a:t>د </a:t>
            </a:r>
            <a:r>
              <a:rPr lang="fa-IR" sz="3600">
                <a:cs typeface="Lotus" pitchFamily="2" charset="-78"/>
              </a:rPr>
              <a:t>ي</a:t>
            </a:r>
            <a:r>
              <a:rPr lang="ar-SA" sz="3600">
                <a:cs typeface="Lotus" pitchFamily="2" charset="-78"/>
              </a:rPr>
              <a:t>کپارچگی در م</a:t>
            </a:r>
            <a:r>
              <a:rPr lang="fa-IR" sz="3600">
                <a:cs typeface="Lotus" pitchFamily="2" charset="-78"/>
              </a:rPr>
              <a:t>ي</a:t>
            </a:r>
            <a:r>
              <a:rPr lang="ar-SA" sz="3600">
                <a:cs typeface="Lotus" pitchFamily="2" charset="-78"/>
              </a:rPr>
              <a:t>ان اعضا</a:t>
            </a:r>
            <a:r>
              <a:rPr lang="fa-IR" sz="3600">
                <a:cs typeface="Lotus" pitchFamily="2" charset="-78"/>
              </a:rPr>
              <a:t>ي</a:t>
            </a:r>
            <a:r>
              <a:rPr lang="ar-SA" sz="3600">
                <a:cs typeface="Lotus" pitchFamily="2" charset="-78"/>
              </a:rPr>
              <a:t>ش را به خوبی حفظ کند.</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D368CF2-0324-43F6-8292-31EBE0D3C286}" type="slidenum">
              <a:rPr lang="fa-IR"/>
              <a:pPr/>
              <a:t>132</a:t>
            </a:fld>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90575" y="620713"/>
          <a:ext cx="7237413"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5DD42E82-DF59-4861-8171-773D7192F17B}" type="slidenum">
              <a:rPr lang="fa-IR"/>
              <a:pPr/>
              <a:t>133</a:t>
            </a:fld>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rtl="1"/>
            <a:r>
              <a:rPr lang="ar-SA" b="1">
                <a:cs typeface="Lotus" pitchFamily="2" charset="-78"/>
              </a:rPr>
              <a:t>گونه رهبری</a:t>
            </a:r>
            <a:endParaRPr lang="en-US" b="1">
              <a:cs typeface="Lotus" pitchFamily="2" charset="-78"/>
            </a:endParaRPr>
          </a:p>
        </p:txBody>
      </p:sp>
      <p:sp>
        <p:nvSpPr>
          <p:cNvPr id="49155" name="Rectangle 3"/>
          <p:cNvSpPr>
            <a:spLocks noGrp="1" noChangeArrowheads="1"/>
          </p:cNvSpPr>
          <p:nvPr>
            <p:ph idx="1"/>
          </p:nvPr>
        </p:nvSpPr>
        <p:spPr/>
        <p:txBody>
          <a:bodyPr/>
          <a:lstStyle/>
          <a:p>
            <a:pPr algn="ctr" rtl="1"/>
            <a:r>
              <a:rPr lang="ar-SA" sz="3600">
                <a:cs typeface="Lotus" pitchFamily="2" charset="-78"/>
              </a:rPr>
              <a:t>جامعه شناسان دو گونه رهبری سازمانده و د</a:t>
            </a:r>
            <a:r>
              <a:rPr lang="fa-IR" sz="3600">
                <a:cs typeface="Lotus" pitchFamily="2" charset="-78"/>
              </a:rPr>
              <a:t>ي</a:t>
            </a:r>
            <a:r>
              <a:rPr lang="ar-SA" sz="3600">
                <a:cs typeface="Lotus" pitchFamily="2" charset="-78"/>
              </a:rPr>
              <a:t>گری رهبری روح</a:t>
            </a:r>
            <a:r>
              <a:rPr lang="fa-IR" sz="3600">
                <a:cs typeface="Lotus" pitchFamily="2" charset="-78"/>
              </a:rPr>
              <a:t>ي</a:t>
            </a:r>
            <a:r>
              <a:rPr lang="ar-SA" sz="3600">
                <a:cs typeface="Lotus" pitchFamily="2" charset="-78"/>
              </a:rPr>
              <a:t>ه بخش را از هم متما</a:t>
            </a:r>
            <a:r>
              <a:rPr lang="fa-IR" sz="3600">
                <a:cs typeface="Lotus" pitchFamily="2" charset="-78"/>
              </a:rPr>
              <a:t>ي</a:t>
            </a:r>
            <a:r>
              <a:rPr lang="ar-SA" sz="3600">
                <a:cs typeface="Lotus" pitchFamily="2" charset="-78"/>
              </a:rPr>
              <a:t>ز می‌کنند. رهبری سازمانده به گروه جهت می‌دهد و هدف‌های گروه را پ</a:t>
            </a:r>
            <a:r>
              <a:rPr lang="fa-IR" sz="3600">
                <a:cs typeface="Lotus" pitchFamily="2" charset="-78"/>
              </a:rPr>
              <a:t>ي</a:t>
            </a:r>
            <a:r>
              <a:rPr lang="ar-SA" sz="3600">
                <a:cs typeface="Lotus" pitchFamily="2" charset="-78"/>
              </a:rPr>
              <a:t>وسته در ذهنش نگاه می‌دارد. </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6D5CF3B-2EAC-496E-A823-7BE70F5DD0C2}" type="slidenum">
              <a:rPr lang="fa-IR"/>
              <a:pPr/>
              <a:t>134</a:t>
            </a:fld>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idx="1"/>
          </p:nvPr>
        </p:nvSpPr>
        <p:spPr>
          <a:xfrm>
            <a:off x="685800" y="1268413"/>
            <a:ext cx="7696200" cy="4217987"/>
          </a:xfrm>
        </p:spPr>
        <p:txBody>
          <a:bodyPr/>
          <a:lstStyle/>
          <a:p>
            <a:pPr algn="ctr" rtl="1"/>
            <a:r>
              <a:rPr lang="ar-SA" sz="3600">
                <a:cs typeface="Lotus" pitchFamily="2" charset="-78"/>
              </a:rPr>
              <a:t>رهبری روح</a:t>
            </a:r>
            <a:r>
              <a:rPr lang="fa-IR" sz="3600">
                <a:cs typeface="Lotus" pitchFamily="2" charset="-78"/>
              </a:rPr>
              <a:t>ي</a:t>
            </a:r>
            <a:r>
              <a:rPr lang="ar-SA" sz="3600">
                <a:cs typeface="Lotus" pitchFamily="2" charset="-78"/>
              </a:rPr>
              <a:t>ه بخش می‌کوشد حسن ن</a:t>
            </a:r>
            <a:r>
              <a:rPr lang="fa-IR" sz="3600">
                <a:cs typeface="Lotus" pitchFamily="2" charset="-78"/>
              </a:rPr>
              <a:t>ي</a:t>
            </a:r>
            <a:r>
              <a:rPr lang="ar-SA" sz="3600">
                <a:cs typeface="Lotus" pitchFamily="2" charset="-78"/>
              </a:rPr>
              <a:t>ت و هماهنگی در گروه ا</a:t>
            </a:r>
            <a:r>
              <a:rPr lang="fa-IR" sz="3600">
                <a:cs typeface="Lotus" pitchFamily="2" charset="-78"/>
              </a:rPr>
              <a:t>ي</a:t>
            </a:r>
            <a:r>
              <a:rPr lang="ar-SA" sz="3600">
                <a:cs typeface="Lotus" pitchFamily="2" charset="-78"/>
              </a:rPr>
              <a:t>جاد کند.</a:t>
            </a:r>
            <a:endParaRPr lang="fa-IR" sz="3600">
              <a:cs typeface="Lotus" pitchFamily="2" charset="-78"/>
            </a:endParaRPr>
          </a:p>
          <a:p>
            <a:pPr>
              <a:buFontTx/>
              <a:buNone/>
            </a:pPr>
            <a:endParaRPr lang="en-US"/>
          </a:p>
          <a:p>
            <a:endParaRPr lang="en-US"/>
          </a:p>
        </p:txBody>
      </p:sp>
      <p:sp>
        <p:nvSpPr>
          <p:cNvPr id="12" name="Footer Placeholder 4"/>
          <p:cNvSpPr>
            <a:spLocks noGrp="1"/>
          </p:cNvSpPr>
          <p:nvPr>
            <p:ph type="ftr" sz="quarter" idx="11"/>
          </p:nvPr>
        </p:nvSpPr>
        <p:spPr/>
        <p:txBody>
          <a:bodyPr/>
          <a:lstStyle/>
          <a:p>
            <a:r>
              <a:rPr lang="fa-IR"/>
              <a:t>مژده کيانی - مردادماه 1385</a:t>
            </a:r>
            <a:endParaRPr lang="en-US"/>
          </a:p>
        </p:txBody>
      </p:sp>
      <p:sp>
        <p:nvSpPr>
          <p:cNvPr id="13" name="Slide Number Placeholder 5"/>
          <p:cNvSpPr>
            <a:spLocks noGrp="1"/>
          </p:cNvSpPr>
          <p:nvPr>
            <p:ph type="sldNum" sz="quarter" idx="12"/>
          </p:nvPr>
        </p:nvSpPr>
        <p:spPr/>
        <p:txBody>
          <a:bodyPr/>
          <a:lstStyle/>
          <a:p>
            <a:fld id="{A94D9D70-4602-4172-97A4-2CC5623F5B28}" type="slidenum">
              <a:rPr lang="fa-IR"/>
              <a:pPr/>
              <a:t>135</a:t>
            </a:fld>
            <a:endParaRPr lang="en-US"/>
          </a:p>
        </p:txBody>
      </p:sp>
      <p:grpSp>
        <p:nvGrpSpPr>
          <p:cNvPr id="111620" name="Group 4"/>
          <p:cNvGrpSpPr>
            <a:grpSpLocks/>
          </p:cNvGrpSpPr>
          <p:nvPr/>
        </p:nvGrpSpPr>
        <p:grpSpPr bwMode="auto">
          <a:xfrm>
            <a:off x="2484438" y="2852738"/>
            <a:ext cx="4248150" cy="2519362"/>
            <a:chOff x="3741" y="12708"/>
            <a:chExt cx="3660" cy="2340"/>
          </a:xfrm>
        </p:grpSpPr>
        <p:sp>
          <p:nvSpPr>
            <p:cNvPr id="111621" name="Rectangle 5"/>
            <p:cNvSpPr>
              <a:spLocks noChangeArrowheads="1"/>
            </p:cNvSpPr>
            <p:nvPr/>
          </p:nvSpPr>
          <p:spPr bwMode="auto">
            <a:xfrm>
              <a:off x="4435" y="12708"/>
              <a:ext cx="2126" cy="720"/>
            </a:xfrm>
            <a:prstGeom prst="rect">
              <a:avLst/>
            </a:prstGeom>
            <a:gradFill rotWithShape="1">
              <a:gsLst>
                <a:gs pos="0">
                  <a:srgbClr val="FFCCCC"/>
                </a:gs>
                <a:gs pos="100000">
                  <a:srgbClr val="FFFFFF"/>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CC"/>
              </a:extrusionClr>
            </a:sp3d>
          </p:spPr>
          <p:txBody>
            <a:bodyPr>
              <a:flatTx/>
            </a:bodyPr>
            <a:lstStyle/>
            <a:p>
              <a:pPr rtl="1"/>
              <a:r>
                <a:rPr lang="ar-SA" altLang="zh-CN" sz="3200" b="1" i="1">
                  <a:latin typeface="Times New Roman" pitchFamily="18" charset="0"/>
                  <a:ea typeface="SimSun" pitchFamily="2" charset="-122"/>
                  <a:cs typeface="Lotus" pitchFamily="2" charset="-78"/>
                </a:rPr>
                <a:t>گونه‌هاي رهبري</a:t>
              </a:r>
            </a:p>
            <a:p>
              <a:pPr algn="r"/>
              <a:endParaRPr lang="en-US" sz="6600">
                <a:latin typeface="Tahoma" pitchFamily="34" charset="0"/>
                <a:ea typeface="SimSun" pitchFamily="2" charset="-122"/>
                <a:cs typeface="Lotus" pitchFamily="2" charset="-78"/>
              </a:endParaRPr>
            </a:p>
          </p:txBody>
        </p:sp>
        <p:sp>
          <p:nvSpPr>
            <p:cNvPr id="111622" name="Rectangle 6"/>
            <p:cNvSpPr>
              <a:spLocks noChangeArrowheads="1"/>
            </p:cNvSpPr>
            <p:nvPr/>
          </p:nvSpPr>
          <p:spPr bwMode="auto">
            <a:xfrm>
              <a:off x="6021" y="14380"/>
              <a:ext cx="1380" cy="668"/>
            </a:xfrm>
            <a:prstGeom prst="rect">
              <a:avLst/>
            </a:prstGeom>
            <a:gradFill rotWithShape="1">
              <a:gsLst>
                <a:gs pos="0">
                  <a:schemeClr val="bg1"/>
                </a:gs>
                <a:gs pos="100000">
                  <a:srgbClr val="FFCCCC"/>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1"/>
              </a:extrusionClr>
            </a:sp3d>
          </p:spPr>
          <p:txBody>
            <a:bodyPr>
              <a:flatTx/>
            </a:bodyPr>
            <a:lstStyle/>
            <a:p>
              <a:pPr rtl="1"/>
              <a:r>
                <a:rPr lang="ar-SA" altLang="zh-CN" sz="3200" b="1">
                  <a:latin typeface="Times New Roman" pitchFamily="18" charset="0"/>
                  <a:ea typeface="SimSun" pitchFamily="2" charset="-122"/>
                  <a:cs typeface="Lotus" pitchFamily="2" charset="-78"/>
                </a:rPr>
                <a:t>سازمانده</a:t>
              </a:r>
              <a:endParaRPr lang="en-US" sz="7200" b="1">
                <a:latin typeface="Tahoma" pitchFamily="34" charset="0"/>
                <a:ea typeface="SimSun" pitchFamily="2" charset="-122"/>
                <a:cs typeface="Lotus" pitchFamily="2" charset="-78"/>
              </a:endParaRPr>
            </a:p>
          </p:txBody>
        </p:sp>
        <p:sp>
          <p:nvSpPr>
            <p:cNvPr id="111623" name="Rectangle 7"/>
            <p:cNvSpPr>
              <a:spLocks noChangeArrowheads="1"/>
            </p:cNvSpPr>
            <p:nvPr/>
          </p:nvSpPr>
          <p:spPr bwMode="auto">
            <a:xfrm>
              <a:off x="3741" y="14380"/>
              <a:ext cx="1380" cy="668"/>
            </a:xfrm>
            <a:prstGeom prst="rect">
              <a:avLst/>
            </a:prstGeom>
            <a:gradFill rotWithShape="1">
              <a:gsLst>
                <a:gs pos="0">
                  <a:schemeClr val="bg1"/>
                </a:gs>
                <a:gs pos="100000">
                  <a:srgbClr val="FFCCCC"/>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1"/>
              </a:extrusionClr>
            </a:sp3d>
          </p:spPr>
          <p:txBody>
            <a:bodyPr>
              <a:flatTx/>
            </a:bodyPr>
            <a:lstStyle/>
            <a:p>
              <a:pPr rtl="1"/>
              <a:r>
                <a:rPr lang="ar-SA" altLang="zh-CN" sz="2800" b="1">
                  <a:latin typeface="Times New Roman" pitchFamily="18" charset="0"/>
                  <a:ea typeface="SimSun" pitchFamily="2" charset="-122"/>
                  <a:cs typeface="Lotus" pitchFamily="2" charset="-78"/>
                </a:rPr>
                <a:t>روحيه‌بخش</a:t>
              </a:r>
            </a:p>
            <a:p>
              <a:pPr algn="r"/>
              <a:endParaRPr lang="en-US" sz="6600" b="1">
                <a:latin typeface="Tahoma" pitchFamily="34" charset="0"/>
                <a:ea typeface="SimSun" pitchFamily="2" charset="-122"/>
                <a:cs typeface="Lotus" pitchFamily="2" charset="-78"/>
              </a:endParaRPr>
            </a:p>
          </p:txBody>
        </p:sp>
        <p:sp>
          <p:nvSpPr>
            <p:cNvPr id="111624" name="Line 8"/>
            <p:cNvSpPr>
              <a:spLocks noChangeShapeType="1"/>
            </p:cNvSpPr>
            <p:nvPr/>
          </p:nvSpPr>
          <p:spPr bwMode="auto">
            <a:xfrm>
              <a:off x="6741" y="13968"/>
              <a:ext cx="1" cy="398"/>
            </a:xfrm>
            <a:prstGeom prst="line">
              <a:avLst/>
            </a:prstGeom>
            <a:noFill/>
            <a:ln w="9525">
              <a:solidFill>
                <a:srgbClr val="000000"/>
              </a:solidFill>
              <a:prstDash val="lgDashDotDot"/>
              <a:round/>
              <a:headEnd/>
              <a:tailEnd type="stealth" w="med" len="lg"/>
            </a:ln>
          </p:spPr>
          <p:txBody>
            <a:bodyPr/>
            <a:lstStyle/>
            <a:p>
              <a:endParaRPr lang="en-US"/>
            </a:p>
          </p:txBody>
        </p:sp>
        <p:sp>
          <p:nvSpPr>
            <p:cNvPr id="111625" name="Line 9"/>
            <p:cNvSpPr>
              <a:spLocks noChangeShapeType="1"/>
            </p:cNvSpPr>
            <p:nvPr/>
          </p:nvSpPr>
          <p:spPr bwMode="auto">
            <a:xfrm>
              <a:off x="4220" y="13968"/>
              <a:ext cx="1" cy="398"/>
            </a:xfrm>
            <a:prstGeom prst="line">
              <a:avLst/>
            </a:prstGeom>
            <a:noFill/>
            <a:ln w="9525">
              <a:solidFill>
                <a:srgbClr val="000000"/>
              </a:solidFill>
              <a:prstDash val="lgDashDotDot"/>
              <a:round/>
              <a:headEnd/>
              <a:tailEnd type="stealth" w="med" len="lg"/>
            </a:ln>
          </p:spPr>
          <p:txBody>
            <a:bodyPr/>
            <a:lstStyle/>
            <a:p>
              <a:endParaRPr lang="en-US"/>
            </a:p>
          </p:txBody>
        </p:sp>
        <p:sp>
          <p:nvSpPr>
            <p:cNvPr id="111626" name="Line 10"/>
            <p:cNvSpPr>
              <a:spLocks noChangeShapeType="1"/>
            </p:cNvSpPr>
            <p:nvPr/>
          </p:nvSpPr>
          <p:spPr bwMode="auto">
            <a:xfrm flipV="1">
              <a:off x="4221" y="13968"/>
              <a:ext cx="2520" cy="0"/>
            </a:xfrm>
            <a:prstGeom prst="line">
              <a:avLst/>
            </a:prstGeom>
            <a:noFill/>
            <a:ln w="9525">
              <a:solidFill>
                <a:srgbClr val="000000"/>
              </a:solidFill>
              <a:prstDash val="lgDashDotDot"/>
              <a:round/>
              <a:headEnd/>
              <a:tailEnd/>
            </a:ln>
          </p:spPr>
          <p:txBody>
            <a:bodyPr/>
            <a:lstStyle/>
            <a:p>
              <a:endParaRPr lang="en-US"/>
            </a:p>
          </p:txBody>
        </p:sp>
        <p:sp>
          <p:nvSpPr>
            <p:cNvPr id="111627" name="Line 11"/>
            <p:cNvSpPr>
              <a:spLocks noChangeShapeType="1"/>
            </p:cNvSpPr>
            <p:nvPr/>
          </p:nvSpPr>
          <p:spPr bwMode="auto">
            <a:xfrm flipH="1">
              <a:off x="5481" y="13428"/>
              <a:ext cx="0" cy="540"/>
            </a:xfrm>
            <a:prstGeom prst="line">
              <a:avLst/>
            </a:prstGeom>
            <a:noFill/>
            <a:ln w="9525">
              <a:solidFill>
                <a:srgbClr val="000000"/>
              </a:solidFill>
              <a:prstDash val="lgDashDotDot"/>
              <a:round/>
              <a:headEnd/>
              <a:tailEnd/>
            </a:ln>
          </p:spPr>
          <p:txBody>
            <a:bodyPr/>
            <a:lstStyle/>
            <a:p>
              <a:endParaRPr lang="en-US"/>
            </a:p>
          </p:txBody>
        </p:sp>
      </p:gr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ar-SA" sz="4800" b="1">
                <a:cs typeface="Lotus" pitchFamily="2" charset="-78"/>
              </a:rPr>
              <a:t>سبک رهبری</a:t>
            </a:r>
            <a:endParaRPr lang="en-US" sz="4800" b="1">
              <a:cs typeface="Lotus" pitchFamily="2" charset="-78"/>
            </a:endParaRPr>
          </a:p>
        </p:txBody>
      </p:sp>
      <p:sp>
        <p:nvSpPr>
          <p:cNvPr id="110595" name="Rectangle 3"/>
          <p:cNvSpPr>
            <a:spLocks noGrp="1" noChangeArrowheads="1"/>
          </p:cNvSpPr>
          <p:nvPr>
            <p:ph idx="1"/>
          </p:nvPr>
        </p:nvSpPr>
        <p:spPr/>
        <p:txBody>
          <a:bodyPr/>
          <a:lstStyle/>
          <a:p>
            <a:pPr algn="r" rtl="1">
              <a:buFontTx/>
              <a:buNone/>
            </a:pPr>
            <a:r>
              <a:rPr lang="ar-SA" sz="4400">
                <a:cs typeface="Lotus" pitchFamily="2" charset="-78"/>
              </a:rPr>
              <a:t>سه سبک رهبری عبارتند از: </a:t>
            </a:r>
            <a:endParaRPr lang="fa-IR" sz="4400">
              <a:cs typeface="Lotus" pitchFamily="2" charset="-78"/>
            </a:endParaRPr>
          </a:p>
          <a:p>
            <a:pPr algn="r" rtl="1">
              <a:buFontTx/>
              <a:buNone/>
            </a:pPr>
            <a:r>
              <a:rPr lang="ar-SA" sz="4000">
                <a:cs typeface="Lotus" pitchFamily="2" charset="-78"/>
              </a:rPr>
              <a:t>1- </a:t>
            </a:r>
            <a:r>
              <a:rPr lang="ar-SA" sz="4000" b="1">
                <a:cs typeface="Lotus" pitchFamily="2" charset="-78"/>
              </a:rPr>
              <a:t>رهبری اقتدارگرا</a:t>
            </a:r>
            <a:r>
              <a:rPr lang="ar-SA" sz="4000">
                <a:cs typeface="Lotus" pitchFamily="2" charset="-78"/>
              </a:rPr>
              <a:t> که رهبر همه تصم</a:t>
            </a:r>
            <a:r>
              <a:rPr lang="fa-IR" sz="4000">
                <a:cs typeface="Lotus" pitchFamily="2" charset="-78"/>
              </a:rPr>
              <a:t>ي</a:t>
            </a:r>
            <a:r>
              <a:rPr lang="ar-SA" sz="4000">
                <a:cs typeface="Lotus" pitchFamily="2" charset="-78"/>
              </a:rPr>
              <a:t>مات را خودش می‌گ</a:t>
            </a:r>
            <a:r>
              <a:rPr lang="fa-IR" sz="4000">
                <a:cs typeface="Lotus" pitchFamily="2" charset="-78"/>
              </a:rPr>
              <a:t>ي</a:t>
            </a:r>
            <a:r>
              <a:rPr lang="ar-SA" sz="4000">
                <a:cs typeface="Lotus" pitchFamily="2" charset="-78"/>
              </a:rPr>
              <a:t>رد.</a:t>
            </a:r>
            <a:endParaRPr lang="fa-IR" sz="4000">
              <a:cs typeface="Lotus" pitchFamily="2" charset="-78"/>
            </a:endParaRPr>
          </a:p>
          <a:p>
            <a:pPr algn="r" rtl="1">
              <a:buFontTx/>
              <a:buNone/>
            </a:pPr>
            <a:r>
              <a:rPr lang="ar-SA" sz="4000">
                <a:cs typeface="Lotus" pitchFamily="2" charset="-78"/>
              </a:rPr>
              <a:t>2- </a:t>
            </a:r>
            <a:r>
              <a:rPr lang="ar-SA" sz="4000" b="1">
                <a:cs typeface="Lotus" pitchFamily="2" charset="-78"/>
              </a:rPr>
              <a:t>رهبری دموکرات</a:t>
            </a:r>
            <a:r>
              <a:rPr lang="fa-IR" sz="4000" b="1">
                <a:cs typeface="Lotus" pitchFamily="2" charset="-78"/>
              </a:rPr>
              <a:t>ي</a:t>
            </a:r>
            <a:r>
              <a:rPr lang="ar-SA" sz="4000" b="1">
                <a:cs typeface="Lotus" pitchFamily="2" charset="-78"/>
              </a:rPr>
              <a:t>ک</a:t>
            </a:r>
            <a:r>
              <a:rPr lang="ar-SA" sz="4000">
                <a:cs typeface="Lotus" pitchFamily="2" charset="-78"/>
              </a:rPr>
              <a:t> که براساس توافق اعضای گروه تصم</a:t>
            </a:r>
            <a:r>
              <a:rPr lang="fa-IR" sz="4000">
                <a:cs typeface="Lotus" pitchFamily="2" charset="-78"/>
              </a:rPr>
              <a:t>ي</a:t>
            </a:r>
            <a:r>
              <a:rPr lang="ar-SA" sz="4000">
                <a:cs typeface="Lotus" pitchFamily="2" charset="-78"/>
              </a:rPr>
              <a:t>م‌گ</a:t>
            </a:r>
            <a:r>
              <a:rPr lang="fa-IR" sz="4000">
                <a:cs typeface="Lotus" pitchFamily="2" charset="-78"/>
              </a:rPr>
              <a:t>ي</a:t>
            </a:r>
            <a:r>
              <a:rPr lang="ar-SA" sz="4000">
                <a:cs typeface="Lotus" pitchFamily="2" charset="-78"/>
              </a:rPr>
              <a:t>ری می‌شود.</a:t>
            </a:r>
            <a:endParaRPr lang="fa-IR"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5DD7D29-7269-4D82-92B4-186DD64456E0}" type="slidenum">
              <a:rPr lang="fa-IR"/>
              <a:pPr/>
              <a:t>136</a:t>
            </a:fld>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0" name="Rectangle 18"/>
          <p:cNvSpPr>
            <a:spLocks noGrp="1" noChangeArrowheads="1"/>
          </p:cNvSpPr>
          <p:nvPr>
            <p:ph idx="1"/>
          </p:nvPr>
        </p:nvSpPr>
        <p:spPr/>
        <p:txBody>
          <a:bodyPr/>
          <a:lstStyle/>
          <a:p>
            <a:pPr algn="dist" rtl="1">
              <a:buFontTx/>
              <a:buNone/>
            </a:pPr>
            <a:r>
              <a:rPr lang="ar-SA" sz="3600">
                <a:cs typeface="Lotus" pitchFamily="2" charset="-78"/>
              </a:rPr>
              <a:t>3- </a:t>
            </a:r>
            <a:r>
              <a:rPr lang="ar-SA" sz="4000" b="1">
                <a:cs typeface="Lotus" pitchFamily="2" charset="-78"/>
              </a:rPr>
              <a:t>رهبری </a:t>
            </a:r>
            <a:r>
              <a:rPr lang="fa-IR" sz="4000" b="1">
                <a:cs typeface="Lotus" pitchFamily="2" charset="-78"/>
              </a:rPr>
              <a:t>بی </a:t>
            </a:r>
            <a:r>
              <a:rPr lang="ar-SA" sz="4000" b="1">
                <a:cs typeface="Lotus" pitchFamily="2" charset="-78"/>
              </a:rPr>
              <a:t>تفاوت</a:t>
            </a:r>
            <a:r>
              <a:rPr lang="ar-SA" sz="4000">
                <a:cs typeface="Lotus" pitchFamily="2" charset="-78"/>
              </a:rPr>
              <a:t> که در ا</a:t>
            </a:r>
            <a:r>
              <a:rPr lang="fa-IR" sz="4000">
                <a:cs typeface="Lotus" pitchFamily="2" charset="-78"/>
              </a:rPr>
              <a:t>ي</a:t>
            </a:r>
            <a:r>
              <a:rPr lang="ar-SA" sz="4000">
                <a:cs typeface="Lotus" pitchFamily="2" charset="-78"/>
              </a:rPr>
              <a:t>ن سبک، رهبر معمولاً علاقه‌ای به کار گروهش ندارد و هدف‌های گروهش هدف‌های درجه </a:t>
            </a:r>
            <a:r>
              <a:rPr lang="fa-IR" sz="4000">
                <a:cs typeface="Lotus" pitchFamily="2" charset="-78"/>
              </a:rPr>
              <a:t>ي</a:t>
            </a:r>
            <a:r>
              <a:rPr lang="ar-SA" sz="4000">
                <a:cs typeface="Lotus" pitchFamily="2" charset="-78"/>
              </a:rPr>
              <a:t>ک او بشمارنمی‌آ</a:t>
            </a:r>
            <a:r>
              <a:rPr lang="fa-IR" sz="4000">
                <a:cs typeface="Lotus" pitchFamily="2" charset="-78"/>
              </a:rPr>
              <a:t>ي</a:t>
            </a:r>
            <a:r>
              <a:rPr lang="ar-SA" sz="4000">
                <a:cs typeface="Lotus" pitchFamily="2" charset="-78"/>
              </a:rPr>
              <a:t>ند</a:t>
            </a:r>
            <a:endParaRPr lang="en-US" sz="4000">
              <a:cs typeface="Lotus" pitchFamily="2" charset="-78"/>
            </a:endParaRPr>
          </a:p>
          <a:p>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964ACFC-B7DA-43D2-B286-77A1094ADB43}" type="slidenum">
              <a:rPr lang="fa-IR"/>
              <a:pPr/>
              <a:t>137</a:t>
            </a:fld>
            <a:endParaRPr lang="en-US"/>
          </a:p>
        </p:txBody>
      </p:sp>
      <p:sp>
        <p:nvSpPr>
          <p:cNvPr id="8208" name="Rectangle 16"/>
          <p:cNvSpPr>
            <a:spLocks noChangeArrowheads="1"/>
          </p:cNvSpPr>
          <p:nvPr/>
        </p:nvSpPr>
        <p:spPr bwMode="auto">
          <a:xfrm>
            <a:off x="-214313" y="3260725"/>
            <a:ext cx="263526" cy="336550"/>
          </a:xfrm>
          <a:prstGeom prst="rect">
            <a:avLst/>
          </a:prstGeom>
          <a:noFill/>
          <a:ln w="12700" cap="sq">
            <a:noFill/>
            <a:miter lim="800000"/>
            <a:headEnd type="none" w="sm" len="sm"/>
            <a:tailEnd type="none" w="sm" len="sm"/>
          </a:ln>
          <a:effectLst/>
        </p:spPr>
        <p:txBody>
          <a:bodyPr wrap="none">
            <a:spAutoFit/>
          </a:bodyPr>
          <a:lstStyle/>
          <a:p>
            <a:pPr algn="l">
              <a:spcBef>
                <a:spcPct val="20000"/>
              </a:spcBef>
              <a:buFontTx/>
              <a:buChar char="•"/>
            </a:pPr>
            <a:endParaRPr lang="en-US" sz="160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7</a:t>
            </a:r>
            <a:endParaRPr lang="en-US" sz="5400" b="1">
              <a:effectLst>
                <a:outerShdw blurRad="38100" dist="38100" dir="2700000" algn="tl">
                  <a:srgbClr val="FFFFFF"/>
                </a:outerShdw>
              </a:effectLst>
              <a:cs typeface="Lotus" pitchFamily="2" charset="-78"/>
            </a:endParaRPr>
          </a:p>
        </p:txBody>
      </p:sp>
      <p:sp>
        <p:nvSpPr>
          <p:cNvPr id="562179" name="Rectangle 3"/>
          <p:cNvSpPr>
            <a:spLocks noGrp="1" noChangeArrowheads="1"/>
          </p:cNvSpPr>
          <p:nvPr>
            <p:ph idx="1"/>
          </p:nvPr>
        </p:nvSpPr>
        <p:spPr/>
        <p:txBody>
          <a:bodyPr/>
          <a:lstStyle/>
          <a:p>
            <a:pPr algn="r" rtl="1"/>
            <a:endParaRPr lang="fa-IR" b="1">
              <a:cs typeface="Lotus" pitchFamily="2" charset="-78"/>
            </a:endParaRPr>
          </a:p>
          <a:p>
            <a:pPr algn="r" rtl="1"/>
            <a:endParaRPr lang="fa-IR" b="1">
              <a:cs typeface="Lotus" pitchFamily="2" charset="-78"/>
            </a:endParaRPr>
          </a:p>
          <a:p>
            <a:pPr algn="ctr" rtl="1"/>
            <a:r>
              <a:rPr lang="fa-IR" sz="4800" b="1">
                <a:effectLst>
                  <a:outerShdw blurRad="38100" dist="38100" dir="2700000" algn="tl">
                    <a:srgbClr val="FFFFFF"/>
                  </a:outerShdw>
                </a:effectLst>
                <a:cs typeface="Lotus" pitchFamily="2" charset="-78"/>
              </a:rPr>
              <a:t>نهادهای اجتماعی</a:t>
            </a:r>
            <a:endParaRPr lang="en-US" sz="48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E12B792-EE03-4389-843D-E147682091DA}" type="slidenum">
              <a:rPr lang="fa-IR"/>
              <a:pPr/>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63203"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نهاد را تعريف کند .</a:t>
            </a:r>
          </a:p>
          <a:p>
            <a:pPr marL="609600" indent="-609600" algn="r" rtl="1">
              <a:buFontTx/>
              <a:buAutoNum type="arabicPeriod"/>
            </a:pPr>
            <a:r>
              <a:rPr lang="fa-IR">
                <a:cs typeface="Lotus" pitchFamily="2" charset="-78"/>
              </a:rPr>
              <a:t>ويژگيهای نهاد را نام ببرد وشرح دهد .</a:t>
            </a:r>
          </a:p>
          <a:p>
            <a:pPr marL="609600" indent="-609600" algn="r" rtl="1">
              <a:buFontTx/>
              <a:buAutoNum type="arabicPeriod"/>
            </a:pPr>
            <a:r>
              <a:rPr lang="fa-IR">
                <a:cs typeface="Lotus" pitchFamily="2" charset="-78"/>
              </a:rPr>
              <a:t>کارکردهای بنيادی نهاد را نام ببرد و شرح دهد .</a:t>
            </a:r>
          </a:p>
          <a:p>
            <a:pPr marL="609600" indent="-609600" algn="r" rtl="1">
              <a:buFontTx/>
              <a:buAutoNum type="arabicPeriod"/>
            </a:pPr>
            <a:r>
              <a:rPr lang="fa-IR">
                <a:cs typeface="Lotus" pitchFamily="2" charset="-78"/>
              </a:rPr>
              <a:t>ويژگی های عام نهادها را توضيح کند .</a:t>
            </a:r>
          </a:p>
          <a:p>
            <a:pPr marL="609600" indent="-609600" algn="r" rtl="1">
              <a:buFontTx/>
              <a:buAutoNum type="arabicPeriod"/>
            </a:pPr>
            <a:endParaRPr lang="fa-IR">
              <a:cs typeface="Lotus" pitchFamily="2" charset="-78"/>
            </a:endParaRPr>
          </a:p>
          <a:p>
            <a:pPr marL="609600" indent="-609600" algn="r" rtl="1"/>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DA3A7B74-2839-462A-989A-3B0FCFE6B637}" type="slidenum">
              <a:rPr lang="fa-IR"/>
              <a:pPr/>
              <a:t>139</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4"/>
          <p:cNvSpPr>
            <a:spLocks noGrp="1"/>
          </p:cNvSpPr>
          <p:nvPr>
            <p:ph type="ftr" sz="quarter" idx="11"/>
          </p:nvPr>
        </p:nvSpPr>
        <p:spPr/>
        <p:txBody>
          <a:bodyPr/>
          <a:lstStyle/>
          <a:p>
            <a:r>
              <a:rPr lang="fa-IR" dirty="0"/>
              <a:t>1385</a:t>
            </a:r>
            <a:endParaRPr lang="en-US" dirty="0"/>
          </a:p>
        </p:txBody>
      </p:sp>
      <p:sp>
        <p:nvSpPr>
          <p:cNvPr id="18" name="Slide Number Placeholder 5"/>
          <p:cNvSpPr>
            <a:spLocks noGrp="1"/>
          </p:cNvSpPr>
          <p:nvPr>
            <p:ph type="sldNum" sz="quarter" idx="12"/>
          </p:nvPr>
        </p:nvSpPr>
        <p:spPr/>
        <p:txBody>
          <a:bodyPr/>
          <a:lstStyle/>
          <a:p>
            <a:fld id="{123A742A-5FF4-4CB9-AAFC-D3A7B7459E5D}" type="slidenum">
              <a:rPr lang="fa-IR"/>
              <a:pPr/>
              <a:t>14</a:t>
            </a:fld>
            <a:endParaRPr lang="en-US"/>
          </a:p>
        </p:txBody>
      </p:sp>
      <p:grpSp>
        <p:nvGrpSpPr>
          <p:cNvPr id="11268" name="Group 4"/>
          <p:cNvGrpSpPr>
            <a:grpSpLocks/>
          </p:cNvGrpSpPr>
          <p:nvPr/>
        </p:nvGrpSpPr>
        <p:grpSpPr bwMode="auto">
          <a:xfrm>
            <a:off x="1331913" y="404813"/>
            <a:ext cx="6696075" cy="4765675"/>
            <a:chOff x="1800" y="7380"/>
            <a:chExt cx="7740" cy="3600"/>
          </a:xfrm>
        </p:grpSpPr>
        <p:sp>
          <p:nvSpPr>
            <p:cNvPr id="11269" name="Rectangle 5"/>
            <p:cNvSpPr>
              <a:spLocks noChangeArrowheads="1"/>
            </p:cNvSpPr>
            <p:nvPr/>
          </p:nvSpPr>
          <p:spPr bwMode="auto">
            <a:xfrm>
              <a:off x="4500" y="7380"/>
              <a:ext cx="2160" cy="1080"/>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FFCCFF"/>
              </a:extrusionClr>
            </a:sp3d>
          </p:spPr>
          <p:txBody>
            <a:bodyPr>
              <a:flatTx/>
            </a:bodyPr>
            <a:lstStyle/>
            <a:p>
              <a:pPr rtl="1"/>
              <a:endParaRPr lang="en-US" altLang="zh-CN" sz="500" i="1">
                <a:latin typeface="Times New Roman" pitchFamily="18" charset="0"/>
                <a:ea typeface="SimSun" pitchFamily="2" charset="-122"/>
                <a:cs typeface="B Nazanin" pitchFamily="2" charset="-78"/>
              </a:endParaRPr>
            </a:p>
            <a:p>
              <a:pPr rtl="1"/>
              <a:r>
                <a:rPr lang="ar-SA" altLang="zh-CN" sz="2400" b="1" i="1">
                  <a:latin typeface="Times New Roman" pitchFamily="18" charset="0"/>
                  <a:ea typeface="SimSun" pitchFamily="2" charset="-122"/>
                  <a:cs typeface="B Badr" pitchFamily="2" charset="-78"/>
                </a:rPr>
                <a:t>فايده بررسي جامعه شناختي</a:t>
              </a:r>
              <a:endParaRPr lang="en-US" sz="5400">
                <a:latin typeface="Tahoma" pitchFamily="34" charset="0"/>
                <a:cs typeface="Lotus" pitchFamily="2" charset="-78"/>
              </a:endParaRPr>
            </a:p>
          </p:txBody>
        </p:sp>
        <p:sp>
          <p:nvSpPr>
            <p:cNvPr id="11270" name="Line 6"/>
            <p:cNvSpPr>
              <a:spLocks noChangeShapeType="1"/>
            </p:cNvSpPr>
            <p:nvPr/>
          </p:nvSpPr>
          <p:spPr bwMode="auto">
            <a:xfrm>
              <a:off x="5580" y="8460"/>
              <a:ext cx="0" cy="540"/>
            </a:xfrm>
            <a:prstGeom prst="line">
              <a:avLst/>
            </a:prstGeom>
            <a:noFill/>
            <a:ln w="9525">
              <a:solidFill>
                <a:srgbClr val="000000"/>
              </a:solidFill>
              <a:prstDash val="lgDashDotDot"/>
              <a:round/>
              <a:headEnd/>
              <a:tailEnd/>
            </a:ln>
          </p:spPr>
          <p:txBody>
            <a:bodyPr/>
            <a:lstStyle/>
            <a:p>
              <a:endParaRPr lang="en-US"/>
            </a:p>
          </p:txBody>
        </p:sp>
        <p:sp>
          <p:nvSpPr>
            <p:cNvPr id="11271" name="Line 7"/>
            <p:cNvSpPr>
              <a:spLocks noChangeShapeType="1"/>
            </p:cNvSpPr>
            <p:nvPr/>
          </p:nvSpPr>
          <p:spPr bwMode="auto">
            <a:xfrm>
              <a:off x="2520" y="9000"/>
              <a:ext cx="6300" cy="0"/>
            </a:xfrm>
            <a:prstGeom prst="line">
              <a:avLst/>
            </a:prstGeom>
            <a:noFill/>
            <a:ln w="9525">
              <a:solidFill>
                <a:srgbClr val="000000"/>
              </a:solidFill>
              <a:prstDash val="lgDashDotDot"/>
              <a:round/>
              <a:headEnd/>
              <a:tailEnd/>
            </a:ln>
          </p:spPr>
          <p:txBody>
            <a:bodyPr/>
            <a:lstStyle/>
            <a:p>
              <a:endParaRPr lang="en-US"/>
            </a:p>
          </p:txBody>
        </p:sp>
        <p:sp>
          <p:nvSpPr>
            <p:cNvPr id="11272" name="Line 8"/>
            <p:cNvSpPr>
              <a:spLocks noChangeShapeType="1"/>
            </p:cNvSpPr>
            <p:nvPr/>
          </p:nvSpPr>
          <p:spPr bwMode="auto">
            <a:xfrm>
              <a:off x="558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3" name="Line 9"/>
            <p:cNvSpPr>
              <a:spLocks noChangeShapeType="1"/>
            </p:cNvSpPr>
            <p:nvPr/>
          </p:nvSpPr>
          <p:spPr bwMode="auto">
            <a:xfrm>
              <a:off x="882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4" name="Line 10"/>
            <p:cNvSpPr>
              <a:spLocks noChangeShapeType="1"/>
            </p:cNvSpPr>
            <p:nvPr/>
          </p:nvSpPr>
          <p:spPr bwMode="auto">
            <a:xfrm>
              <a:off x="252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5" name="Line 11"/>
            <p:cNvSpPr>
              <a:spLocks noChangeShapeType="1"/>
            </p:cNvSpPr>
            <p:nvPr/>
          </p:nvSpPr>
          <p:spPr bwMode="auto">
            <a:xfrm>
              <a:off x="720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6" name="Line 12"/>
            <p:cNvSpPr>
              <a:spLocks noChangeShapeType="1"/>
            </p:cNvSpPr>
            <p:nvPr/>
          </p:nvSpPr>
          <p:spPr bwMode="auto">
            <a:xfrm>
              <a:off x="414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7" name="Rectangle 13"/>
            <p:cNvSpPr>
              <a:spLocks noChangeArrowheads="1"/>
            </p:cNvSpPr>
            <p:nvPr/>
          </p:nvSpPr>
          <p:spPr bwMode="auto">
            <a:xfrm>
              <a:off x="828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400">
                  <a:latin typeface="Times New Roman" pitchFamily="18" charset="0"/>
                  <a:ea typeface="SimSun" pitchFamily="2" charset="-122"/>
                  <a:cs typeface="Lotus" pitchFamily="2" charset="-78"/>
                </a:rPr>
                <a:t>نگاه تازه به محيط </a:t>
              </a:r>
              <a:r>
                <a:rPr lang="ar-SA" altLang="zh-CN" sz="2000">
                  <a:latin typeface="Times New Roman" pitchFamily="18" charset="0"/>
                  <a:ea typeface="SimSun" pitchFamily="2" charset="-122"/>
                  <a:cs typeface="Lotus" pitchFamily="2" charset="-78"/>
                </a:rPr>
                <a:t>اجتماعي</a:t>
              </a:r>
              <a:endParaRPr lang="en-US" sz="5400">
                <a:latin typeface="Tahoma" pitchFamily="34" charset="0"/>
                <a:cs typeface="Lotus" pitchFamily="2" charset="-78"/>
              </a:endParaRPr>
            </a:p>
          </p:txBody>
        </p:sp>
        <p:sp>
          <p:nvSpPr>
            <p:cNvPr id="11278" name="Rectangle 14"/>
            <p:cNvSpPr>
              <a:spLocks noChangeArrowheads="1"/>
            </p:cNvSpPr>
            <p:nvPr/>
          </p:nvSpPr>
          <p:spPr bwMode="auto">
            <a:xfrm>
              <a:off x="666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400" b="1">
                  <a:latin typeface="Times New Roman" pitchFamily="18" charset="0"/>
                  <a:ea typeface="SimSun" pitchFamily="2" charset="-122"/>
                  <a:cs typeface="Lotus" pitchFamily="2" charset="-78"/>
                </a:rPr>
                <a:t>شناخت</a:t>
              </a:r>
              <a:r>
                <a:rPr lang="ar-SA" altLang="zh-CN">
                  <a:latin typeface="Times New Roman" pitchFamily="18" charset="0"/>
                  <a:ea typeface="SimSun" pitchFamily="2" charset="-122"/>
                  <a:cs typeface="Lotus" pitchFamily="2" charset="-78"/>
                </a:rPr>
                <a:t> </a:t>
              </a:r>
              <a:r>
                <a:rPr lang="fa-IR" altLang="zh-CN" b="1">
                  <a:latin typeface="Times New Roman" pitchFamily="18" charset="0"/>
                  <a:ea typeface="SimSun" pitchFamily="2" charset="-122"/>
                  <a:cs typeface="Lotus" pitchFamily="2" charset="-78"/>
                </a:rPr>
                <a:t>جايگاه فرد</a:t>
              </a:r>
              <a:r>
                <a:rPr lang="ar-SA" altLang="zh-CN">
                  <a:latin typeface="Times New Roman" pitchFamily="18" charset="0"/>
                  <a:ea typeface="SimSun" pitchFamily="2" charset="-122"/>
                  <a:cs typeface="Lotus" pitchFamily="2" charset="-78"/>
                </a:rPr>
                <a:t>در جامعه</a:t>
              </a:r>
            </a:p>
            <a:p>
              <a:pPr algn="r"/>
              <a:endParaRPr lang="en-US">
                <a:latin typeface="Tahoma" pitchFamily="34" charset="0"/>
                <a:cs typeface="Lotus" pitchFamily="2" charset="-78"/>
              </a:endParaRPr>
            </a:p>
          </p:txBody>
        </p:sp>
        <p:sp>
          <p:nvSpPr>
            <p:cNvPr id="11279" name="Rectangle 15"/>
            <p:cNvSpPr>
              <a:spLocks noChangeArrowheads="1"/>
            </p:cNvSpPr>
            <p:nvPr/>
          </p:nvSpPr>
          <p:spPr bwMode="auto">
            <a:xfrm>
              <a:off x="504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400">
                  <a:latin typeface="Times New Roman" pitchFamily="18" charset="0"/>
                  <a:ea typeface="SimSun" pitchFamily="2" charset="-122"/>
                  <a:cs typeface="Lotus" pitchFamily="2" charset="-78"/>
                </a:rPr>
                <a:t>آشنايي با گروه‌هاي اجتماعي</a:t>
              </a:r>
              <a:endParaRPr lang="en-US" sz="6000">
                <a:latin typeface="Tahoma" pitchFamily="34" charset="0"/>
                <a:cs typeface="Lotus" pitchFamily="2" charset="-78"/>
              </a:endParaRPr>
            </a:p>
          </p:txBody>
        </p:sp>
        <p:sp>
          <p:nvSpPr>
            <p:cNvPr id="11280" name="Rectangle 16"/>
            <p:cNvSpPr>
              <a:spLocks noChangeArrowheads="1"/>
            </p:cNvSpPr>
            <p:nvPr/>
          </p:nvSpPr>
          <p:spPr bwMode="auto">
            <a:xfrm>
              <a:off x="342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r>
                <a:rPr lang="ar-SA" altLang="zh-CN" sz="2000" b="1">
                  <a:latin typeface="Times New Roman" pitchFamily="18" charset="0"/>
                  <a:ea typeface="SimSun" pitchFamily="2" charset="-122"/>
                  <a:cs typeface="Lotus" pitchFamily="2" charset="-78"/>
                </a:rPr>
                <a:t>شناخت ديدگاه‌هاي متفاوت با خودمان</a:t>
              </a:r>
            </a:p>
            <a:p>
              <a:pPr algn="r"/>
              <a:endParaRPr lang="en-US" sz="5400" b="1">
                <a:latin typeface="Tahoma" pitchFamily="34" charset="0"/>
                <a:ea typeface="SimSun" pitchFamily="2" charset="-122"/>
                <a:cs typeface="Lotus" pitchFamily="2" charset="-78"/>
              </a:endParaRPr>
            </a:p>
          </p:txBody>
        </p:sp>
        <p:sp>
          <p:nvSpPr>
            <p:cNvPr id="11281" name="Rectangle 17"/>
            <p:cNvSpPr>
              <a:spLocks noChangeArrowheads="1"/>
            </p:cNvSpPr>
            <p:nvPr/>
          </p:nvSpPr>
          <p:spPr bwMode="auto">
            <a:xfrm>
              <a:off x="180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r>
                <a:rPr lang="ar-SA" altLang="zh-CN" sz="2000" b="1">
                  <a:latin typeface="Times New Roman" pitchFamily="18" charset="0"/>
                  <a:ea typeface="SimSun" pitchFamily="2" charset="-122"/>
                  <a:cs typeface="Lotus" pitchFamily="2" charset="-78"/>
                </a:rPr>
                <a:t>تخفيف تعصب‌</a:t>
              </a:r>
              <a:r>
                <a:rPr lang="fa-IR" altLang="zh-CN" sz="2000" b="1">
                  <a:latin typeface="Times New Roman" pitchFamily="18" charset="0"/>
                  <a:ea typeface="SimSun" pitchFamily="2" charset="-122"/>
                  <a:cs typeface="Lotus" pitchFamily="2" charset="-78"/>
                </a:rPr>
                <a:t> </a:t>
              </a:r>
              <a:r>
                <a:rPr lang="ar-SA" altLang="zh-CN" sz="2000" b="1">
                  <a:latin typeface="Times New Roman" pitchFamily="18" charset="0"/>
                  <a:ea typeface="SimSun" pitchFamily="2" charset="-122"/>
                  <a:cs typeface="Lotus" pitchFamily="2" charset="-78"/>
                </a:rPr>
                <a:t>و پيش</a:t>
              </a:r>
              <a:r>
                <a:rPr lang="en-US" altLang="zh-CN" sz="2000" b="1">
                  <a:latin typeface="Times New Roman" pitchFamily="18" charset="0"/>
                  <a:ea typeface="SimSun" pitchFamily="2" charset="-122"/>
                  <a:cs typeface="Lotus" pitchFamily="2" charset="-78"/>
                </a:rPr>
                <a:t> </a:t>
              </a:r>
              <a:r>
                <a:rPr lang="ar-SA" altLang="zh-CN" sz="2000" b="1">
                  <a:latin typeface="Times New Roman" pitchFamily="18" charset="0"/>
                  <a:ea typeface="SimSun" pitchFamily="2" charset="-122"/>
                  <a:cs typeface="Lotus" pitchFamily="2" charset="-78"/>
                </a:rPr>
                <a:t>د‌اوري‌</a:t>
              </a:r>
            </a:p>
            <a:p>
              <a:pPr rtl="1"/>
              <a:r>
                <a:rPr lang="ar-SA" altLang="zh-CN" sz="2000" b="1">
                  <a:latin typeface="Times New Roman" pitchFamily="18" charset="0"/>
                  <a:ea typeface="SimSun" pitchFamily="2" charset="-122"/>
                  <a:cs typeface="Lotus" pitchFamily="2" charset="-78"/>
                </a:rPr>
                <a:t>خودمان</a:t>
              </a:r>
            </a:p>
            <a:p>
              <a:pPr algn="r"/>
              <a:endParaRPr lang="en-US" sz="5400" b="1">
                <a:latin typeface="Tahoma" pitchFamily="34" charset="0"/>
                <a:ea typeface="SimSun" pitchFamily="2" charset="-122"/>
                <a:cs typeface="Lotus" pitchFamily="2" charset="-78"/>
              </a:endParaRPr>
            </a:p>
          </p:txBody>
        </p:sp>
      </p:gr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idx="1"/>
          </p:nvPr>
        </p:nvSpPr>
        <p:spPr/>
        <p:txBody>
          <a:bodyPr/>
          <a:lstStyle/>
          <a:p>
            <a:pPr algn="ctr" rtl="1"/>
            <a:r>
              <a:rPr lang="ar-SA" sz="3600">
                <a:cs typeface="Lotus" pitchFamily="2" charset="-78"/>
              </a:rPr>
              <a:t>- نهاد نظام سازمان </a:t>
            </a:r>
            <a:r>
              <a:rPr lang="fa-IR" sz="3600">
                <a:cs typeface="Lotus" pitchFamily="2" charset="-78"/>
              </a:rPr>
              <a:t>ي</a:t>
            </a:r>
            <a:r>
              <a:rPr lang="ar-SA" sz="3600">
                <a:cs typeface="Lotus" pitchFamily="2" charset="-78"/>
              </a:rPr>
              <a:t>افته و پا</a:t>
            </a:r>
            <a:r>
              <a:rPr lang="fa-IR" sz="3600">
                <a:cs typeface="Lotus" pitchFamily="2" charset="-78"/>
              </a:rPr>
              <a:t>ي</a:t>
            </a:r>
            <a:r>
              <a:rPr lang="ar-SA" sz="3600">
                <a:cs typeface="Lotus" pitchFamily="2" charset="-78"/>
              </a:rPr>
              <a:t>داری از الگوهای اجتماعی است که برخی رفتارهای تأ</a:t>
            </a:r>
            <a:r>
              <a:rPr lang="fa-IR" sz="3600">
                <a:cs typeface="Lotus" pitchFamily="2" charset="-78"/>
              </a:rPr>
              <a:t>يي</a:t>
            </a:r>
            <a:r>
              <a:rPr lang="ar-SA" sz="3600">
                <a:cs typeface="Lotus" pitchFamily="2" charset="-78"/>
              </a:rPr>
              <a:t>د شده و </a:t>
            </a:r>
            <a:r>
              <a:rPr lang="fa-IR" sz="3600">
                <a:cs typeface="Lotus" pitchFamily="2" charset="-78"/>
              </a:rPr>
              <a:t>ي</a:t>
            </a:r>
            <a:r>
              <a:rPr lang="ar-SA" sz="3600">
                <a:cs typeface="Lotus" pitchFamily="2" charset="-78"/>
              </a:rPr>
              <a:t>کنواختی را در جهت برآورده ساختن ن</a:t>
            </a:r>
            <a:r>
              <a:rPr lang="fa-IR" sz="3600">
                <a:cs typeface="Lotus" pitchFamily="2" charset="-78"/>
              </a:rPr>
              <a:t>ي</a:t>
            </a:r>
            <a:r>
              <a:rPr lang="ar-SA" sz="3600">
                <a:cs typeface="Lotus" pitchFamily="2" charset="-78"/>
              </a:rPr>
              <a:t>ازهای بن</a:t>
            </a:r>
            <a:r>
              <a:rPr lang="fa-IR" sz="3600">
                <a:cs typeface="Lotus" pitchFamily="2" charset="-78"/>
              </a:rPr>
              <a:t>ي</a:t>
            </a:r>
            <a:r>
              <a:rPr lang="ar-SA" sz="3600">
                <a:cs typeface="Lotus" pitchFamily="2" charset="-78"/>
              </a:rPr>
              <a:t>ادی جامعه، ا</a:t>
            </a:r>
            <a:r>
              <a:rPr lang="fa-IR" sz="3600">
                <a:cs typeface="Lotus" pitchFamily="2" charset="-78"/>
              </a:rPr>
              <a:t>ي</a:t>
            </a:r>
            <a:r>
              <a:rPr lang="ar-SA" sz="3600">
                <a:cs typeface="Lotus" pitchFamily="2" charset="-78"/>
              </a:rPr>
              <a:t>جاب می‌کند.</a:t>
            </a:r>
            <a:endParaRPr lang="en-US"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3D0A3982-654E-459C-9C17-7629EA315B74}" type="slidenum">
              <a:rPr lang="fa-IR"/>
              <a:pPr/>
              <a:t>140</a:t>
            </a:fld>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ar-SA" b="1">
                <a:cs typeface="Lotus" pitchFamily="2" charset="-78"/>
              </a:rPr>
              <a:t>و</a:t>
            </a:r>
            <a:r>
              <a:rPr lang="fa-IR" b="1">
                <a:cs typeface="Lotus" pitchFamily="2" charset="-78"/>
              </a:rPr>
              <a:t>ي</a:t>
            </a:r>
            <a:r>
              <a:rPr lang="ar-SA" b="1">
                <a:cs typeface="Lotus" pitchFamily="2" charset="-78"/>
              </a:rPr>
              <a:t>ژگ</a:t>
            </a:r>
            <a:r>
              <a:rPr lang="fa-IR" b="1">
                <a:cs typeface="Lotus" pitchFamily="2" charset="-78"/>
              </a:rPr>
              <a:t>ي</a:t>
            </a:r>
            <a:r>
              <a:rPr lang="ar-SA" b="1">
                <a:cs typeface="Lotus" pitchFamily="2" charset="-78"/>
              </a:rPr>
              <a:t>های نهادها</a:t>
            </a:r>
            <a:endParaRPr lang="en-US" b="1">
              <a:cs typeface="Lotus" pitchFamily="2" charset="-78"/>
            </a:endParaRPr>
          </a:p>
        </p:txBody>
      </p:sp>
      <p:sp>
        <p:nvSpPr>
          <p:cNvPr id="172035" name="Rectangle 3"/>
          <p:cNvSpPr>
            <a:spLocks noGrp="1" noChangeArrowheads="1"/>
          </p:cNvSpPr>
          <p:nvPr>
            <p:ph idx="1"/>
          </p:nvPr>
        </p:nvSpPr>
        <p:spPr/>
        <p:txBody>
          <a:bodyPr/>
          <a:lstStyle/>
          <a:p>
            <a:endParaRPr lang="fa-IR"/>
          </a:p>
          <a:p>
            <a:pPr algn="r" rtl="1">
              <a:buFontTx/>
              <a:buNone/>
            </a:pPr>
            <a:r>
              <a:rPr lang="ar-SA" sz="4000">
                <a:cs typeface="Lotus" pitchFamily="2" charset="-78"/>
              </a:rPr>
              <a:t>1. هر نهادی هدف اصلی‌اش برآوردن ن</a:t>
            </a:r>
            <a:r>
              <a:rPr lang="fa-IR" sz="4000">
                <a:cs typeface="Lotus" pitchFamily="2" charset="-78"/>
              </a:rPr>
              <a:t>ي</a:t>
            </a:r>
            <a:r>
              <a:rPr lang="ar-SA" sz="4000">
                <a:cs typeface="Lotus" pitchFamily="2" charset="-78"/>
              </a:rPr>
              <a:t>ازهای اجتماعی خاصی است.</a:t>
            </a:r>
            <a:endParaRPr lang="fa-IR" sz="4000">
              <a:cs typeface="Lotus" pitchFamily="2" charset="-78"/>
            </a:endParaRPr>
          </a:p>
          <a:p>
            <a:pPr algn="r" rtl="1">
              <a:buFontTx/>
              <a:buNone/>
            </a:pPr>
            <a:r>
              <a:rPr lang="ar-SA" sz="3600">
                <a:cs typeface="Lotus" pitchFamily="2" charset="-78"/>
              </a:rPr>
              <a:t>2. نهادها ارزش‌های غا</a:t>
            </a:r>
            <a:r>
              <a:rPr lang="fa-IR" sz="3600">
                <a:cs typeface="Lotus" pitchFamily="2" charset="-78"/>
              </a:rPr>
              <a:t>ي</a:t>
            </a:r>
            <a:r>
              <a:rPr lang="ar-SA" sz="3600">
                <a:cs typeface="Lotus" pitchFamily="2" charset="-78"/>
              </a:rPr>
              <a:t>ی اعضا</a:t>
            </a:r>
            <a:r>
              <a:rPr lang="fa-IR" sz="3600">
                <a:cs typeface="Lotus" pitchFamily="2" charset="-78"/>
              </a:rPr>
              <a:t>ي</a:t>
            </a:r>
            <a:r>
              <a:rPr lang="ar-SA" sz="3600">
                <a:cs typeface="Lotus" pitchFamily="2" charset="-78"/>
              </a:rPr>
              <a:t>شان را متبلور می‌کنند.</a:t>
            </a:r>
            <a:endParaRPr lang="fa-IR" sz="3600">
              <a:cs typeface="Lotus" pitchFamily="2" charset="-78"/>
            </a:endParaRPr>
          </a:p>
          <a:p>
            <a:pPr algn="r" rtl="1">
              <a:buFontTx/>
              <a:buNone/>
            </a:pPr>
            <a:r>
              <a:rPr lang="ar-SA" sz="3600">
                <a:cs typeface="Lotus" pitchFamily="2" charset="-78"/>
              </a:rPr>
              <a:t>3. نهادها به نسبت پا</a:t>
            </a:r>
            <a:r>
              <a:rPr lang="fa-IR" sz="3600">
                <a:cs typeface="Lotus" pitchFamily="2" charset="-78"/>
              </a:rPr>
              <a:t>ي</a:t>
            </a:r>
            <a:r>
              <a:rPr lang="ar-SA" sz="3600">
                <a:cs typeface="Lotus" pitchFamily="2" charset="-78"/>
              </a:rPr>
              <a:t>دارند.</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E09D9634-2B2F-4237-AFFB-B777E6508376}" type="slidenum">
              <a:rPr lang="fa-IR"/>
              <a:pPr/>
              <a:t>141</a:t>
            </a:fld>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p:cNvSpPr>
            <a:spLocks noGrp="1" noChangeArrowheads="1"/>
          </p:cNvSpPr>
          <p:nvPr>
            <p:ph idx="1"/>
          </p:nvPr>
        </p:nvSpPr>
        <p:spPr/>
        <p:txBody>
          <a:bodyPr/>
          <a:lstStyle/>
          <a:p>
            <a:pPr algn="dist" rtl="1">
              <a:buFontTx/>
              <a:buNone/>
            </a:pPr>
            <a:r>
              <a:rPr lang="ar-SA" sz="3600">
                <a:cs typeface="Lotus" pitchFamily="2" charset="-78"/>
              </a:rPr>
              <a:t>4. فعال</a:t>
            </a:r>
            <a:r>
              <a:rPr lang="fa-IR" sz="3600">
                <a:cs typeface="Lotus" pitchFamily="2" charset="-78"/>
              </a:rPr>
              <a:t>ي</a:t>
            </a:r>
            <a:r>
              <a:rPr lang="ar-SA" sz="3600">
                <a:cs typeface="Lotus" pitchFamily="2" charset="-78"/>
              </a:rPr>
              <a:t>ت‌ها</a:t>
            </a:r>
            <a:r>
              <a:rPr lang="fa-IR" sz="3600">
                <a:cs typeface="Lotus" pitchFamily="2" charset="-78"/>
              </a:rPr>
              <a:t>ي</a:t>
            </a:r>
            <a:r>
              <a:rPr lang="ar-SA" sz="3600">
                <a:cs typeface="Lotus" pitchFamily="2" charset="-78"/>
              </a:rPr>
              <a:t>شان پهنه وس</a:t>
            </a:r>
            <a:r>
              <a:rPr lang="fa-IR" sz="3600">
                <a:cs typeface="Lotus" pitchFamily="2" charset="-78"/>
              </a:rPr>
              <a:t>ي</a:t>
            </a:r>
            <a:r>
              <a:rPr lang="ar-SA" sz="3600">
                <a:cs typeface="Lotus" pitchFamily="2" charset="-78"/>
              </a:rPr>
              <a:t>عی از جامعه را می‌پوشانند.</a:t>
            </a:r>
            <a:endParaRPr lang="fa-IR" sz="3600">
              <a:cs typeface="Lotus" pitchFamily="2" charset="-78"/>
            </a:endParaRPr>
          </a:p>
          <a:p>
            <a:pPr algn="dist" rtl="1">
              <a:buFontTx/>
              <a:buNone/>
            </a:pPr>
            <a:r>
              <a:rPr lang="ar-SA" sz="3600">
                <a:cs typeface="Lotus" pitchFamily="2" charset="-78"/>
              </a:rPr>
              <a:t>5. هر نهاد بر محور </a:t>
            </a:r>
            <a:r>
              <a:rPr lang="fa-IR" sz="3600">
                <a:cs typeface="Lotus" pitchFamily="2" charset="-78"/>
              </a:rPr>
              <a:t>ي</a:t>
            </a:r>
            <a:r>
              <a:rPr lang="ar-SA" sz="3600">
                <a:cs typeface="Lotus" pitchFamily="2" charset="-78"/>
              </a:rPr>
              <a:t>ک رشته هنجارها، ارزش‌ها و الگوهای رفتاری مورد انتظار به شدت سازمان </a:t>
            </a:r>
            <a:r>
              <a:rPr lang="fa-IR" sz="3600">
                <a:cs typeface="Lotus" pitchFamily="2" charset="-78"/>
              </a:rPr>
              <a:t>ي</a:t>
            </a:r>
            <a:r>
              <a:rPr lang="ar-SA" sz="3600">
                <a:cs typeface="Lotus" pitchFamily="2" charset="-78"/>
              </a:rPr>
              <a:t>افته است.</a:t>
            </a:r>
            <a:endParaRPr lang="fa-IR" sz="3600">
              <a:cs typeface="Lotus" pitchFamily="2" charset="-78"/>
            </a:endParaRPr>
          </a:p>
          <a:p>
            <a:pPr algn="ctr" rtl="1">
              <a:buFontTx/>
              <a:buNone/>
            </a:pPr>
            <a:r>
              <a:rPr lang="ar-SA" sz="3600">
                <a:cs typeface="Lotus" pitchFamily="2" charset="-78"/>
              </a:rPr>
              <a:t>6. آرمان‌های </a:t>
            </a:r>
            <a:r>
              <a:rPr lang="fa-IR" sz="3600">
                <a:cs typeface="Lotus" pitchFamily="2" charset="-78"/>
              </a:rPr>
              <a:t>ي</a:t>
            </a:r>
            <a:r>
              <a:rPr lang="ar-SA" sz="3600">
                <a:cs typeface="Lotus" pitchFamily="2" charset="-78"/>
              </a:rPr>
              <a:t>ک نهاد معمولاً پذ</a:t>
            </a:r>
            <a:r>
              <a:rPr lang="fa-IR" sz="3600">
                <a:cs typeface="Lotus" pitchFamily="2" charset="-78"/>
              </a:rPr>
              <a:t>ي</a:t>
            </a:r>
            <a:r>
              <a:rPr lang="ar-SA" sz="3600">
                <a:cs typeface="Lotus" pitchFamily="2" charset="-78"/>
              </a:rPr>
              <a:t>رفته شده اکثر</a:t>
            </a:r>
            <a:r>
              <a:rPr lang="fa-IR" sz="3600">
                <a:cs typeface="Lotus" pitchFamily="2" charset="-78"/>
              </a:rPr>
              <a:t>ي</a:t>
            </a:r>
            <a:r>
              <a:rPr lang="ar-SA" sz="3600">
                <a:cs typeface="Lotus" pitchFamily="2" charset="-78"/>
              </a:rPr>
              <a:t>ت جامعه است.</a:t>
            </a:r>
            <a:endParaRPr lang="en-US"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79CD56C-5720-4FBE-BAC4-9F799422F748}" type="slidenum">
              <a:rPr lang="fa-IR"/>
              <a:pPr/>
              <a:t>142</a:t>
            </a:fld>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4"/>
          <p:cNvSpPr>
            <a:spLocks noGrp="1"/>
          </p:cNvSpPr>
          <p:nvPr>
            <p:ph type="ftr" sz="quarter" idx="11"/>
          </p:nvPr>
        </p:nvSpPr>
        <p:spPr/>
        <p:txBody>
          <a:bodyPr/>
          <a:lstStyle/>
          <a:p>
            <a:r>
              <a:rPr lang="fa-IR"/>
              <a:t>مژده کيانی - مردادماه 1385</a:t>
            </a:r>
            <a:endParaRPr lang="en-US"/>
          </a:p>
        </p:txBody>
      </p:sp>
      <p:sp>
        <p:nvSpPr>
          <p:cNvPr id="23" name="Slide Number Placeholder 5"/>
          <p:cNvSpPr>
            <a:spLocks noGrp="1"/>
          </p:cNvSpPr>
          <p:nvPr>
            <p:ph type="sldNum" sz="quarter" idx="12"/>
          </p:nvPr>
        </p:nvSpPr>
        <p:spPr/>
        <p:txBody>
          <a:bodyPr/>
          <a:lstStyle/>
          <a:p>
            <a:fld id="{E0F20CA1-B838-4E5D-94D1-7547E8CF024B}" type="slidenum">
              <a:rPr lang="fa-IR"/>
              <a:pPr/>
              <a:t>143</a:t>
            </a:fld>
            <a:endParaRPr lang="en-US"/>
          </a:p>
        </p:txBody>
      </p:sp>
      <p:grpSp>
        <p:nvGrpSpPr>
          <p:cNvPr id="9239" name="Group 23"/>
          <p:cNvGrpSpPr>
            <a:grpSpLocks/>
          </p:cNvGrpSpPr>
          <p:nvPr/>
        </p:nvGrpSpPr>
        <p:grpSpPr bwMode="auto">
          <a:xfrm>
            <a:off x="971550" y="333375"/>
            <a:ext cx="7416800" cy="5543550"/>
            <a:chOff x="981" y="5148"/>
            <a:chExt cx="9180" cy="5400"/>
          </a:xfrm>
        </p:grpSpPr>
        <p:grpSp>
          <p:nvGrpSpPr>
            <p:cNvPr id="9240" name="Group 24"/>
            <p:cNvGrpSpPr>
              <a:grpSpLocks/>
            </p:cNvGrpSpPr>
            <p:nvPr/>
          </p:nvGrpSpPr>
          <p:grpSpPr bwMode="auto">
            <a:xfrm>
              <a:off x="981" y="5148"/>
              <a:ext cx="9180" cy="5400"/>
              <a:chOff x="981" y="5148"/>
              <a:chExt cx="9180" cy="5400"/>
            </a:xfrm>
          </p:grpSpPr>
          <p:sp>
            <p:nvSpPr>
              <p:cNvPr id="9241" name="Rectangle 25"/>
              <p:cNvSpPr>
                <a:spLocks noChangeArrowheads="1"/>
              </p:cNvSpPr>
              <p:nvPr/>
            </p:nvSpPr>
            <p:spPr bwMode="auto">
              <a:xfrm>
                <a:off x="4941" y="5148"/>
                <a:ext cx="1440" cy="720"/>
              </a:xfrm>
              <a:prstGeom prst="rect">
                <a:avLst/>
              </a:prstGeom>
              <a:gradFill rotWithShape="1">
                <a:gsLst>
                  <a:gs pos="0">
                    <a:schemeClr val="bg2"/>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chemeClr val="bg2"/>
                </a:extrusionClr>
              </a:sp3d>
            </p:spPr>
            <p:txBody>
              <a:bodyPr>
                <a:flatTx/>
              </a:bodyPr>
              <a:lstStyle/>
              <a:p>
                <a:pPr rtl="1"/>
                <a:endParaRPr lang="en-US" altLang="zh-CN" sz="200" i="1">
                  <a:latin typeface="Times New Roman" pitchFamily="18" charset="0"/>
                  <a:ea typeface="SimSun" pitchFamily="2" charset="-122"/>
                  <a:cs typeface="B Nazanin" pitchFamily="2" charset="-78"/>
                </a:endParaRPr>
              </a:p>
              <a:p>
                <a:pPr rtl="1"/>
                <a:r>
                  <a:rPr lang="ar-SA" altLang="zh-CN" sz="2600" b="1" i="1">
                    <a:latin typeface="Times New Roman" pitchFamily="18" charset="0"/>
                    <a:ea typeface="SimSun" pitchFamily="2" charset="-122"/>
                    <a:cs typeface="Lotus" pitchFamily="2" charset="-78"/>
                  </a:rPr>
                  <a:t>ويژگي نهادها</a:t>
                </a:r>
                <a:endParaRPr lang="en-US" sz="2600" b="1">
                  <a:latin typeface="Tahoma" pitchFamily="34" charset="0"/>
                  <a:cs typeface="Lotus" pitchFamily="2" charset="-78"/>
                </a:endParaRPr>
              </a:p>
            </p:txBody>
          </p:sp>
          <p:sp>
            <p:nvSpPr>
              <p:cNvPr id="9242" name="Rectangle 26"/>
              <p:cNvSpPr>
                <a:spLocks noChangeArrowheads="1"/>
              </p:cNvSpPr>
              <p:nvPr/>
            </p:nvSpPr>
            <p:spPr bwMode="auto">
              <a:xfrm>
                <a:off x="7821" y="8866"/>
                <a:ext cx="2340" cy="1682"/>
              </a:xfrm>
              <a:prstGeom prst="rect">
                <a:avLst/>
              </a:prstGeom>
              <a:gradFill rotWithShape="1">
                <a:gsLst>
                  <a:gs pos="0">
                    <a:srgbClr val="FF9933"/>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9933"/>
                </a:extrusionClr>
              </a:sp3d>
            </p:spPr>
            <p:txBody>
              <a:bodyPr>
                <a:flatTx/>
              </a:bodyPr>
              <a:lstStyle/>
              <a:p>
                <a:pPr rtl="1"/>
                <a:endParaRPr lang="en-US" altLang="zh-CN" sz="800">
                  <a:latin typeface="Times New Roman" pitchFamily="18" charset="0"/>
                  <a:ea typeface="SimSun" pitchFamily="2" charset="-122"/>
                  <a:cs typeface="B Nazanin" pitchFamily="2" charset="-78"/>
                </a:endParaRPr>
              </a:p>
              <a:p>
                <a:pPr rtl="1"/>
                <a:endParaRPr lang="en-US" altLang="zh-CN" sz="800">
                  <a:latin typeface="Times New Roman" pitchFamily="18" charset="0"/>
                  <a:ea typeface="SimSun" pitchFamily="2" charset="-122"/>
                  <a:cs typeface="B Nazanin" pitchFamily="2" charset="-78"/>
                </a:endParaRPr>
              </a:p>
              <a:p>
                <a:pPr rtl="1"/>
                <a:r>
                  <a:rPr lang="ar-SA" altLang="zh-CN" sz="2400" b="1">
                    <a:latin typeface="Times New Roman" pitchFamily="18" charset="0"/>
                    <a:ea typeface="SimSun" pitchFamily="2" charset="-122"/>
                    <a:cs typeface="Lotus" pitchFamily="2" charset="-78"/>
                  </a:rPr>
                  <a:t>برآوردن نيازهاي اجتماعي خاص</a:t>
                </a:r>
                <a:endParaRPr lang="en-US" sz="6000" b="1">
                  <a:latin typeface="Tahoma" pitchFamily="34" charset="0"/>
                  <a:cs typeface="Lotus" pitchFamily="2" charset="-78"/>
                </a:endParaRPr>
              </a:p>
            </p:txBody>
          </p:sp>
          <p:sp>
            <p:nvSpPr>
              <p:cNvPr id="9243" name="Rectangle 27"/>
              <p:cNvSpPr>
                <a:spLocks noChangeArrowheads="1"/>
              </p:cNvSpPr>
              <p:nvPr/>
            </p:nvSpPr>
            <p:spPr bwMode="auto">
              <a:xfrm>
                <a:off x="6921" y="7308"/>
                <a:ext cx="1980" cy="1260"/>
              </a:xfrm>
              <a:prstGeom prst="rect">
                <a:avLst/>
              </a:prstGeom>
              <a:gradFill rotWithShape="1">
                <a:gsLst>
                  <a:gs pos="0">
                    <a:srgbClr val="FF9933"/>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9933"/>
                </a:extrusionClr>
              </a:sp3d>
            </p:spPr>
            <p:txBody>
              <a:bodyPr>
                <a:flatTx/>
              </a:bodyPr>
              <a:lstStyle/>
              <a:p>
                <a:pPr rtl="1"/>
                <a:endParaRPr lang="en-US" altLang="zh-CN" sz="800">
                  <a:latin typeface="Times New Roman" pitchFamily="18" charset="0"/>
                  <a:ea typeface="SimSun" pitchFamily="2" charset="-122"/>
                  <a:cs typeface="B Nazanin" pitchFamily="2" charset="-78"/>
                </a:endParaRPr>
              </a:p>
              <a:p>
                <a:pPr rtl="1"/>
                <a:r>
                  <a:rPr lang="ar-SA" altLang="zh-CN" sz="2000" b="1">
                    <a:latin typeface="Times New Roman" pitchFamily="18" charset="0"/>
                    <a:ea typeface="SimSun" pitchFamily="2" charset="-122"/>
                    <a:cs typeface="Lotus" pitchFamily="2" charset="-78"/>
                  </a:rPr>
                  <a:t>تبلور ارزش‌هاي غايي اعضاي نهاد</a:t>
                </a:r>
                <a:endParaRPr lang="en-US" sz="5400" b="1">
                  <a:latin typeface="Tahoma" pitchFamily="34" charset="0"/>
                  <a:cs typeface="Lotus" pitchFamily="2" charset="-78"/>
                </a:endParaRPr>
              </a:p>
            </p:txBody>
          </p:sp>
          <p:sp>
            <p:nvSpPr>
              <p:cNvPr id="9244" name="Rectangle 28"/>
              <p:cNvSpPr>
                <a:spLocks noChangeArrowheads="1"/>
              </p:cNvSpPr>
              <p:nvPr/>
            </p:nvSpPr>
            <p:spPr bwMode="auto">
              <a:xfrm>
                <a:off x="4581" y="8928"/>
                <a:ext cx="2340" cy="1620"/>
              </a:xfrm>
              <a:prstGeom prst="rect">
                <a:avLst/>
              </a:prstGeom>
              <a:gradFill rotWithShape="1">
                <a:gsLst>
                  <a:gs pos="0">
                    <a:srgbClr val="FF9933"/>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9933"/>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endParaRPr lang="en-US" altLang="zh-CN" sz="500">
                  <a:latin typeface="Times New Roman" pitchFamily="18" charset="0"/>
                  <a:ea typeface="SimSun" pitchFamily="2" charset="-122"/>
                  <a:cs typeface="B Nazanin" pitchFamily="2" charset="-78"/>
                </a:endParaRPr>
              </a:p>
              <a:p>
                <a:pPr rtl="1"/>
                <a:endParaRPr lang="en-US" altLang="zh-CN" sz="500">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Lotus" pitchFamily="2" charset="-78"/>
                  </a:rPr>
                  <a:t>پايدار بودن نسبي</a:t>
                </a:r>
                <a:endParaRPr lang="en-US" sz="3600" b="1">
                  <a:latin typeface="Tahoma" pitchFamily="34" charset="0"/>
                  <a:cs typeface="Lotus" pitchFamily="2" charset="-78"/>
                </a:endParaRPr>
              </a:p>
            </p:txBody>
          </p:sp>
          <p:sp>
            <p:nvSpPr>
              <p:cNvPr id="9245" name="Rectangle 29"/>
              <p:cNvSpPr>
                <a:spLocks noChangeArrowheads="1"/>
              </p:cNvSpPr>
              <p:nvPr/>
            </p:nvSpPr>
            <p:spPr bwMode="auto">
              <a:xfrm>
                <a:off x="4041" y="7308"/>
                <a:ext cx="1980" cy="1260"/>
              </a:xfrm>
              <a:prstGeom prst="rect">
                <a:avLst/>
              </a:prstGeom>
              <a:gradFill rotWithShape="1">
                <a:gsLst>
                  <a:gs pos="0">
                    <a:srgbClr val="FF9933"/>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9933"/>
                </a:extrusionClr>
              </a:sp3d>
            </p:spPr>
            <p:txBody>
              <a:bodyPr>
                <a:flatTx/>
              </a:bodyPr>
              <a:lstStyle/>
              <a:p>
                <a:pPr rtl="1"/>
                <a:r>
                  <a:rPr lang="ar-SA" altLang="zh-CN" sz="1800" b="1">
                    <a:latin typeface="Times New Roman" pitchFamily="18" charset="0"/>
                    <a:ea typeface="SimSun" pitchFamily="2" charset="-122"/>
                    <a:cs typeface="Lotus" pitchFamily="2" charset="-78"/>
                  </a:rPr>
                  <a:t>تحت پوشش قرار دادن فعاليت نهادها، در پهنه وسيعي از جامعه</a:t>
                </a:r>
                <a:endParaRPr lang="en-US" sz="4800" b="1">
                  <a:latin typeface="Tahoma" pitchFamily="34" charset="0"/>
                  <a:ea typeface="SimSun" pitchFamily="2" charset="-122"/>
                  <a:cs typeface="Lotus" pitchFamily="2" charset="-78"/>
                </a:endParaRPr>
              </a:p>
            </p:txBody>
          </p:sp>
          <p:sp>
            <p:nvSpPr>
              <p:cNvPr id="9246" name="Rectangle 30"/>
              <p:cNvSpPr>
                <a:spLocks noChangeArrowheads="1"/>
              </p:cNvSpPr>
              <p:nvPr/>
            </p:nvSpPr>
            <p:spPr bwMode="auto">
              <a:xfrm>
                <a:off x="1341" y="8866"/>
                <a:ext cx="2340" cy="1682"/>
              </a:xfrm>
              <a:prstGeom prst="rect">
                <a:avLst/>
              </a:prstGeom>
              <a:gradFill rotWithShape="1">
                <a:gsLst>
                  <a:gs pos="0">
                    <a:srgbClr val="FF9933"/>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9933"/>
                </a:extrusionClr>
              </a:sp3d>
            </p:spPr>
            <p:txBody>
              <a:bodyPr>
                <a:flatTx/>
              </a:bodyPr>
              <a:lstStyle/>
              <a:p>
                <a:pPr rtl="1"/>
                <a:r>
                  <a:rPr lang="ar-SA" altLang="zh-CN" sz="2000" b="1">
                    <a:latin typeface="Times New Roman" pitchFamily="18" charset="0"/>
                    <a:ea typeface="SimSun" pitchFamily="2" charset="-122"/>
                    <a:cs typeface="Lotus" pitchFamily="2" charset="-78"/>
                  </a:rPr>
                  <a:t>داراي يك رشته از هنجارها، ارزش‌ها و الگوهاي رفتاري مورد انتظار به شدت سازمان يافته</a:t>
                </a:r>
              </a:p>
              <a:p>
                <a:pPr algn="r"/>
                <a:endParaRPr lang="en-US" sz="2000" b="1">
                  <a:latin typeface="Tahoma" pitchFamily="34" charset="0"/>
                  <a:ea typeface="SimSun" pitchFamily="2" charset="-122"/>
                  <a:cs typeface="Lotus" pitchFamily="2" charset="-78"/>
                </a:endParaRPr>
              </a:p>
            </p:txBody>
          </p:sp>
          <p:sp>
            <p:nvSpPr>
              <p:cNvPr id="9247" name="Rectangle 31"/>
              <p:cNvSpPr>
                <a:spLocks noChangeArrowheads="1"/>
              </p:cNvSpPr>
              <p:nvPr/>
            </p:nvSpPr>
            <p:spPr bwMode="auto">
              <a:xfrm>
                <a:off x="981" y="7308"/>
                <a:ext cx="1980" cy="1260"/>
              </a:xfrm>
              <a:prstGeom prst="rect">
                <a:avLst/>
              </a:prstGeom>
              <a:gradFill rotWithShape="1">
                <a:gsLst>
                  <a:gs pos="0">
                    <a:srgbClr val="FF9933"/>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9933"/>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000" b="1">
                    <a:latin typeface="Times New Roman" pitchFamily="18" charset="0"/>
                    <a:ea typeface="SimSun" pitchFamily="2" charset="-122"/>
                    <a:cs typeface="Lotus" pitchFamily="2" charset="-78"/>
                  </a:rPr>
                  <a:t>پذيرش اكثريتي جامعه از آرمان‌هاي يك نهاد</a:t>
                </a:r>
              </a:p>
              <a:p>
                <a:pPr algn="r"/>
                <a:endParaRPr lang="en-US" sz="5400" b="1">
                  <a:latin typeface="Tahoma" pitchFamily="34" charset="0"/>
                  <a:cs typeface="Lotus" pitchFamily="2" charset="-78"/>
                </a:endParaRPr>
              </a:p>
            </p:txBody>
          </p:sp>
        </p:grpSp>
        <p:grpSp>
          <p:nvGrpSpPr>
            <p:cNvPr id="9248" name="Group 32"/>
            <p:cNvGrpSpPr>
              <a:grpSpLocks/>
            </p:cNvGrpSpPr>
            <p:nvPr/>
          </p:nvGrpSpPr>
          <p:grpSpPr bwMode="auto">
            <a:xfrm>
              <a:off x="1881" y="5894"/>
              <a:ext cx="7740" cy="2854"/>
              <a:chOff x="1881" y="5894"/>
              <a:chExt cx="7740" cy="2854"/>
            </a:xfrm>
          </p:grpSpPr>
          <p:sp>
            <p:nvSpPr>
              <p:cNvPr id="9249" name="Line 33"/>
              <p:cNvSpPr>
                <a:spLocks noChangeShapeType="1"/>
              </p:cNvSpPr>
              <p:nvPr/>
            </p:nvSpPr>
            <p:spPr bwMode="auto">
              <a:xfrm>
                <a:off x="5661" y="5894"/>
                <a:ext cx="0" cy="692"/>
              </a:xfrm>
              <a:prstGeom prst="line">
                <a:avLst/>
              </a:prstGeom>
              <a:noFill/>
              <a:ln w="9525">
                <a:solidFill>
                  <a:srgbClr val="000000"/>
                </a:solidFill>
                <a:prstDash val="lgDashDotDot"/>
                <a:round/>
                <a:headEnd/>
                <a:tailEnd/>
              </a:ln>
            </p:spPr>
            <p:txBody>
              <a:bodyPr/>
              <a:lstStyle/>
              <a:p>
                <a:endParaRPr lang="en-US"/>
              </a:p>
            </p:txBody>
          </p:sp>
          <p:sp>
            <p:nvSpPr>
              <p:cNvPr id="9250" name="Line 34"/>
              <p:cNvSpPr>
                <a:spLocks noChangeShapeType="1"/>
              </p:cNvSpPr>
              <p:nvPr/>
            </p:nvSpPr>
            <p:spPr bwMode="auto">
              <a:xfrm flipV="1">
                <a:off x="1881" y="6588"/>
                <a:ext cx="7740" cy="0"/>
              </a:xfrm>
              <a:prstGeom prst="line">
                <a:avLst/>
              </a:prstGeom>
              <a:noFill/>
              <a:ln w="9525">
                <a:solidFill>
                  <a:srgbClr val="000000"/>
                </a:solidFill>
                <a:prstDash val="lgDashDotDot"/>
                <a:round/>
                <a:headEnd/>
                <a:tailEnd/>
              </a:ln>
            </p:spPr>
            <p:txBody>
              <a:bodyPr/>
              <a:lstStyle/>
              <a:p>
                <a:endParaRPr lang="en-US"/>
              </a:p>
            </p:txBody>
          </p:sp>
          <p:grpSp>
            <p:nvGrpSpPr>
              <p:cNvPr id="9251" name="Group 35"/>
              <p:cNvGrpSpPr>
                <a:grpSpLocks/>
              </p:cNvGrpSpPr>
              <p:nvPr/>
            </p:nvGrpSpPr>
            <p:grpSpPr bwMode="auto">
              <a:xfrm>
                <a:off x="1881" y="6586"/>
                <a:ext cx="7740" cy="2162"/>
                <a:chOff x="1881" y="6586"/>
                <a:chExt cx="7740" cy="2162"/>
              </a:xfrm>
            </p:grpSpPr>
            <p:sp>
              <p:nvSpPr>
                <p:cNvPr id="9252" name="Line 36"/>
                <p:cNvSpPr>
                  <a:spLocks noChangeShapeType="1"/>
                </p:cNvSpPr>
                <p:nvPr/>
              </p:nvSpPr>
              <p:spPr bwMode="auto">
                <a:xfrm>
                  <a:off x="6381" y="6586"/>
                  <a:ext cx="0" cy="2162"/>
                </a:xfrm>
                <a:prstGeom prst="line">
                  <a:avLst/>
                </a:prstGeom>
                <a:noFill/>
                <a:ln w="9525">
                  <a:solidFill>
                    <a:srgbClr val="000000"/>
                  </a:solidFill>
                  <a:prstDash val="lgDashDotDot"/>
                  <a:round/>
                  <a:headEnd/>
                  <a:tailEnd type="stealth" w="med" len="lg"/>
                </a:ln>
              </p:spPr>
              <p:txBody>
                <a:bodyPr/>
                <a:lstStyle/>
                <a:p>
                  <a:endParaRPr lang="en-US"/>
                </a:p>
              </p:txBody>
            </p:sp>
            <p:sp>
              <p:nvSpPr>
                <p:cNvPr id="9253" name="Line 37"/>
                <p:cNvSpPr>
                  <a:spLocks noChangeShapeType="1"/>
                </p:cNvSpPr>
                <p:nvPr/>
              </p:nvSpPr>
              <p:spPr bwMode="auto">
                <a:xfrm>
                  <a:off x="9621" y="6586"/>
                  <a:ext cx="0" cy="2162"/>
                </a:xfrm>
                <a:prstGeom prst="line">
                  <a:avLst/>
                </a:prstGeom>
                <a:noFill/>
                <a:ln w="9525">
                  <a:solidFill>
                    <a:srgbClr val="000000"/>
                  </a:solidFill>
                  <a:prstDash val="lgDashDotDot"/>
                  <a:round/>
                  <a:headEnd/>
                  <a:tailEnd type="stealth" w="med" len="lg"/>
                </a:ln>
              </p:spPr>
              <p:txBody>
                <a:bodyPr/>
                <a:lstStyle/>
                <a:p>
                  <a:endParaRPr lang="en-US"/>
                </a:p>
              </p:txBody>
            </p:sp>
            <p:sp>
              <p:nvSpPr>
                <p:cNvPr id="9254" name="Line 38"/>
                <p:cNvSpPr>
                  <a:spLocks noChangeShapeType="1"/>
                </p:cNvSpPr>
                <p:nvPr/>
              </p:nvSpPr>
              <p:spPr bwMode="auto">
                <a:xfrm>
                  <a:off x="3321" y="6586"/>
                  <a:ext cx="0" cy="2162"/>
                </a:xfrm>
                <a:prstGeom prst="line">
                  <a:avLst/>
                </a:prstGeom>
                <a:noFill/>
                <a:ln w="9525">
                  <a:solidFill>
                    <a:srgbClr val="000000"/>
                  </a:solidFill>
                  <a:prstDash val="lgDashDotDot"/>
                  <a:round/>
                  <a:headEnd/>
                  <a:tailEnd type="stealth" w="med" len="lg"/>
                </a:ln>
              </p:spPr>
              <p:txBody>
                <a:bodyPr/>
                <a:lstStyle/>
                <a:p>
                  <a:endParaRPr lang="en-US"/>
                </a:p>
              </p:txBody>
            </p:sp>
            <p:sp>
              <p:nvSpPr>
                <p:cNvPr id="9255" name="Line 39"/>
                <p:cNvSpPr>
                  <a:spLocks noChangeShapeType="1"/>
                </p:cNvSpPr>
                <p:nvPr/>
              </p:nvSpPr>
              <p:spPr bwMode="auto">
                <a:xfrm>
                  <a:off x="7821" y="6586"/>
                  <a:ext cx="0" cy="542"/>
                </a:xfrm>
                <a:prstGeom prst="line">
                  <a:avLst/>
                </a:prstGeom>
                <a:noFill/>
                <a:ln w="9525">
                  <a:solidFill>
                    <a:srgbClr val="000000"/>
                  </a:solidFill>
                  <a:prstDash val="lgDashDotDot"/>
                  <a:round/>
                  <a:headEnd/>
                  <a:tailEnd type="stealth" w="med" len="lg"/>
                </a:ln>
              </p:spPr>
              <p:txBody>
                <a:bodyPr/>
                <a:lstStyle/>
                <a:p>
                  <a:endParaRPr lang="en-US"/>
                </a:p>
              </p:txBody>
            </p:sp>
            <p:sp>
              <p:nvSpPr>
                <p:cNvPr id="9256" name="Line 40"/>
                <p:cNvSpPr>
                  <a:spLocks noChangeShapeType="1"/>
                </p:cNvSpPr>
                <p:nvPr/>
              </p:nvSpPr>
              <p:spPr bwMode="auto">
                <a:xfrm>
                  <a:off x="4941" y="6586"/>
                  <a:ext cx="0" cy="542"/>
                </a:xfrm>
                <a:prstGeom prst="line">
                  <a:avLst/>
                </a:prstGeom>
                <a:noFill/>
                <a:ln w="9525">
                  <a:solidFill>
                    <a:srgbClr val="000000"/>
                  </a:solidFill>
                  <a:prstDash val="lgDashDotDot"/>
                  <a:round/>
                  <a:headEnd/>
                  <a:tailEnd type="stealth" w="med" len="lg"/>
                </a:ln>
              </p:spPr>
              <p:txBody>
                <a:bodyPr/>
                <a:lstStyle/>
                <a:p>
                  <a:endParaRPr lang="en-US"/>
                </a:p>
              </p:txBody>
            </p:sp>
            <p:sp>
              <p:nvSpPr>
                <p:cNvPr id="9257" name="Line 41"/>
                <p:cNvSpPr>
                  <a:spLocks noChangeShapeType="1"/>
                </p:cNvSpPr>
                <p:nvPr/>
              </p:nvSpPr>
              <p:spPr bwMode="auto">
                <a:xfrm>
                  <a:off x="1881" y="6588"/>
                  <a:ext cx="0" cy="542"/>
                </a:xfrm>
                <a:prstGeom prst="line">
                  <a:avLst/>
                </a:prstGeom>
                <a:noFill/>
                <a:ln w="9525">
                  <a:solidFill>
                    <a:srgbClr val="000000"/>
                  </a:solidFill>
                  <a:prstDash val="lgDashDotDot"/>
                  <a:round/>
                  <a:headEnd/>
                  <a:tailEnd type="stealth" w="med" len="lg"/>
                </a:ln>
              </p:spPr>
              <p:txBody>
                <a:bodyPr/>
                <a:lstStyle/>
                <a:p>
                  <a:endParaRPr lang="en-US"/>
                </a:p>
              </p:txBody>
            </p:sp>
          </p:grpSp>
        </p:grpSp>
      </p:gr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p:cNvSpPr>
            <a:spLocks noGrp="1" noChangeArrowheads="1"/>
          </p:cNvSpPr>
          <p:nvPr>
            <p:ph idx="1"/>
          </p:nvPr>
        </p:nvSpPr>
        <p:spPr/>
        <p:txBody>
          <a:bodyPr/>
          <a:lstStyle/>
          <a:p>
            <a:pPr marL="609600" indent="-609600" algn="ctr" rtl="1">
              <a:buFontTx/>
              <a:buNone/>
            </a:pPr>
            <a:r>
              <a:rPr lang="ar-SA" sz="4400">
                <a:cs typeface="Lotus" pitchFamily="2" charset="-78"/>
              </a:rPr>
              <a:t>نهادمندی به</a:t>
            </a:r>
            <a:r>
              <a:rPr lang="fa-IR" sz="4400">
                <a:cs typeface="Lotus" pitchFamily="2" charset="-78"/>
              </a:rPr>
              <a:t> فرايندی </a:t>
            </a:r>
            <a:r>
              <a:rPr lang="ar-SA" sz="4400">
                <a:cs typeface="Lotus" pitchFamily="2" charset="-78"/>
              </a:rPr>
              <a:t>اطلاق می‌شود که از طر</a:t>
            </a:r>
            <a:r>
              <a:rPr lang="fa-IR" sz="4400">
                <a:cs typeface="Lotus" pitchFamily="2" charset="-78"/>
              </a:rPr>
              <a:t>ي</a:t>
            </a:r>
            <a:r>
              <a:rPr lang="ar-SA" sz="4400">
                <a:cs typeface="Lotus" pitchFamily="2" charset="-78"/>
              </a:rPr>
              <a:t>ق آن نظام با قاعده‌ای از هنجارها، تضادها و نقش‌های به هم پ</a:t>
            </a:r>
            <a:r>
              <a:rPr lang="fa-IR" sz="4400">
                <a:cs typeface="Lotus" pitchFamily="2" charset="-78"/>
              </a:rPr>
              <a:t>ي</a:t>
            </a:r>
            <a:r>
              <a:rPr lang="ar-SA" sz="4400">
                <a:cs typeface="Lotus" pitchFamily="2" charset="-78"/>
              </a:rPr>
              <a:t>وسته و مورد پذ</a:t>
            </a:r>
            <a:r>
              <a:rPr lang="fa-IR" sz="4400">
                <a:cs typeface="Lotus" pitchFamily="2" charset="-78"/>
              </a:rPr>
              <a:t>ي</a:t>
            </a:r>
            <a:r>
              <a:rPr lang="ar-SA" sz="4400">
                <a:cs typeface="Lotus" pitchFamily="2" charset="-78"/>
              </a:rPr>
              <a:t>رش جامعه، شکل می‌گ</a:t>
            </a:r>
            <a:r>
              <a:rPr lang="fa-IR" sz="4400">
                <a:cs typeface="Lotus" pitchFamily="2" charset="-78"/>
              </a:rPr>
              <a:t>ي</a:t>
            </a:r>
            <a:r>
              <a:rPr lang="ar-SA" sz="4400">
                <a:cs typeface="Lotus" pitchFamily="2" charset="-78"/>
              </a:rPr>
              <a:t>رد.</a:t>
            </a:r>
            <a:endParaRPr lang="fa-IR" sz="4400">
              <a:cs typeface="Lotus" pitchFamily="2" charset="-78"/>
            </a:endParaRPr>
          </a:p>
          <a:p>
            <a:pPr marL="609600" indent="-609600"/>
            <a:endParaRPr lang="en-US" sz="44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E12AF4AC-F8F8-4C3D-98FB-CF8FB82CA29C}" type="slidenum">
              <a:rPr lang="fa-IR"/>
              <a:pPr/>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685800" y="152400"/>
            <a:ext cx="6870700" cy="1260475"/>
          </a:xfrm>
        </p:spPr>
        <p:txBody>
          <a:bodyPr/>
          <a:lstStyle/>
          <a:p>
            <a:r>
              <a:rPr lang="ar-SA" b="1">
                <a:cs typeface="Lotus" pitchFamily="2" charset="-78"/>
              </a:rPr>
              <a:t>کارکردهای بن</a:t>
            </a:r>
            <a:r>
              <a:rPr lang="fa-IR" b="1">
                <a:cs typeface="Lotus" pitchFamily="2" charset="-78"/>
              </a:rPr>
              <a:t>ي</a:t>
            </a:r>
            <a:r>
              <a:rPr lang="ar-SA" b="1">
                <a:cs typeface="Lotus" pitchFamily="2" charset="-78"/>
              </a:rPr>
              <a:t>ادی نهادها</a:t>
            </a:r>
            <a:endParaRPr lang="en-US" b="1">
              <a:cs typeface="Lotus" pitchFamily="2" charset="-78"/>
            </a:endParaRPr>
          </a:p>
        </p:txBody>
      </p:sp>
      <p:sp>
        <p:nvSpPr>
          <p:cNvPr id="212995" name="Rectangle 3"/>
          <p:cNvSpPr>
            <a:spLocks noGrp="1" noChangeArrowheads="1"/>
          </p:cNvSpPr>
          <p:nvPr>
            <p:ph idx="1"/>
          </p:nvPr>
        </p:nvSpPr>
        <p:spPr>
          <a:xfrm>
            <a:off x="685800" y="1412875"/>
            <a:ext cx="7696200" cy="4073525"/>
          </a:xfrm>
        </p:spPr>
        <p:txBody>
          <a:bodyPr/>
          <a:lstStyle/>
          <a:p>
            <a:pPr>
              <a:buFontTx/>
              <a:buNone/>
            </a:pPr>
            <a:endParaRPr lang="fa-IR"/>
          </a:p>
          <a:p>
            <a:pPr algn="ctr" rtl="1">
              <a:buFontTx/>
              <a:buNone/>
            </a:pPr>
            <a:r>
              <a:rPr lang="ar-SA"/>
              <a:t>1. </a:t>
            </a:r>
            <a:r>
              <a:rPr lang="ar-SA" sz="3600">
                <a:cs typeface="Lotus" pitchFamily="2" charset="-78"/>
              </a:rPr>
              <a:t>نهادها الگو</a:t>
            </a:r>
            <a:r>
              <a:rPr lang="fa-IR" sz="3600">
                <a:cs typeface="Lotus" pitchFamily="2" charset="-78"/>
              </a:rPr>
              <a:t>ي</a:t>
            </a:r>
            <a:r>
              <a:rPr lang="ar-SA" sz="3600">
                <a:cs typeface="Lotus" pitchFamily="2" charset="-78"/>
              </a:rPr>
              <a:t>ی رفتاری اجتماعی شا</a:t>
            </a:r>
            <a:r>
              <a:rPr lang="fa-IR" sz="3600">
                <a:cs typeface="Lotus" pitchFamily="2" charset="-78"/>
              </a:rPr>
              <a:t>ي</a:t>
            </a:r>
            <a:r>
              <a:rPr lang="ar-SA" sz="3600">
                <a:cs typeface="Lotus" pitchFamily="2" charset="-78"/>
              </a:rPr>
              <a:t>سته را در موقع</a:t>
            </a:r>
            <a:r>
              <a:rPr lang="fa-IR" sz="3600">
                <a:cs typeface="Lotus" pitchFamily="2" charset="-78"/>
              </a:rPr>
              <a:t>ي</a:t>
            </a:r>
            <a:r>
              <a:rPr lang="ar-SA" sz="3600">
                <a:cs typeface="Lotus" pitchFamily="2" charset="-78"/>
              </a:rPr>
              <a:t>ت‌های گوناگون در اخت</a:t>
            </a:r>
            <a:r>
              <a:rPr lang="fa-IR" sz="3600">
                <a:cs typeface="Lotus" pitchFamily="2" charset="-78"/>
              </a:rPr>
              <a:t>ي</a:t>
            </a:r>
            <a:r>
              <a:rPr lang="ar-SA" sz="3600">
                <a:cs typeface="Lotus" pitchFamily="2" charset="-78"/>
              </a:rPr>
              <a:t>ار فرد می‌گذارند. </a:t>
            </a:r>
            <a:endParaRPr lang="fa-IR" sz="3600">
              <a:cs typeface="Lotus" pitchFamily="2" charset="-78"/>
            </a:endParaRPr>
          </a:p>
          <a:p>
            <a:pPr algn="ctr" rtl="1">
              <a:buFontTx/>
              <a:buNone/>
            </a:pPr>
            <a:r>
              <a:rPr lang="ar-SA" sz="3600">
                <a:cs typeface="Lotus" pitchFamily="2" charset="-78"/>
              </a:rPr>
              <a:t>2. نهاد نقش‌های گوناگون را برای فرد فراهم می‌کنند. </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02F8E8D-A1B2-40CF-AF8D-91E3B895B756}" type="slidenum">
              <a:rPr lang="fa-IR"/>
              <a:pPr/>
              <a:t>145</a:t>
            </a:fld>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320515" name="Rectangle 3"/>
          <p:cNvSpPr>
            <a:spLocks noGrp="1" noChangeArrowheads="1"/>
          </p:cNvSpPr>
          <p:nvPr>
            <p:ph idx="1"/>
          </p:nvPr>
        </p:nvSpPr>
        <p:spPr/>
        <p:txBody>
          <a:bodyPr/>
          <a:lstStyle/>
          <a:p>
            <a:pPr algn="ctr" rtl="1">
              <a:buFontTx/>
              <a:buNone/>
            </a:pPr>
            <a:r>
              <a:rPr lang="ar-SA" sz="3600">
                <a:cs typeface="Lotus" pitchFamily="2" charset="-78"/>
              </a:rPr>
              <a:t>3. نهادها به افرادی آموزنده بهتر</a:t>
            </a:r>
            <a:r>
              <a:rPr lang="fa-IR" sz="3600">
                <a:cs typeface="Lotus" pitchFamily="2" charset="-78"/>
              </a:rPr>
              <a:t>ي</a:t>
            </a:r>
            <a:r>
              <a:rPr lang="ar-SA" sz="3600">
                <a:cs typeface="Lotus" pitchFamily="2" charset="-78"/>
              </a:rPr>
              <a:t>ن ش</a:t>
            </a:r>
            <a:r>
              <a:rPr lang="fa-IR" sz="3600">
                <a:cs typeface="Lotus" pitchFamily="2" charset="-78"/>
              </a:rPr>
              <a:t>ي</a:t>
            </a:r>
            <a:r>
              <a:rPr lang="ar-SA" sz="3600">
                <a:cs typeface="Lotus" pitchFamily="2" charset="-78"/>
              </a:rPr>
              <a:t>وه رفتار، همان رفتار با ثبات است.</a:t>
            </a:r>
            <a:endParaRPr lang="fa-IR" sz="3600">
              <a:cs typeface="Lotus" pitchFamily="2" charset="-78"/>
            </a:endParaRPr>
          </a:p>
          <a:p>
            <a:pPr algn="ctr" rtl="1">
              <a:buFontTx/>
              <a:buNone/>
            </a:pPr>
            <a:r>
              <a:rPr lang="ar-SA" sz="3600">
                <a:cs typeface="Lotus" pitchFamily="2" charset="-78"/>
              </a:rPr>
              <a:t>4. نهادها در جهت تنظ</a:t>
            </a:r>
            <a:r>
              <a:rPr lang="fa-IR" sz="3600">
                <a:cs typeface="Lotus" pitchFamily="2" charset="-78"/>
              </a:rPr>
              <a:t>ي</a:t>
            </a:r>
            <a:r>
              <a:rPr lang="ar-SA" sz="3600">
                <a:cs typeface="Lotus" pitchFamily="2" charset="-78"/>
              </a:rPr>
              <a:t>م و نظارت بر رفتار اجتماعی عمل می‌کنند.</a:t>
            </a:r>
            <a:endParaRPr lang="en-US" sz="36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DAD26339-26D4-47D7-8BDD-1BEAED259385}" type="slidenum">
              <a:rPr lang="fa-IR"/>
              <a:pPr/>
              <a:t>146</a:t>
            </a:fld>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7" name="Rectangle 3"/>
          <p:cNvSpPr>
            <a:spLocks noGrp="1" noChangeArrowheads="1"/>
          </p:cNvSpPr>
          <p:nvPr>
            <p:ph idx="1"/>
          </p:nvPr>
        </p:nvSpPr>
        <p:spPr>
          <a:xfrm>
            <a:off x="685800" y="1268413"/>
            <a:ext cx="7696200" cy="4217987"/>
          </a:xfrm>
        </p:spPr>
        <p:txBody>
          <a:bodyPr/>
          <a:lstStyle/>
          <a:p>
            <a:pPr algn="dist" rtl="1">
              <a:buFontTx/>
              <a:buNone/>
            </a:pPr>
            <a:r>
              <a:rPr lang="fa-IR" sz="4000">
                <a:cs typeface="Lotus" pitchFamily="2" charset="-78"/>
              </a:rPr>
              <a:t>1. </a:t>
            </a:r>
            <a:r>
              <a:rPr lang="ar-SA" sz="4000">
                <a:cs typeface="Lotus" pitchFamily="2" charset="-78"/>
              </a:rPr>
              <a:t>جا‌به‌جا</a:t>
            </a:r>
            <a:r>
              <a:rPr lang="fa-IR" sz="4000">
                <a:cs typeface="Lotus" pitchFamily="2" charset="-78"/>
              </a:rPr>
              <a:t>ي</a:t>
            </a:r>
            <a:r>
              <a:rPr lang="ar-SA" sz="4000">
                <a:cs typeface="Lotus" pitchFamily="2" charset="-78"/>
              </a:rPr>
              <a:t>ی کارکردی زمانی اتفاق می‌افتد</a:t>
            </a:r>
            <a:r>
              <a:rPr lang="fa-IR" sz="4000">
                <a:cs typeface="Lotus" pitchFamily="2" charset="-78"/>
              </a:rPr>
              <a:t> که</a:t>
            </a:r>
          </a:p>
          <a:p>
            <a:pPr algn="dist" rtl="1">
              <a:buFontTx/>
              <a:buNone/>
            </a:pPr>
            <a:r>
              <a:rPr lang="fa-IR" sz="4000">
                <a:cs typeface="Lotus" pitchFamily="2" charset="-78"/>
              </a:rPr>
              <a:t>ي</a:t>
            </a:r>
            <a:r>
              <a:rPr lang="ar-SA" sz="4000">
                <a:cs typeface="Lotus" pitchFamily="2" charset="-78"/>
              </a:rPr>
              <a:t>ک نهاد د</a:t>
            </a:r>
            <a:r>
              <a:rPr lang="fa-IR" sz="4000">
                <a:cs typeface="Lotus" pitchFamily="2" charset="-78"/>
              </a:rPr>
              <a:t>ي</a:t>
            </a:r>
            <a:r>
              <a:rPr lang="ar-SA" sz="4000">
                <a:cs typeface="Lotus" pitchFamily="2" charset="-78"/>
              </a:rPr>
              <a:t>گر نتواند ن</a:t>
            </a:r>
            <a:r>
              <a:rPr lang="fa-IR" sz="4000">
                <a:cs typeface="Lotus" pitchFamily="2" charset="-78"/>
              </a:rPr>
              <a:t>ي</a:t>
            </a:r>
            <a:r>
              <a:rPr lang="ar-SA" sz="4000">
                <a:cs typeface="Lotus" pitchFamily="2" charset="-78"/>
              </a:rPr>
              <a:t>از مع</a:t>
            </a:r>
            <a:r>
              <a:rPr lang="fa-IR" sz="4000">
                <a:cs typeface="Lotus" pitchFamily="2" charset="-78"/>
              </a:rPr>
              <a:t>ي</a:t>
            </a:r>
            <a:r>
              <a:rPr lang="ar-SA" sz="4000">
                <a:cs typeface="Lotus" pitchFamily="2" charset="-78"/>
              </a:rPr>
              <a:t>نی را در جامعه برآورده </a:t>
            </a:r>
            <a:r>
              <a:rPr lang="fa-IR" sz="4000">
                <a:cs typeface="Lotus" pitchFamily="2" charset="-78"/>
              </a:rPr>
              <a:t>	</a:t>
            </a:r>
            <a:r>
              <a:rPr lang="ar-SA" sz="4000">
                <a:cs typeface="Lotus" pitchFamily="2" charset="-78"/>
              </a:rPr>
              <a:t>سازد.</a:t>
            </a:r>
            <a:endParaRPr lang="fa-IR" sz="4000">
              <a:cs typeface="Lotus" pitchFamily="2" charset="-78"/>
            </a:endParaRPr>
          </a:p>
          <a:p>
            <a:pPr algn="dist" rtl="1">
              <a:buFontTx/>
              <a:buNone/>
            </a:pPr>
            <a:r>
              <a:rPr lang="ar-SA" sz="4000">
                <a:cs typeface="Lotus" pitchFamily="2" charset="-78"/>
              </a:rPr>
              <a:t>2. دو </a:t>
            </a:r>
            <a:r>
              <a:rPr lang="fa-IR" sz="4000">
                <a:cs typeface="Lotus" pitchFamily="2" charset="-78"/>
              </a:rPr>
              <a:t>ي</a:t>
            </a:r>
            <a:r>
              <a:rPr lang="ar-SA" sz="4000">
                <a:cs typeface="Lotus" pitchFamily="2" charset="-78"/>
              </a:rPr>
              <a:t>ا چند نهاد قادر به برآوردن </a:t>
            </a:r>
            <a:r>
              <a:rPr lang="fa-IR" sz="4000">
                <a:cs typeface="Lotus" pitchFamily="2" charset="-78"/>
              </a:rPr>
              <a:t>ي</a:t>
            </a:r>
            <a:r>
              <a:rPr lang="ar-SA" sz="4000">
                <a:cs typeface="Lotus" pitchFamily="2" charset="-78"/>
              </a:rPr>
              <a:t>ک ن</a:t>
            </a:r>
            <a:r>
              <a:rPr lang="fa-IR" sz="4000">
                <a:cs typeface="Lotus" pitchFamily="2" charset="-78"/>
              </a:rPr>
              <a:t>ي</a:t>
            </a:r>
            <a:r>
              <a:rPr lang="ar-SA" sz="4000">
                <a:cs typeface="Lotus" pitchFamily="2" charset="-78"/>
              </a:rPr>
              <a:t>از باشند،</a:t>
            </a:r>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AF7260D7-2776-45F0-9DF9-F1C3B66285A8}" type="slidenum">
              <a:rPr lang="fa-IR"/>
              <a:pPr/>
              <a:t>147</a:t>
            </a:fld>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684213" y="0"/>
            <a:ext cx="6870700" cy="1268413"/>
          </a:xfrm>
        </p:spPr>
        <p:txBody>
          <a:bodyPr/>
          <a:lstStyle/>
          <a:p>
            <a:r>
              <a:rPr lang="ar-SA" b="1">
                <a:cs typeface="Lotus" pitchFamily="2" charset="-78"/>
              </a:rPr>
              <a:t>و</a:t>
            </a:r>
            <a:r>
              <a:rPr lang="fa-IR" b="1">
                <a:cs typeface="Lotus" pitchFamily="2" charset="-78"/>
              </a:rPr>
              <a:t>ي</a:t>
            </a:r>
            <a:r>
              <a:rPr lang="ar-SA" b="1">
                <a:cs typeface="Lotus" pitchFamily="2" charset="-78"/>
              </a:rPr>
              <a:t>ژگی‌های عام نهادها</a:t>
            </a:r>
            <a:endParaRPr lang="en-US" b="1">
              <a:cs typeface="Lotus" pitchFamily="2" charset="-78"/>
            </a:endParaRPr>
          </a:p>
        </p:txBody>
      </p:sp>
      <p:sp>
        <p:nvSpPr>
          <p:cNvPr id="217091" name="Rectangle 3"/>
          <p:cNvSpPr>
            <a:spLocks noGrp="1" noChangeArrowheads="1"/>
          </p:cNvSpPr>
          <p:nvPr>
            <p:ph type="body" sz="half" idx="1"/>
          </p:nvPr>
        </p:nvSpPr>
        <p:spPr>
          <a:xfrm>
            <a:off x="685800" y="1412875"/>
            <a:ext cx="3771900" cy="4073525"/>
          </a:xfrm>
        </p:spPr>
        <p:txBody>
          <a:bodyPr/>
          <a:lstStyle/>
          <a:p>
            <a:pPr>
              <a:buFontTx/>
              <a:buNone/>
            </a:pPr>
            <a:endParaRPr lang="fa-IR" sz="2400"/>
          </a:p>
          <a:p>
            <a:pPr algn="ctr" rtl="1">
              <a:buFontTx/>
              <a:buNone/>
            </a:pPr>
            <a:r>
              <a:rPr lang="ar-SA">
                <a:cs typeface="Lotus" pitchFamily="2" charset="-78"/>
              </a:rPr>
              <a:t>1. </a:t>
            </a:r>
            <a:r>
              <a:rPr lang="ar-SA" b="1">
                <a:cs typeface="Lotus" pitchFamily="2" charset="-78"/>
              </a:rPr>
              <a:t>نمادهای فرهنگی</a:t>
            </a:r>
            <a:r>
              <a:rPr lang="fa-IR">
                <a:cs typeface="Lotus" pitchFamily="2" charset="-78"/>
              </a:rPr>
              <a:t> نشانه های شاخصی اند که نشانگر حضور يک نهاد به شمارمی آيند . اين</a:t>
            </a:r>
          </a:p>
          <a:p>
            <a:pPr algn="ctr" rtl="1">
              <a:buFontTx/>
              <a:buNone/>
            </a:pPr>
            <a:r>
              <a:rPr lang="fa-IR">
                <a:cs typeface="Lotus" pitchFamily="2" charset="-78"/>
              </a:rPr>
              <a:t>نمادها هم می توانند مادی باشند وهم غير مادی . </a:t>
            </a:r>
          </a:p>
          <a:p>
            <a:pPr algn="dist" rtl="1">
              <a:buFontTx/>
              <a:buNone/>
            </a:pPr>
            <a:r>
              <a:rPr lang="ar-SA">
                <a:cs typeface="Lotus" pitchFamily="2" charset="-78"/>
              </a:rPr>
              <a:t> </a:t>
            </a:r>
            <a:endParaRPr lang="fa-IR">
              <a:cs typeface="Lotus" pitchFamily="2" charset="-78"/>
            </a:endParaRPr>
          </a:p>
          <a:p>
            <a:pPr algn="dist" rtl="1">
              <a:buFontTx/>
              <a:buNone/>
            </a:pPr>
            <a:endParaRPr lang="fa-IR" b="1" i="1">
              <a:cs typeface="Lotus" pitchFamily="2" charset="-78"/>
            </a:endParaRPr>
          </a:p>
          <a:p>
            <a:endParaRPr lang="en-US">
              <a:cs typeface="Lotus" pitchFamily="2" charset="-78"/>
            </a:endParaRPr>
          </a:p>
        </p:txBody>
      </p:sp>
      <p:sp>
        <p:nvSpPr>
          <p:cNvPr id="7" name="Footer Placeholder 6"/>
          <p:cNvSpPr>
            <a:spLocks noGrp="1"/>
          </p:cNvSpPr>
          <p:nvPr>
            <p:ph type="ftr" sz="quarter" idx="11"/>
          </p:nvPr>
        </p:nvSpPr>
        <p:spPr/>
        <p:txBody>
          <a:bodyPr/>
          <a:lstStyle/>
          <a:p>
            <a:r>
              <a:rPr lang="fa-IR"/>
              <a:t>مژده کيانی - مردادماه 1385</a:t>
            </a:r>
            <a:endParaRPr lang="en-US"/>
          </a:p>
        </p:txBody>
      </p:sp>
      <p:sp>
        <p:nvSpPr>
          <p:cNvPr id="8" name="Slide Number Placeholder 7"/>
          <p:cNvSpPr>
            <a:spLocks noGrp="1"/>
          </p:cNvSpPr>
          <p:nvPr>
            <p:ph type="sldNum" sz="quarter" idx="12"/>
          </p:nvPr>
        </p:nvSpPr>
        <p:spPr/>
        <p:txBody>
          <a:bodyPr/>
          <a:lstStyle/>
          <a:p>
            <a:fld id="{D10875A9-2911-40EA-9160-9403C273106B}" type="slidenum">
              <a:rPr lang="fa-IR"/>
              <a:pPr/>
              <a:t>148</a:t>
            </a:fld>
            <a:endParaRPr lang="en-US"/>
          </a:p>
        </p:txBody>
      </p:sp>
      <p:sp>
        <p:nvSpPr>
          <p:cNvPr id="9" name="Content Placeholder 8"/>
          <p:cNvSpPr>
            <a:spLocks noGrp="1"/>
          </p:cNvSpPr>
          <p:nvPr>
            <p:ph sz="quarter" idx="2"/>
          </p:nvPr>
        </p:nvSpPr>
        <p:spPr/>
        <p:txBody>
          <a:bodyPr/>
          <a:lstStyle/>
          <a:p>
            <a:endParaRPr lang="en-US"/>
          </a:p>
        </p:txBody>
      </p:sp>
      <p:sp>
        <p:nvSpPr>
          <p:cNvPr id="10" name="Content Placeholder 9"/>
          <p:cNvSpPr>
            <a:spLocks noGrp="1"/>
          </p:cNvSpPr>
          <p:nvPr>
            <p:ph sz="quarter" idx="3"/>
          </p:nvPr>
        </p:nvSpPr>
        <p:spPr/>
        <p:txBody>
          <a:bodyPr/>
          <a:lstStyle/>
          <a:p>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40" name="Rectangle 4"/>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321539" name="Rectangle 3"/>
          <p:cNvSpPr>
            <a:spLocks noGrp="1" noChangeArrowheads="1"/>
          </p:cNvSpPr>
          <p:nvPr>
            <p:ph idx="1"/>
          </p:nvPr>
        </p:nvSpPr>
        <p:spPr>
          <a:xfrm>
            <a:off x="685800" y="2205038"/>
            <a:ext cx="7696200" cy="3281362"/>
          </a:xfrm>
        </p:spPr>
        <p:txBody>
          <a:bodyPr/>
          <a:lstStyle/>
          <a:p>
            <a:pPr algn="ctr" rtl="1">
              <a:buFontTx/>
              <a:buNone/>
            </a:pPr>
            <a:r>
              <a:rPr lang="fa-IR" sz="4000">
                <a:cs typeface="Lotus" pitchFamily="2" charset="-78"/>
              </a:rPr>
              <a:t>2</a:t>
            </a:r>
            <a:r>
              <a:rPr lang="ar-SA" sz="4000">
                <a:cs typeface="Lotus" pitchFamily="2" charset="-78"/>
              </a:rPr>
              <a:t>. </a:t>
            </a:r>
            <a:r>
              <a:rPr lang="ar-SA" sz="4000" b="1">
                <a:cs typeface="Lotus" pitchFamily="2" charset="-78"/>
              </a:rPr>
              <a:t>قواعد رفتاری</a:t>
            </a:r>
            <a:r>
              <a:rPr lang="ar-SA" sz="4000">
                <a:cs typeface="Lotus" pitchFamily="2" charset="-78"/>
              </a:rPr>
              <a:t> در برگ</a:t>
            </a:r>
            <a:r>
              <a:rPr lang="fa-IR" sz="4000">
                <a:cs typeface="Lotus" pitchFamily="2" charset="-78"/>
              </a:rPr>
              <a:t>ي</a:t>
            </a:r>
            <a:r>
              <a:rPr lang="ar-SA" sz="4000">
                <a:cs typeface="Lotus" pitchFamily="2" charset="-78"/>
              </a:rPr>
              <a:t>رنده آئ</a:t>
            </a:r>
            <a:r>
              <a:rPr lang="fa-IR" sz="4000">
                <a:cs typeface="Lotus" pitchFamily="2" charset="-78"/>
              </a:rPr>
              <a:t>ي</a:t>
            </a:r>
            <a:r>
              <a:rPr lang="ar-SA" sz="4000">
                <a:cs typeface="Lotus" pitchFamily="2" charset="-78"/>
              </a:rPr>
              <a:t>ن‌های کرداری رسمی و سنت‌های غ</a:t>
            </a:r>
            <a:r>
              <a:rPr lang="fa-IR" sz="4000">
                <a:cs typeface="Lotus" pitchFamily="2" charset="-78"/>
              </a:rPr>
              <a:t>ي</a:t>
            </a:r>
            <a:r>
              <a:rPr lang="ar-SA" sz="4000">
                <a:cs typeface="Lotus" pitchFamily="2" charset="-78"/>
              </a:rPr>
              <a:t>ر رسمی‌اند که برای نقش‌های مع</a:t>
            </a:r>
            <a:r>
              <a:rPr lang="fa-IR" sz="4000">
                <a:cs typeface="Lotus" pitchFamily="2" charset="-78"/>
              </a:rPr>
              <a:t>ي</a:t>
            </a:r>
            <a:r>
              <a:rPr lang="ar-SA" sz="4000">
                <a:cs typeface="Lotus" pitchFamily="2" charset="-78"/>
              </a:rPr>
              <a:t>ن شا</a:t>
            </a:r>
            <a:r>
              <a:rPr lang="fa-IR" sz="4000">
                <a:cs typeface="Lotus" pitchFamily="2" charset="-78"/>
              </a:rPr>
              <a:t>ي</a:t>
            </a:r>
            <a:r>
              <a:rPr lang="ar-SA" sz="4000">
                <a:cs typeface="Lotus" pitchFamily="2" charset="-78"/>
              </a:rPr>
              <a:t>سته بشمار می‌آ</a:t>
            </a:r>
            <a:r>
              <a:rPr lang="fa-IR" sz="4000">
                <a:cs typeface="Lotus" pitchFamily="2" charset="-78"/>
              </a:rPr>
              <a:t>ي</a:t>
            </a:r>
            <a:r>
              <a:rPr lang="ar-SA" sz="4000">
                <a:cs typeface="Lotus" pitchFamily="2" charset="-78"/>
              </a:rPr>
              <a:t>ند.</a:t>
            </a:r>
            <a:endParaRPr lang="fa-IR"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DA00266-43F5-422E-AB9C-BE923B9215F1}" type="slidenum">
              <a:rPr lang="fa-IR"/>
              <a:pPr/>
              <a:t>149</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ar-SA" b="1">
                <a:cs typeface="Lotus" pitchFamily="2" charset="-78"/>
              </a:rPr>
              <a:t>اهداف عمده‌ي جامعه شناسي</a:t>
            </a:r>
            <a:endParaRPr lang="en-US" b="1">
              <a:cs typeface="Lotus" pitchFamily="2" charset="-78"/>
            </a:endParaRPr>
          </a:p>
        </p:txBody>
      </p:sp>
      <p:sp>
        <p:nvSpPr>
          <p:cNvPr id="51203" name="Rectangle 3"/>
          <p:cNvSpPr>
            <a:spLocks noGrp="1" noChangeArrowheads="1"/>
          </p:cNvSpPr>
          <p:nvPr>
            <p:ph type="body" sz="half" idx="1"/>
          </p:nvPr>
        </p:nvSpPr>
        <p:spPr>
          <a:xfrm>
            <a:off x="323850" y="1916113"/>
            <a:ext cx="8207375" cy="4525962"/>
          </a:xfrm>
        </p:spPr>
        <p:txBody>
          <a:bodyPr/>
          <a:lstStyle/>
          <a:p>
            <a:pPr algn="ctr" rtl="1"/>
            <a:r>
              <a:rPr lang="ar-SA" sz="3600">
                <a:cs typeface="Lotus" pitchFamily="2" charset="-78"/>
              </a:rPr>
              <a:t>يكي از هدف‌هاي عمده جامعه شناسي پيش‌بيني رفتار اجتماعي و نظارت بر آن است.</a:t>
            </a:r>
            <a:endParaRPr lang="fa-IR" sz="3600">
              <a:cs typeface="Lotus" pitchFamily="2" charset="-78"/>
            </a:endParaRPr>
          </a:p>
          <a:p>
            <a:pPr algn="r" rtl="1"/>
            <a:endParaRPr lang="fa-IR" sz="2800">
              <a:cs typeface="Lotus" pitchFamily="2" charset="-78"/>
            </a:endParaRPr>
          </a:p>
          <a:p>
            <a:pPr algn="r" rtl="1"/>
            <a:r>
              <a:rPr lang="ar-SA" sz="2800" b="1">
                <a:cs typeface="Lotus" pitchFamily="2" charset="-78"/>
              </a:rPr>
              <a:t>پيش‌بيني رفتار اجتماعي</a:t>
            </a:r>
            <a:endParaRPr lang="fa-IR" sz="2800" b="1">
              <a:cs typeface="Lotus" pitchFamily="2" charset="-78"/>
            </a:endParaRPr>
          </a:p>
          <a:p>
            <a:pPr algn="r" rtl="1"/>
            <a:r>
              <a:rPr lang="ar-SA" sz="2800" b="1">
                <a:cs typeface="Lotus" pitchFamily="2" charset="-78"/>
              </a:rPr>
              <a:t>نظارت بر رفتار اجتماعي</a:t>
            </a:r>
            <a:r>
              <a:rPr lang="fa-IR" sz="2800">
                <a:cs typeface="Lotus" pitchFamily="2" charset="-78"/>
              </a:rPr>
              <a:t>             </a:t>
            </a:r>
            <a:r>
              <a:rPr lang="ar-SA" sz="2800">
                <a:cs typeface="Lotus" pitchFamily="2" charset="-78"/>
              </a:rPr>
              <a:t>تغيير نگرش</a:t>
            </a:r>
            <a:r>
              <a:rPr lang="fa-IR" sz="2800">
                <a:cs typeface="Lotus" pitchFamily="2" charset="-78"/>
              </a:rPr>
              <a:t>             </a:t>
            </a:r>
            <a:r>
              <a:rPr lang="ar-SA" sz="2800">
                <a:cs typeface="Lotus" pitchFamily="2" charset="-78"/>
              </a:rPr>
              <a:t>دقت بيشتر</a:t>
            </a:r>
            <a:endParaRPr lang="fa-IR" sz="2800">
              <a:cs typeface="Lotus" pitchFamily="2" charset="-78"/>
            </a:endParaRPr>
          </a:p>
          <a:p>
            <a:pPr algn="r" rtl="1"/>
            <a:endParaRPr lang="fa-IR" sz="3600">
              <a:cs typeface="Lotus" pitchFamily="2" charset="-78"/>
            </a:endParaRPr>
          </a:p>
          <a:p>
            <a:pPr algn="r" rtl="1"/>
            <a:endParaRPr lang="fa-IR" sz="2000">
              <a:cs typeface="Lotus" pitchFamily="2" charset="-78"/>
            </a:endParaRPr>
          </a:p>
          <a:p>
            <a:pPr algn="r" rtl="1">
              <a:buFontTx/>
              <a:buNone/>
            </a:pPr>
            <a:endParaRPr lang="fa-IR" sz="3600">
              <a:cs typeface="Lotus" pitchFamily="2" charset="-78"/>
            </a:endParaRPr>
          </a:p>
          <a:p>
            <a:pPr algn="r" rtl="1">
              <a:buFontTx/>
              <a:buNone/>
            </a:pPr>
            <a:endParaRPr lang="fa-IR" sz="3600">
              <a:cs typeface="Lotus" pitchFamily="2" charset="-78"/>
            </a:endParaRPr>
          </a:p>
        </p:txBody>
      </p:sp>
      <p:sp>
        <p:nvSpPr>
          <p:cNvPr id="8" name="Footer Placeholder 5"/>
          <p:cNvSpPr>
            <a:spLocks noGrp="1"/>
          </p:cNvSpPr>
          <p:nvPr>
            <p:ph type="ftr" sz="quarter" idx="11"/>
          </p:nvPr>
        </p:nvSpPr>
        <p:spPr/>
        <p:txBody>
          <a:bodyPr/>
          <a:lstStyle/>
          <a:p>
            <a:r>
              <a:rPr lang="fa-IR"/>
              <a:t>مژده کيانی - مردادماه 1385</a:t>
            </a:r>
            <a:endParaRPr lang="en-US"/>
          </a:p>
        </p:txBody>
      </p:sp>
      <p:sp>
        <p:nvSpPr>
          <p:cNvPr id="9" name="Slide Number Placeholder 6"/>
          <p:cNvSpPr>
            <a:spLocks noGrp="1"/>
          </p:cNvSpPr>
          <p:nvPr>
            <p:ph type="sldNum" sz="quarter" idx="12"/>
          </p:nvPr>
        </p:nvSpPr>
        <p:spPr/>
        <p:txBody>
          <a:bodyPr/>
          <a:lstStyle/>
          <a:p>
            <a:fld id="{9036CA27-417F-420B-A5BB-240B2913005A}" type="slidenum">
              <a:rPr lang="fa-IR"/>
              <a:pPr/>
              <a:t>15</a:t>
            </a:fld>
            <a:endParaRPr lang="en-US"/>
          </a:p>
        </p:txBody>
      </p:sp>
      <p:sp>
        <p:nvSpPr>
          <p:cNvPr id="51215" name="AutoShape 15"/>
          <p:cNvSpPr>
            <a:spLocks/>
          </p:cNvSpPr>
          <p:nvPr/>
        </p:nvSpPr>
        <p:spPr bwMode="auto">
          <a:xfrm>
            <a:off x="5219700" y="3716338"/>
            <a:ext cx="158750" cy="914400"/>
          </a:xfrm>
          <a:prstGeom prst="leftBrace">
            <a:avLst>
              <a:gd name="adj1" fmla="val 48000"/>
              <a:gd name="adj2" fmla="val 50000"/>
            </a:avLst>
          </a:prstGeom>
          <a:noFill/>
          <a:ln w="9525">
            <a:solidFill>
              <a:srgbClr val="000000"/>
            </a:solidFill>
            <a:round/>
            <a:headEnd/>
            <a:tailEnd/>
          </a:ln>
        </p:spPr>
        <p:txBody>
          <a:bodyPr/>
          <a:lstStyle/>
          <a:p>
            <a:pPr algn="l"/>
            <a:endParaRPr lang="en-US" sz="4600" b="1"/>
          </a:p>
        </p:txBody>
      </p:sp>
      <p:sp>
        <p:nvSpPr>
          <p:cNvPr id="51217" name="Line 17"/>
          <p:cNvSpPr>
            <a:spLocks noChangeShapeType="1"/>
          </p:cNvSpPr>
          <p:nvPr/>
        </p:nvSpPr>
        <p:spPr bwMode="auto">
          <a:xfrm flipH="1">
            <a:off x="4140200" y="4221163"/>
            <a:ext cx="792163" cy="144462"/>
          </a:xfrm>
          <a:prstGeom prst="line">
            <a:avLst/>
          </a:prstGeom>
          <a:noFill/>
          <a:ln w="57150">
            <a:solidFill>
              <a:srgbClr val="FF99CC"/>
            </a:solidFill>
            <a:prstDash val="sysDot"/>
            <a:round/>
            <a:headEnd type="oval" w="sm" len="sm"/>
            <a:tailEnd type="triangle" w="lg" len="lg"/>
          </a:ln>
          <a:effectLst/>
        </p:spPr>
        <p:txBody>
          <a:bodyPr wrap="none" anchor="ctr"/>
          <a:lstStyle/>
          <a:p>
            <a:endParaRPr lang="en-US"/>
          </a:p>
        </p:txBody>
      </p:sp>
      <p:sp>
        <p:nvSpPr>
          <p:cNvPr id="51219" name="Line 19"/>
          <p:cNvSpPr>
            <a:spLocks noChangeShapeType="1"/>
          </p:cNvSpPr>
          <p:nvPr/>
        </p:nvSpPr>
        <p:spPr bwMode="auto">
          <a:xfrm flipH="1">
            <a:off x="1763713" y="4365625"/>
            <a:ext cx="1008062" cy="0"/>
          </a:xfrm>
          <a:prstGeom prst="line">
            <a:avLst/>
          </a:prstGeom>
          <a:noFill/>
          <a:ln w="57150" cap="rnd">
            <a:solidFill>
              <a:srgbClr val="FF99CC"/>
            </a:solidFill>
            <a:prstDash val="sysDot"/>
            <a:round/>
            <a:headEnd type="oval" w="sm" len="sm"/>
            <a:tailEnd type="triangle" w="lg" len="lg"/>
          </a:ln>
          <a:effectLst/>
        </p:spPr>
        <p:txBody>
          <a:bodyPr wrap="none" anchor="ctr"/>
          <a:lstStyle/>
          <a:p>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387075" name="Rectangle 3"/>
          <p:cNvSpPr>
            <a:spLocks noGrp="1" noChangeArrowheads="1"/>
          </p:cNvSpPr>
          <p:nvPr>
            <p:ph idx="1"/>
          </p:nvPr>
        </p:nvSpPr>
        <p:spPr>
          <a:xfrm>
            <a:off x="685800" y="2133600"/>
            <a:ext cx="7696200" cy="3352800"/>
          </a:xfrm>
        </p:spPr>
        <p:txBody>
          <a:bodyPr/>
          <a:lstStyle/>
          <a:p>
            <a:pPr algn="ctr" rtl="1">
              <a:buFontTx/>
              <a:buNone/>
            </a:pPr>
            <a:r>
              <a:rPr lang="ar-SA" sz="4000">
                <a:cs typeface="Lotus" pitchFamily="2" charset="-78"/>
              </a:rPr>
              <a:t>3. </a:t>
            </a:r>
            <a:r>
              <a:rPr lang="ar-SA" sz="4000" b="1">
                <a:cs typeface="Lotus" pitchFamily="2" charset="-78"/>
              </a:rPr>
              <a:t>ا</a:t>
            </a:r>
            <a:r>
              <a:rPr lang="fa-IR" sz="4000" b="1">
                <a:cs typeface="Lotus" pitchFamily="2" charset="-78"/>
              </a:rPr>
              <a:t>ي</a:t>
            </a:r>
            <a:r>
              <a:rPr lang="ar-SA" sz="4000" b="1">
                <a:cs typeface="Lotus" pitchFamily="2" charset="-78"/>
              </a:rPr>
              <a:t>دئولوژی</a:t>
            </a:r>
            <a:r>
              <a:rPr lang="ar-SA" sz="4000">
                <a:cs typeface="Lotus" pitchFamily="2" charset="-78"/>
              </a:rPr>
              <a:t> که نظامی از عقا</a:t>
            </a:r>
            <a:r>
              <a:rPr lang="fa-IR" sz="4000">
                <a:cs typeface="Lotus" pitchFamily="2" charset="-78"/>
              </a:rPr>
              <a:t>ي</a:t>
            </a:r>
            <a:r>
              <a:rPr lang="ar-SA" sz="4000">
                <a:cs typeface="Lotus" pitchFamily="2" charset="-78"/>
              </a:rPr>
              <a:t>د همبسته است که اعضای </a:t>
            </a:r>
            <a:r>
              <a:rPr lang="fa-IR" sz="4000">
                <a:cs typeface="Lotus" pitchFamily="2" charset="-78"/>
              </a:rPr>
              <a:t>ي</a:t>
            </a:r>
            <a:r>
              <a:rPr lang="ar-SA" sz="4000">
                <a:cs typeface="Lotus" pitchFamily="2" charset="-78"/>
              </a:rPr>
              <a:t>ک گروه در آن اشتراک دارند</a:t>
            </a:r>
            <a:endParaRPr lang="en-US" sz="40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7324655-9B84-4C20-9B93-64DCBEFEEC53}" type="slidenum">
              <a:rPr lang="fa-IR"/>
              <a:pPr/>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23850" y="0"/>
          <a:ext cx="8064500" cy="5661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6696AC21-EC6F-4855-908D-BD549572E75F}" type="slidenum">
              <a:rPr lang="fa-IR"/>
              <a:pPr/>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8 </a:t>
            </a:r>
            <a:endParaRPr lang="en-US" sz="5400" b="1">
              <a:effectLst>
                <a:outerShdw blurRad="38100" dist="38100" dir="2700000" algn="tl">
                  <a:srgbClr val="FFFFFF"/>
                </a:outerShdw>
              </a:effectLst>
              <a:cs typeface="Lotus" pitchFamily="2" charset="-78"/>
            </a:endParaRPr>
          </a:p>
        </p:txBody>
      </p:sp>
      <p:sp>
        <p:nvSpPr>
          <p:cNvPr id="564227" name="Rectangle 3"/>
          <p:cNvSpPr>
            <a:spLocks noGrp="1" noChangeArrowheads="1"/>
          </p:cNvSpPr>
          <p:nvPr>
            <p:ph idx="1"/>
          </p:nvPr>
        </p:nvSpPr>
        <p:spPr/>
        <p:txBody>
          <a:bodyPr/>
          <a:lstStyle/>
          <a:p>
            <a:pPr algn="ctr"/>
            <a:endParaRPr lang="fa-IR" sz="4800" b="1" dirty="0">
              <a:effectLst>
                <a:outerShdw blurRad="38100" dist="38100" dir="2700000" algn="tl">
                  <a:srgbClr val="FFFFFF"/>
                </a:outerShdw>
              </a:effectLst>
              <a:cs typeface="Lotus" pitchFamily="2" charset="-78"/>
            </a:endParaRPr>
          </a:p>
          <a:p>
            <a:pPr algn="ctr" rtl="1"/>
            <a:r>
              <a:rPr lang="fa-IR" sz="4800" b="1" dirty="0">
                <a:effectLst>
                  <a:outerShdw blurRad="38100" dist="38100" dir="2700000" algn="tl">
                    <a:srgbClr val="FFFFFF"/>
                  </a:outerShdw>
                </a:effectLst>
                <a:cs typeface="Lotus" pitchFamily="2" charset="-78"/>
              </a:rPr>
              <a:t>نهادخانواده</a:t>
            </a:r>
            <a:endParaRPr lang="en-US" sz="4800" b="1" dirty="0">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E81197A4-E248-4A2C-B33E-069D144E7D2C}" type="slidenum">
              <a:rPr lang="fa-IR"/>
              <a:pPr/>
              <a:t>152</a:t>
            </a:fld>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2696"/>
            <a:ext cx="8229600" cy="1143000"/>
          </a:xfrm>
        </p:spPr>
        <p:txBody>
          <a:bodyPr/>
          <a:lstStyle/>
          <a:p>
            <a:pPr algn="ctr"/>
            <a:r>
              <a:rPr lang="fa-IR" dirty="0"/>
              <a:t>نهاد</a:t>
            </a:r>
          </a:p>
        </p:txBody>
      </p:sp>
      <p:sp>
        <p:nvSpPr>
          <p:cNvPr id="3" name="Content Placeholder 2"/>
          <p:cNvSpPr>
            <a:spLocks noGrp="1"/>
          </p:cNvSpPr>
          <p:nvPr>
            <p:ph idx="1"/>
          </p:nvPr>
        </p:nvSpPr>
        <p:spPr/>
        <p:txBody>
          <a:bodyPr/>
          <a:lstStyle/>
          <a:p>
            <a:pPr algn="r"/>
            <a:r>
              <a:rPr lang="fa-IR" dirty="0"/>
              <a:t>نهاد نظامی است نسبتا پایدار و سازمان یافته از الگوهای اجتماعی که باهدف براورده شدن نیازهای اساسی جامعه ایجاد شده است</a:t>
            </a:r>
          </a:p>
          <a:p>
            <a:pPr algn="r"/>
            <a:r>
              <a:rPr lang="fa-IR" dirty="0"/>
              <a:t>نهادهایی که معمولا در همه جوامع وجود دارد عبارتند از:</a:t>
            </a:r>
          </a:p>
          <a:p>
            <a:pPr algn="r"/>
            <a:r>
              <a:rPr lang="fa-IR" dirty="0"/>
              <a:t>نهاد خانواده</a:t>
            </a:r>
          </a:p>
          <a:p>
            <a:pPr algn="r"/>
            <a:r>
              <a:rPr lang="fa-IR" dirty="0"/>
              <a:t>نهاد آموزش و پرورش</a:t>
            </a:r>
          </a:p>
          <a:p>
            <a:pPr algn="r"/>
            <a:r>
              <a:rPr lang="fa-IR" dirty="0"/>
              <a:t>نهاد دین</a:t>
            </a:r>
          </a:p>
          <a:p>
            <a:pPr algn="r"/>
            <a:r>
              <a:rPr lang="fa-IR" dirty="0"/>
              <a:t>نهاداقتصاد </a:t>
            </a:r>
          </a:p>
          <a:p>
            <a:pPr algn="r"/>
            <a:r>
              <a:rPr lang="fa-IR" dirty="0"/>
              <a:t>نهادحکومت</a:t>
            </a:r>
            <a:endParaRPr lang="en-US" dirty="0"/>
          </a:p>
          <a:p>
            <a:pPr algn="r"/>
            <a:r>
              <a:rPr lang="fa-IR" dirty="0"/>
              <a:t>هریک از نهادها دارای چند کارکرد یا فونکسیون هستند</a:t>
            </a:r>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153</a:t>
            </a:fld>
            <a:endParaRPr lang="en-US"/>
          </a:p>
        </p:txBody>
      </p:sp>
    </p:spTree>
    <p:extLst>
      <p:ext uri="{BB962C8B-B14F-4D97-AF65-F5344CB8AC3E}">
        <p14:creationId xmlns:p14="http://schemas.microsoft.com/office/powerpoint/2010/main" val="386384432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fa-IR" b="1">
                <a:cs typeface="Lotus" pitchFamily="2" charset="-78"/>
              </a:rPr>
              <a:t>خانواده </a:t>
            </a:r>
            <a:endParaRPr lang="en-US" b="1">
              <a:cs typeface="Lotus" pitchFamily="2" charset="-78"/>
            </a:endParaRPr>
          </a:p>
        </p:txBody>
      </p:sp>
      <p:sp>
        <p:nvSpPr>
          <p:cNvPr id="323587" name="Rectangle 3"/>
          <p:cNvSpPr>
            <a:spLocks noGrp="1" noChangeArrowheads="1"/>
          </p:cNvSpPr>
          <p:nvPr>
            <p:ph idx="1"/>
          </p:nvPr>
        </p:nvSpPr>
        <p:spPr/>
        <p:txBody>
          <a:bodyPr/>
          <a:lstStyle/>
          <a:p>
            <a:pPr algn="ctr" rtl="1">
              <a:buFontTx/>
              <a:buNone/>
            </a:pPr>
            <a:r>
              <a:rPr lang="ar-SA" sz="3600" dirty="0">
                <a:cs typeface="Lotus" pitchFamily="2" charset="-78"/>
              </a:rPr>
              <a:t>خانواده از گروهي از آدمها تركيب مي‌شود كه از راه خون زناشويي و يا فرزند پذيري با يكديگر ارتباط مي يابند و طي يك دوره زمان</a:t>
            </a:r>
            <a:r>
              <a:rPr lang="fa-IR" sz="3600" dirty="0">
                <a:cs typeface="Lotus" pitchFamily="2" charset="-78"/>
              </a:rPr>
              <a:t>ی طولانی و</a:t>
            </a:r>
            <a:r>
              <a:rPr lang="ar-SA" sz="3600" dirty="0">
                <a:cs typeface="Lotus" pitchFamily="2" charset="-78"/>
              </a:rPr>
              <a:t> نامشخص، با هم زندگي مي كنند </a:t>
            </a:r>
            <a:r>
              <a:rPr lang="fa-IR" sz="3600" dirty="0">
                <a:cs typeface="Lotus" pitchFamily="2" charset="-78"/>
              </a:rPr>
              <a:t>و در جوامع مختلف از تنوع زیادی برخورداراست</a:t>
            </a: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E29393FE-1B19-4E9B-A3E1-66F185FA0F27}" type="slidenum">
              <a:rPr lang="fa-IR"/>
              <a:pPr/>
              <a:t>154</a:t>
            </a:fld>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انواع خانواده و ازدواج</a:t>
            </a:r>
          </a:p>
        </p:txBody>
      </p:sp>
      <p:sp>
        <p:nvSpPr>
          <p:cNvPr id="3" name="Content Placeholder 2"/>
          <p:cNvSpPr>
            <a:spLocks noGrp="1"/>
          </p:cNvSpPr>
          <p:nvPr>
            <p:ph idx="1"/>
          </p:nvPr>
        </p:nvSpPr>
        <p:spPr/>
        <p:txBody>
          <a:bodyPr/>
          <a:lstStyle/>
          <a:p>
            <a:pPr algn="ctr"/>
            <a:r>
              <a:rPr lang="fa-IR" dirty="0"/>
              <a:t>تک همسری</a:t>
            </a:r>
          </a:p>
          <a:p>
            <a:pPr algn="ctr"/>
            <a:r>
              <a:rPr lang="fa-IR" dirty="0"/>
              <a:t>چند همسری</a:t>
            </a:r>
          </a:p>
          <a:p>
            <a:pPr algn="ctr"/>
            <a:r>
              <a:rPr lang="fa-IR" dirty="0"/>
              <a:t>چند شوهری</a:t>
            </a:r>
          </a:p>
          <a:p>
            <a:pPr algn="ctr"/>
            <a:r>
              <a:rPr lang="fa-IR" dirty="0"/>
              <a:t>چند زنی</a:t>
            </a:r>
          </a:p>
          <a:p>
            <a:pPr algn="ctr"/>
            <a:r>
              <a:rPr lang="fa-IR" dirty="0"/>
              <a:t>خانواده هسته ای</a:t>
            </a:r>
          </a:p>
          <a:p>
            <a:pPr algn="ctr"/>
            <a:r>
              <a:rPr lang="fa-IR" dirty="0"/>
              <a:t>خانواده گسترده</a:t>
            </a:r>
          </a:p>
          <a:p>
            <a:pPr algn="ctr"/>
            <a:r>
              <a:rPr lang="fa-IR" dirty="0"/>
              <a:t>وپدرسالار</a:t>
            </a:r>
            <a:r>
              <a:rPr lang="en-US" dirty="0"/>
              <a:t>,</a:t>
            </a:r>
            <a:r>
              <a:rPr lang="fa-IR" dirty="0"/>
              <a:t>خانواده پدرمکان</a:t>
            </a:r>
          </a:p>
          <a:p>
            <a:pPr algn="ctr"/>
            <a:r>
              <a:rPr lang="fa-IR" dirty="0"/>
              <a:t>خانواده مادر مکان و مادرسالار</a:t>
            </a:r>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155</a:t>
            </a:fld>
            <a:endParaRPr lang="en-US"/>
          </a:p>
        </p:txBody>
      </p:sp>
    </p:spTree>
    <p:extLst>
      <p:ext uri="{BB962C8B-B14F-4D97-AF65-F5344CB8AC3E}">
        <p14:creationId xmlns:p14="http://schemas.microsoft.com/office/powerpoint/2010/main" val="112189179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r>
              <a:rPr lang="fa-IR" b="1">
                <a:cs typeface="Lotus" pitchFamily="2" charset="-78"/>
              </a:rPr>
              <a:t>خويشاوندی </a:t>
            </a:r>
            <a:endParaRPr lang="en-US" b="1">
              <a:cs typeface="Lotus" pitchFamily="2" charset="-78"/>
            </a:endParaRPr>
          </a:p>
        </p:txBody>
      </p:sp>
      <p:sp>
        <p:nvSpPr>
          <p:cNvPr id="386051" name="Rectangle 3"/>
          <p:cNvSpPr>
            <a:spLocks noGrp="1" noChangeArrowheads="1"/>
          </p:cNvSpPr>
          <p:nvPr>
            <p:ph idx="1"/>
          </p:nvPr>
        </p:nvSpPr>
        <p:spPr/>
        <p:txBody>
          <a:bodyPr/>
          <a:lstStyle/>
          <a:p>
            <a:pPr algn="ctr" rtl="1">
              <a:buFontTx/>
              <a:buNone/>
            </a:pPr>
            <a:r>
              <a:rPr lang="ar-SA" sz="3600">
                <a:cs typeface="Lotus" pitchFamily="2" charset="-78"/>
              </a:rPr>
              <a:t>خويشاوندي به شبكه وسيعي از افراد اطلاق مي‌شود كه از طريق نياكان مشترك ، زناشويي و فرزند پذيري به يكديگر وابسته باشند.</a:t>
            </a:r>
            <a:r>
              <a:rPr lang="ar-SA"/>
              <a:t> </a:t>
            </a:r>
            <a:endParaRPr lang="fa-I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F3AFEA9-71EF-4125-92BC-560BEC2DAC52}" type="slidenum">
              <a:rPr lang="fa-IR"/>
              <a:pPr/>
              <a:t>156</a:t>
            </a:fld>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کارکردهای خانواده</a:t>
            </a:r>
          </a:p>
        </p:txBody>
      </p:sp>
      <p:sp>
        <p:nvSpPr>
          <p:cNvPr id="3" name="Content Placeholder 2"/>
          <p:cNvSpPr>
            <a:spLocks noGrp="1"/>
          </p:cNvSpPr>
          <p:nvPr>
            <p:ph idx="1"/>
          </p:nvPr>
        </p:nvSpPr>
        <p:spPr/>
        <p:txBody>
          <a:bodyPr/>
          <a:lstStyle/>
          <a:p>
            <a:r>
              <a:rPr lang="fa-IR" dirty="0"/>
              <a:t>کارکرد زیستی و نظم بخشیدن به رفتارهای جنسی و تولید مثل</a:t>
            </a:r>
          </a:p>
          <a:p>
            <a:r>
              <a:rPr lang="fa-IR" dirty="0"/>
              <a:t>کارکرد تربیتی</a:t>
            </a:r>
          </a:p>
          <a:p>
            <a:r>
              <a:rPr lang="fa-IR" dirty="0"/>
              <a:t>کارکرد اجتماعی </a:t>
            </a:r>
          </a:p>
          <a:p>
            <a:r>
              <a:rPr lang="fa-IR" dirty="0"/>
              <a:t>کارکرد اقتصادی</a:t>
            </a:r>
          </a:p>
          <a:p>
            <a:r>
              <a:rPr lang="fa-IR" dirty="0"/>
              <a:t>کارکرد فرهنگی</a:t>
            </a:r>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157</a:t>
            </a:fld>
            <a:endParaRPr lang="en-US"/>
          </a:p>
        </p:txBody>
      </p:sp>
    </p:spTree>
    <p:extLst>
      <p:ext uri="{BB962C8B-B14F-4D97-AF65-F5344CB8AC3E}">
        <p14:creationId xmlns:p14="http://schemas.microsoft.com/office/powerpoint/2010/main" val="32051103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1" name="Rectangle 3"/>
          <p:cNvSpPr>
            <a:spLocks noGrp="1" noChangeArrowheads="1"/>
          </p:cNvSpPr>
          <p:nvPr>
            <p:ph idx="1"/>
          </p:nvPr>
        </p:nvSpPr>
        <p:spPr/>
        <p:txBody>
          <a:bodyPr/>
          <a:lstStyle/>
          <a:p>
            <a:pPr algn="ctr" rtl="1"/>
            <a:r>
              <a:rPr lang="ar-SA" sz="4000">
                <a:cs typeface="Lotus" pitchFamily="2" charset="-78"/>
              </a:rPr>
              <a:t>مهمترين پيامد گذار از يك خانواده سنتي روستايي به يك خانواده صنعتي شهري جانشيني خانواده هسته اي غالب كنوني به جاي خانواده خويشاوندي گسترده پيشين است. </a:t>
            </a:r>
            <a:endParaRPr lang="fa-IR" sz="4000">
              <a:cs typeface="Lotus" pitchFamily="2" charset="-78"/>
            </a:endParaRPr>
          </a:p>
          <a:p>
            <a:endParaRPr lang="en-US" sz="40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5909CEF6-6B3E-49EB-AA54-A61B6C05F29F}" type="slidenum">
              <a:rPr lang="fa-IR"/>
              <a:pPr/>
              <a:t>158</a:t>
            </a:fld>
            <a:endParaRPr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صنعتی شدن  شهرنشینی و دگرگونی در خانواده</a:t>
            </a:r>
          </a:p>
        </p:txBody>
      </p:sp>
      <p:sp>
        <p:nvSpPr>
          <p:cNvPr id="3" name="Content Placeholder 2"/>
          <p:cNvSpPr>
            <a:spLocks noGrp="1"/>
          </p:cNvSpPr>
          <p:nvPr>
            <p:ph idx="1"/>
          </p:nvPr>
        </p:nvSpPr>
        <p:spPr>
          <a:xfrm>
            <a:off x="683568" y="2149792"/>
            <a:ext cx="8229600" cy="4389120"/>
          </a:xfrm>
        </p:spPr>
        <p:txBody>
          <a:bodyPr/>
          <a:lstStyle/>
          <a:p>
            <a:pPr algn="ctr"/>
            <a:endParaRPr lang="fa-IR" dirty="0"/>
          </a:p>
          <a:p>
            <a:pPr algn="ctr"/>
            <a:endParaRPr lang="fa-IR" dirty="0"/>
          </a:p>
          <a:p>
            <a:pPr algn="ctr"/>
            <a:r>
              <a:rPr lang="fa-IR" dirty="0"/>
              <a:t>مصرف کننده شدن</a:t>
            </a:r>
            <a:endParaRPr lang="en-US" dirty="0"/>
          </a:p>
          <a:p>
            <a:pPr marL="0" indent="0" algn="ctr">
              <a:buNone/>
            </a:pPr>
            <a:r>
              <a:rPr lang="fa-IR" dirty="0"/>
              <a:t>واگذاری کارکردها به نهادهای جدید</a:t>
            </a:r>
          </a:p>
          <a:p>
            <a:pPr algn="ctr"/>
            <a:r>
              <a:rPr lang="fa-IR" dirty="0"/>
              <a:t>کوچک شدن خانواده</a:t>
            </a:r>
          </a:p>
          <a:p>
            <a:pPr algn="ctr"/>
            <a:r>
              <a:rPr lang="fa-IR" dirty="0"/>
              <a:t>سست شدن بنیانهای خانواده</a:t>
            </a:r>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159</a:t>
            </a:fld>
            <a:endParaRPr lang="en-US"/>
          </a:p>
        </p:txBody>
      </p:sp>
    </p:spTree>
    <p:extLst>
      <p:ext uri="{BB962C8B-B14F-4D97-AF65-F5344CB8AC3E}">
        <p14:creationId xmlns:p14="http://schemas.microsoft.com/office/powerpoint/2010/main" val="648354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ar-SA" b="1">
                <a:cs typeface="Lotus" pitchFamily="2" charset="-78"/>
              </a:rPr>
              <a:t>منابع جامعه شناسي</a:t>
            </a:r>
            <a:endParaRPr lang="en-US" b="1">
              <a:cs typeface="Lotus" pitchFamily="2" charset="-78"/>
            </a:endParaRPr>
          </a:p>
        </p:txBody>
      </p:sp>
      <p:sp>
        <p:nvSpPr>
          <p:cNvPr id="52227" name="Rectangle 3"/>
          <p:cNvSpPr>
            <a:spLocks noGrp="1" noChangeArrowheads="1"/>
          </p:cNvSpPr>
          <p:nvPr>
            <p:ph idx="1"/>
          </p:nvPr>
        </p:nvSpPr>
        <p:spPr/>
        <p:txBody>
          <a:bodyPr/>
          <a:lstStyle/>
          <a:p>
            <a:endParaRPr lang="fa-IR"/>
          </a:p>
          <a:p>
            <a:pPr algn="ctr" rtl="1">
              <a:buFontTx/>
              <a:buNone/>
            </a:pPr>
            <a:r>
              <a:rPr lang="ar-SA" sz="4000">
                <a:cs typeface="Lotus" pitchFamily="2" charset="-78"/>
              </a:rPr>
              <a:t>1- يكي از منابع جامعه شناسي، عقل سليم است. به باور روزمره‌اي كه از نسلي به نسل ديگر منتقل مي‌شود، عقل سليم گويند. </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dirty="0"/>
              <a:t>1385</a:t>
            </a:r>
            <a:endParaRPr lang="en-US" dirty="0"/>
          </a:p>
        </p:txBody>
      </p:sp>
      <p:sp>
        <p:nvSpPr>
          <p:cNvPr id="6" name="Slide Number Placeholder 5"/>
          <p:cNvSpPr>
            <a:spLocks noGrp="1"/>
          </p:cNvSpPr>
          <p:nvPr>
            <p:ph type="sldNum" sz="quarter" idx="12"/>
          </p:nvPr>
        </p:nvSpPr>
        <p:spPr/>
        <p:txBody>
          <a:bodyPr/>
          <a:lstStyle/>
          <a:p>
            <a:fld id="{9E3F4FC5-7510-4813-8100-BFAAD7C281FE}" type="slidenum">
              <a:rPr lang="fa-IR"/>
              <a:pPr/>
              <a:t>16</a:t>
            </a:fld>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44" name="Rectangle 12"/>
          <p:cNvSpPr>
            <a:spLocks noGrp="1" noChangeArrowheads="1"/>
          </p:cNvSpPr>
          <p:nvPr>
            <p:ph type="title"/>
          </p:nvPr>
        </p:nvSpPr>
        <p:spPr/>
        <p:txBody>
          <a:bodyPr/>
          <a:lstStyle/>
          <a:p>
            <a:r>
              <a:rPr lang="ar-SA" sz="4800" b="1">
                <a:cs typeface="Lotus" pitchFamily="2" charset="-78"/>
              </a:rPr>
              <a:t>دلايل سست تر شدن پيوندهاي خانواده گسترده </a:t>
            </a:r>
            <a:endParaRPr lang="en-US" sz="4800" b="1">
              <a:cs typeface="Lotus" pitchFamily="2" charset="-78"/>
            </a:endParaRPr>
          </a:p>
        </p:txBody>
      </p:sp>
      <p:sp>
        <p:nvSpPr>
          <p:cNvPr id="325635" name="Rectangle 3"/>
          <p:cNvSpPr>
            <a:spLocks noGrp="1" noChangeArrowheads="1"/>
          </p:cNvSpPr>
          <p:nvPr>
            <p:ph type="body" sz="half" idx="1"/>
          </p:nvPr>
        </p:nvSpPr>
        <p:spPr/>
        <p:txBody>
          <a:bodyPr/>
          <a:lstStyle/>
          <a:p>
            <a:pPr algn="ctr" rtl="1">
              <a:buFontTx/>
              <a:buNone/>
            </a:pPr>
            <a:r>
              <a:rPr lang="ar-SA" sz="3600">
                <a:cs typeface="Lotus" pitchFamily="2" charset="-78"/>
              </a:rPr>
              <a:t> </a:t>
            </a:r>
            <a:r>
              <a:rPr lang="ar-SA" sz="4000">
                <a:cs typeface="Lotus" pitchFamily="2" charset="-78"/>
              </a:rPr>
              <a:t>الف) فرد در يك جامعه شهر بايد از نظر جغرافيايي تحرك داشته باشد. </a:t>
            </a:r>
            <a:endParaRPr lang="fa-IR" sz="4000">
              <a:cs typeface="Lotus" pitchFamily="2" charset="-78"/>
            </a:endParaRPr>
          </a:p>
          <a:p>
            <a:pPr algn="dist" rtl="1">
              <a:buFontTx/>
              <a:buNone/>
            </a:pPr>
            <a:endParaRPr lang="fa-IR" sz="4000">
              <a:cs typeface="Lotus" pitchFamily="2" charset="-78"/>
            </a:endParaRPr>
          </a:p>
        </p:txBody>
      </p:sp>
      <p:sp>
        <p:nvSpPr>
          <p:cNvPr id="7" name="Footer Placeholder 6"/>
          <p:cNvSpPr>
            <a:spLocks noGrp="1"/>
          </p:cNvSpPr>
          <p:nvPr>
            <p:ph type="ftr" sz="quarter" idx="11"/>
          </p:nvPr>
        </p:nvSpPr>
        <p:spPr/>
        <p:txBody>
          <a:bodyPr/>
          <a:lstStyle/>
          <a:p>
            <a:r>
              <a:rPr lang="fa-IR"/>
              <a:t>مژده کيانی - مردادماه 1385</a:t>
            </a:r>
            <a:endParaRPr lang="en-US"/>
          </a:p>
        </p:txBody>
      </p:sp>
      <p:sp>
        <p:nvSpPr>
          <p:cNvPr id="8" name="Slide Number Placeholder 7"/>
          <p:cNvSpPr>
            <a:spLocks noGrp="1"/>
          </p:cNvSpPr>
          <p:nvPr>
            <p:ph type="sldNum" sz="quarter" idx="12"/>
          </p:nvPr>
        </p:nvSpPr>
        <p:spPr/>
        <p:txBody>
          <a:bodyPr/>
          <a:lstStyle/>
          <a:p>
            <a:fld id="{7220DC4E-64DF-4EF8-B7C0-5F8D0ABB7498}" type="slidenum">
              <a:rPr lang="fa-IR"/>
              <a:pPr/>
              <a:t>160</a:t>
            </a:fld>
            <a:endParaRPr lang="en-US"/>
          </a:p>
        </p:txBody>
      </p:sp>
      <p:sp>
        <p:nvSpPr>
          <p:cNvPr id="9" name="Content Placeholder 8"/>
          <p:cNvSpPr>
            <a:spLocks noGrp="1"/>
          </p:cNvSpPr>
          <p:nvPr>
            <p:ph sz="quarter" idx="2"/>
          </p:nvPr>
        </p:nvSpPr>
        <p:spPr/>
        <p:txBody>
          <a:bodyPr/>
          <a:lstStyle/>
          <a:p>
            <a:endParaRPr lang="en-US"/>
          </a:p>
        </p:txBody>
      </p:sp>
      <p:sp>
        <p:nvSpPr>
          <p:cNvPr id="10" name="Content Placeholder 9"/>
          <p:cNvSpPr>
            <a:spLocks noGrp="1"/>
          </p:cNvSpPr>
          <p:nvPr>
            <p:ph sz="quarter" idx="3"/>
          </p:nvPr>
        </p:nvSpPr>
        <p:spPr/>
        <p:txBody>
          <a:bodyPr/>
          <a:lstStyle/>
          <a:p>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685800" y="404813"/>
            <a:ext cx="6870700" cy="1347787"/>
          </a:xfrm>
        </p:spPr>
        <p:txBody>
          <a:bodyPr/>
          <a:lstStyle/>
          <a:p>
            <a:r>
              <a:rPr lang="fa-IR" sz="4800" b="1">
                <a:cs typeface="Lotus" pitchFamily="2" charset="-78"/>
              </a:rPr>
              <a:t>ادامة بحث</a:t>
            </a:r>
            <a:endParaRPr lang="en-US" sz="4800" b="1">
              <a:cs typeface="Lotus" pitchFamily="2" charset="-78"/>
            </a:endParaRPr>
          </a:p>
        </p:txBody>
      </p:sp>
      <p:sp>
        <p:nvSpPr>
          <p:cNvPr id="328707" name="Rectangle 3"/>
          <p:cNvSpPr>
            <a:spLocks noGrp="1" noChangeArrowheads="1"/>
          </p:cNvSpPr>
          <p:nvPr>
            <p:ph idx="1"/>
          </p:nvPr>
        </p:nvSpPr>
        <p:spPr/>
        <p:txBody>
          <a:bodyPr/>
          <a:lstStyle/>
          <a:p>
            <a:pPr algn="dist" rtl="1">
              <a:buFontTx/>
              <a:buNone/>
            </a:pPr>
            <a:r>
              <a:rPr lang="ar-SA" sz="3600">
                <a:cs typeface="Lotus" pitchFamily="2" charset="-78"/>
              </a:rPr>
              <a:t>ب) گروههاي رسمي در كمك به افراد براي حل مسائلشان ، جايگزين گروههاي نسبي نسبي مي‌شوند. </a:t>
            </a:r>
            <a:endParaRPr lang="fa-IR" sz="3600">
              <a:cs typeface="Lotus" pitchFamily="2" charset="-78"/>
            </a:endParaRPr>
          </a:p>
          <a:p>
            <a:pPr algn="dist" rtl="1">
              <a:buFontTx/>
              <a:buNone/>
            </a:pPr>
            <a:r>
              <a:rPr lang="ar-SA" sz="3600">
                <a:cs typeface="Lotus" pitchFamily="2" charset="-78"/>
              </a:rPr>
              <a:t>ج) افراد اكنون اين فرصت را دارند كه با كار و كوشش خودشان به منزلت دلخواهشان دست يابند.</a:t>
            </a:r>
            <a:endParaRPr lang="en-US" sz="3600">
              <a:cs typeface="Lotus" pitchFamily="2" charset="-78"/>
            </a:endParaRPr>
          </a:p>
          <a:p>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5203BC8-6E01-42C2-B270-797AA8B5490E}" type="slidenum">
              <a:rPr lang="fa-IR"/>
              <a:pPr/>
              <a:t>161</a:t>
            </a:fld>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5" name="Rectangle 3"/>
          <p:cNvSpPr>
            <a:spLocks noGrp="1" noChangeArrowheads="1"/>
          </p:cNvSpPr>
          <p:nvPr>
            <p:ph type="body" sz="half" idx="1"/>
          </p:nvPr>
        </p:nvSpPr>
        <p:spPr/>
        <p:txBody>
          <a:bodyPr/>
          <a:lstStyle/>
          <a:p>
            <a:pPr algn="ctr" rtl="1"/>
            <a:r>
              <a:rPr lang="ar-SA" sz="3600" b="1">
                <a:cs typeface="Lotus" pitchFamily="2" charset="-78"/>
              </a:rPr>
              <a:t>در جامعه شهري </a:t>
            </a:r>
            <a:r>
              <a:rPr lang="fa-IR" sz="3600" b="1">
                <a:latin typeface="Arial"/>
                <a:cs typeface="Lotus" pitchFamily="2" charset="-78"/>
              </a:rPr>
              <a:t>–</a:t>
            </a:r>
            <a:r>
              <a:rPr lang="ar-SA" sz="3600" b="1">
                <a:cs typeface="Lotus" pitchFamily="2" charset="-78"/>
              </a:rPr>
              <a:t> صنعتي </a:t>
            </a:r>
            <a:r>
              <a:rPr lang="en-US" sz="3600" b="1">
                <a:cs typeface="Lotus" pitchFamily="2" charset="-78"/>
              </a:rPr>
              <a:t>‎</a:t>
            </a:r>
            <a:r>
              <a:rPr lang="ar-SA" sz="3600" b="1">
                <a:cs typeface="Lotus" pitchFamily="2" charset="-78"/>
              </a:rPr>
              <a:t>، ارتقاي فرد در جامعه ، از طريق شايستگيهاي حرفه</a:t>
            </a:r>
            <a:r>
              <a:rPr lang="en-US" sz="3600" b="1">
                <a:cs typeface="Lotus" pitchFamily="2" charset="-78"/>
              </a:rPr>
              <a:t>‎</a:t>
            </a:r>
            <a:r>
              <a:rPr lang="ar-SA" sz="3600" b="1">
                <a:cs typeface="Lotus" pitchFamily="2" charset="-78"/>
              </a:rPr>
              <a:t>اي او امكان</a:t>
            </a:r>
            <a:r>
              <a:rPr lang="fa-IR" sz="3600" b="1">
                <a:cs typeface="Lotus" pitchFamily="2" charset="-78"/>
              </a:rPr>
              <a:t> </a:t>
            </a:r>
            <a:r>
              <a:rPr lang="ar-SA" sz="3600" b="1">
                <a:cs typeface="Lotus" pitchFamily="2" charset="-78"/>
              </a:rPr>
              <a:t>پذيراست. </a:t>
            </a:r>
            <a:endParaRPr lang="fa-IR" sz="3600" b="1">
              <a:cs typeface="Lotus" pitchFamily="2" charset="-78"/>
            </a:endParaRPr>
          </a:p>
        </p:txBody>
      </p:sp>
      <p:sp>
        <p:nvSpPr>
          <p:cNvPr id="5" name="Footer Placeholder 5"/>
          <p:cNvSpPr>
            <a:spLocks noGrp="1"/>
          </p:cNvSpPr>
          <p:nvPr>
            <p:ph type="ftr" sz="quarter" idx="11"/>
          </p:nvPr>
        </p:nvSpPr>
        <p:spPr/>
        <p:txBody>
          <a:bodyPr/>
          <a:lstStyle/>
          <a:p>
            <a:r>
              <a:rPr lang="fa-IR"/>
              <a:t>مژده کيانی - مردادماه 1385</a:t>
            </a:r>
            <a:endParaRPr lang="en-US"/>
          </a:p>
        </p:txBody>
      </p:sp>
      <p:sp>
        <p:nvSpPr>
          <p:cNvPr id="6" name="Slide Number Placeholder 6"/>
          <p:cNvSpPr>
            <a:spLocks noGrp="1"/>
          </p:cNvSpPr>
          <p:nvPr>
            <p:ph type="sldNum" sz="quarter" idx="12"/>
          </p:nvPr>
        </p:nvSpPr>
        <p:spPr/>
        <p:txBody>
          <a:bodyPr/>
          <a:lstStyle/>
          <a:p>
            <a:fld id="{8B501464-3E04-45D4-9C4E-97C4FAA4B527}" type="slidenum">
              <a:rPr lang="fa-IR"/>
              <a:pPr/>
              <a:t>162</a:t>
            </a:fld>
            <a:endParaRPr lang="en-US"/>
          </a:p>
        </p:txBody>
      </p:sp>
      <p:sp>
        <p:nvSpPr>
          <p:cNvPr id="7" name="Content Placeholder 6"/>
          <p:cNvSpPr>
            <a:spLocks noGrp="1"/>
          </p:cNvSpPr>
          <p:nvPr>
            <p:ph sz="half" idx="2"/>
          </p:nvPr>
        </p:nvSpPr>
        <p:spPr/>
        <p:txBody>
          <a:bodyPr/>
          <a:lstStyle/>
          <a:p>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1" name="Rectangle 3"/>
          <p:cNvSpPr>
            <a:spLocks noGrp="1" noChangeArrowheads="1"/>
          </p:cNvSpPr>
          <p:nvPr>
            <p:ph idx="1"/>
          </p:nvPr>
        </p:nvSpPr>
        <p:spPr/>
        <p:txBody>
          <a:bodyPr/>
          <a:lstStyle/>
          <a:p>
            <a:pPr algn="ctr" rtl="1"/>
            <a:r>
              <a:rPr lang="ar-SA" sz="3600">
                <a:cs typeface="Lotus" pitchFamily="2" charset="-78"/>
              </a:rPr>
              <a:t>فرد براي ارتقاي شغلي خود ممكن است به شهر ديگري منتقل شود. بديهي است خانوادة هسته</a:t>
            </a:r>
            <a:r>
              <a:rPr lang="en-US" sz="3600">
                <a:cs typeface="Lotus" pitchFamily="2" charset="-78"/>
              </a:rPr>
              <a:t>‎</a:t>
            </a:r>
            <a:r>
              <a:rPr lang="ar-SA" sz="3600">
                <a:cs typeface="Lotus" pitchFamily="2" charset="-78"/>
              </a:rPr>
              <a:t>اي در اين فرآيند پابرجا، مي</a:t>
            </a:r>
            <a:r>
              <a:rPr lang="en-US" sz="3600">
                <a:cs typeface="Lotus" pitchFamily="2" charset="-78"/>
              </a:rPr>
              <a:t>‎</a:t>
            </a:r>
            <a:r>
              <a:rPr lang="ar-SA" sz="3600">
                <a:cs typeface="Lotus" pitchFamily="2" charset="-78"/>
              </a:rPr>
              <a:t>ماند، اما ارتباط افراد با خانواده گسترده گسسته مي‌شود. </a:t>
            </a:r>
            <a:endParaRPr lang="fa-IR" sz="36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E93F8E53-BA52-41BC-BEE8-AAC407E4C656}" type="slidenum">
              <a:rPr lang="fa-IR"/>
              <a:pPr/>
              <a:t>163</a:t>
            </a:fld>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9" name="Rectangle 3"/>
          <p:cNvSpPr>
            <a:spLocks noGrp="1" noChangeArrowheads="1"/>
          </p:cNvSpPr>
          <p:nvPr>
            <p:ph idx="1"/>
          </p:nvPr>
        </p:nvSpPr>
        <p:spPr>
          <a:xfrm>
            <a:off x="684213" y="1268413"/>
            <a:ext cx="7696200" cy="3657600"/>
          </a:xfrm>
        </p:spPr>
        <p:txBody>
          <a:bodyPr/>
          <a:lstStyle/>
          <a:p>
            <a:pPr algn="ctr" rtl="1"/>
            <a:r>
              <a:rPr lang="fa-IR" sz="3600">
                <a:cs typeface="Lotus" pitchFamily="2" charset="-78"/>
              </a:rPr>
              <a:t>دريک </a:t>
            </a:r>
            <a:r>
              <a:rPr lang="ar-SA" sz="3600">
                <a:cs typeface="Lotus" pitchFamily="2" charset="-78"/>
              </a:rPr>
              <a:t>محيط شهري</a:t>
            </a:r>
            <a:r>
              <a:rPr lang="fa-IR" sz="3600">
                <a:cs typeface="Lotus" pitchFamily="2" charset="-78"/>
              </a:rPr>
              <a:t> </a:t>
            </a:r>
            <a:r>
              <a:rPr lang="ar-SA" sz="3600">
                <a:cs typeface="Lotus" pitchFamily="2" charset="-78"/>
              </a:rPr>
              <a:t>فردي كه با مشكلات شخصي روبرو مي‌شود مي‌تواند به يك متخصص يا همكار حرفه</a:t>
            </a:r>
            <a:r>
              <a:rPr lang="en-US" sz="3600">
                <a:cs typeface="Lotus" pitchFamily="2" charset="-78"/>
              </a:rPr>
              <a:t>‎</a:t>
            </a:r>
            <a:r>
              <a:rPr lang="ar-SA" sz="3600">
                <a:cs typeface="Lotus" pitchFamily="2" charset="-78"/>
              </a:rPr>
              <a:t>اي كه خويشاوندش نيست، مراجعه كند. اين مورد نشان مي دهد كه تا چه حد نقش شبكه خويشاوندي به دليل توسعه شهر نشيني، كاهش يافته</a:t>
            </a:r>
            <a:r>
              <a:rPr lang="fa-IR" sz="3600">
                <a:cs typeface="Lotus" pitchFamily="2" charset="-78"/>
              </a:rPr>
              <a:t> </a:t>
            </a:r>
            <a:r>
              <a:rPr lang="ar-SA" sz="3600">
                <a:cs typeface="Lotus" pitchFamily="2" charset="-78"/>
              </a:rPr>
              <a:t>است. </a:t>
            </a:r>
            <a:endParaRPr lang="fa-IR" sz="3600">
              <a:cs typeface="Lotus" pitchFamily="2" charset="-78"/>
            </a:endParaRPr>
          </a:p>
          <a:p>
            <a:endParaRPr lang="en-US"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74744CA8-0BA6-4E89-9ED6-1FC8842B5CDE}" type="slidenum">
              <a:rPr lang="fa-IR"/>
              <a:pPr/>
              <a:t>164</a:t>
            </a:fld>
            <a:endParaRPr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r>
              <a:rPr lang="ar-SA" sz="4800" b="1">
                <a:cs typeface="Lotus" pitchFamily="2" charset="-78"/>
              </a:rPr>
              <a:t>طلاق</a:t>
            </a:r>
            <a:endParaRPr lang="en-US" sz="4800" b="1">
              <a:cs typeface="Lotus" pitchFamily="2" charset="-78"/>
            </a:endParaRPr>
          </a:p>
        </p:txBody>
      </p:sp>
      <p:sp>
        <p:nvSpPr>
          <p:cNvPr id="337923" name="Rectangle 3"/>
          <p:cNvSpPr>
            <a:spLocks noGrp="1" noChangeArrowheads="1"/>
          </p:cNvSpPr>
          <p:nvPr>
            <p:ph idx="1"/>
          </p:nvPr>
        </p:nvSpPr>
        <p:spPr/>
        <p:txBody>
          <a:bodyPr/>
          <a:lstStyle/>
          <a:p>
            <a:pPr algn="ctr" rtl="1"/>
            <a:r>
              <a:rPr lang="fa-IR" sz="3600">
                <a:cs typeface="Lotus" pitchFamily="2" charset="-78"/>
              </a:rPr>
              <a:t>اين </a:t>
            </a:r>
            <a:r>
              <a:rPr lang="ar-SA" sz="3600">
                <a:cs typeface="Lotus" pitchFamily="2" charset="-78"/>
              </a:rPr>
              <a:t>واقعيت كه ميزان طلاق در جوامع نوين امروزي بسيار بالاتر از دوران پيشين است ، بيشتر جامعه و ارزشهاي متغير مان سرچشمه مي</a:t>
            </a:r>
            <a:r>
              <a:rPr lang="en-US" sz="3600">
                <a:cs typeface="Lotus" pitchFamily="2" charset="-78"/>
              </a:rPr>
              <a:t>‎</a:t>
            </a:r>
            <a:r>
              <a:rPr lang="ar-SA" sz="3600">
                <a:cs typeface="Lotus" pitchFamily="2" charset="-78"/>
              </a:rPr>
              <a:t>گيرد تا از گسيختگي و تباهي خانواده به عنوا</a:t>
            </a:r>
            <a:r>
              <a:rPr lang="fa-IR" sz="3600">
                <a:cs typeface="Lotus" pitchFamily="2" charset="-78"/>
              </a:rPr>
              <a:t>ن</a:t>
            </a:r>
            <a:r>
              <a:rPr lang="ar-SA" sz="3600">
                <a:cs typeface="Lotus" pitchFamily="2" charset="-78"/>
              </a:rPr>
              <a:t> نهاد اجتماعي</a:t>
            </a:r>
            <a:r>
              <a:rPr lang="fa-IR" sz="3600">
                <a:cs typeface="Lotus" pitchFamily="2" charset="-78"/>
              </a:rPr>
              <a:t>.</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0253F76-960F-4D4F-9E3E-FF23077E8D44}" type="slidenum">
              <a:rPr lang="fa-IR"/>
              <a:pPr/>
              <a:t>165</a:t>
            </a:fld>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61" name="Rectangle 5"/>
          <p:cNvSpPr>
            <a:spLocks noGrp="1" noChangeArrowheads="1"/>
          </p:cNvSpPr>
          <p:nvPr>
            <p:ph type="title"/>
          </p:nvPr>
        </p:nvSpPr>
        <p:spPr/>
        <p:txBody>
          <a:bodyPr/>
          <a:lstStyle/>
          <a:p>
            <a:pPr rtl="1"/>
            <a:r>
              <a:rPr lang="ar-SA" sz="4800" b="1">
                <a:cs typeface="Lotus" pitchFamily="2" charset="-78"/>
              </a:rPr>
              <a:t>طلاق</a:t>
            </a:r>
            <a:endParaRPr lang="en-US" sz="4800" b="1">
              <a:cs typeface="Lotus" pitchFamily="2" charset="-78"/>
            </a:endParaRPr>
          </a:p>
        </p:txBody>
      </p:sp>
      <p:sp>
        <p:nvSpPr>
          <p:cNvPr id="326659" name="Rectangle 3"/>
          <p:cNvSpPr>
            <a:spLocks noGrp="1" noChangeArrowheads="1"/>
          </p:cNvSpPr>
          <p:nvPr>
            <p:ph type="body" sz="half" idx="1"/>
          </p:nvPr>
        </p:nvSpPr>
        <p:spPr/>
        <p:txBody>
          <a:bodyPr/>
          <a:lstStyle/>
          <a:p>
            <a:pPr algn="ctr" rtl="1">
              <a:buFontTx/>
              <a:buNone/>
            </a:pPr>
            <a:r>
              <a:rPr lang="ar-SA" sz="3600">
                <a:cs typeface="Lotus" pitchFamily="2" charset="-78"/>
              </a:rPr>
              <a:t>- مهمترين دليل طلاق اين است كه پس از ازدواج ، يك طرف زناشويي از طرف ديگر چشمداشتهاي بيش از حدي دارد. </a:t>
            </a:r>
            <a:endParaRPr lang="fa-IR" sz="3600">
              <a:cs typeface="Lotus" pitchFamily="2" charset="-78"/>
            </a:endParaRPr>
          </a:p>
        </p:txBody>
      </p:sp>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5374DF3A-2669-4848-85B1-7ED42C54D99C}" type="slidenum">
              <a:rPr lang="fa-IR"/>
              <a:pPr/>
              <a:t>166</a:t>
            </a:fld>
            <a:endParaRPr lang="en-US"/>
          </a:p>
        </p:txBody>
      </p:sp>
      <p:sp>
        <p:nvSpPr>
          <p:cNvPr id="8" name="Content Placeholder 7"/>
          <p:cNvSpPr>
            <a:spLocks noGrp="1"/>
          </p:cNvSpPr>
          <p:nvPr>
            <p:ph sz="half" idx="2"/>
          </p:nvPr>
        </p:nvSpPr>
        <p:spPr/>
        <p:txBody>
          <a:bodyPr/>
          <a:lstStyle/>
          <a:p>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5" name="Rectangle 5"/>
          <p:cNvSpPr>
            <a:spLocks noGrp="1" noChangeArrowheads="1"/>
          </p:cNvSpPr>
          <p:nvPr>
            <p:ph type="title"/>
          </p:nvPr>
        </p:nvSpPr>
        <p:spPr/>
        <p:txBody>
          <a:bodyPr/>
          <a:lstStyle/>
          <a:p>
            <a:r>
              <a:rPr lang="ar-SA" sz="4800" b="1">
                <a:cs typeface="Lotus" pitchFamily="2" charset="-78"/>
              </a:rPr>
              <a:t>دگرگوني در ساختار خانواده</a:t>
            </a:r>
            <a:endParaRPr lang="en-US" sz="4800" b="1">
              <a:cs typeface="Lotus" pitchFamily="2" charset="-78"/>
            </a:endParaRPr>
          </a:p>
        </p:txBody>
      </p:sp>
      <p:sp>
        <p:nvSpPr>
          <p:cNvPr id="327683" name="Rectangle 3"/>
          <p:cNvSpPr>
            <a:spLocks noGrp="1" noChangeArrowheads="1"/>
          </p:cNvSpPr>
          <p:nvPr>
            <p:ph type="body" sz="half" idx="1"/>
          </p:nvPr>
        </p:nvSpPr>
        <p:spPr>
          <a:xfrm>
            <a:off x="685800" y="1828800"/>
            <a:ext cx="4894263" cy="3657600"/>
          </a:xfrm>
        </p:spPr>
        <p:txBody>
          <a:bodyPr/>
          <a:lstStyle/>
          <a:p>
            <a:pPr algn="r" rtl="1">
              <a:buFontTx/>
              <a:buNone/>
            </a:pPr>
            <a:r>
              <a:rPr lang="ar-SA" sz="3600">
                <a:cs typeface="Lotus" pitchFamily="2" charset="-78"/>
              </a:rPr>
              <a:t>1- كوچك شدن حجم خانواده </a:t>
            </a:r>
            <a:endParaRPr lang="fa-IR" sz="3600">
              <a:cs typeface="Lotus" pitchFamily="2" charset="-78"/>
            </a:endParaRPr>
          </a:p>
          <a:p>
            <a:pPr algn="r" rtl="1">
              <a:buFontTx/>
              <a:buNone/>
            </a:pPr>
            <a:r>
              <a:rPr lang="ar-SA" sz="3600">
                <a:cs typeface="Lotus" pitchFamily="2" charset="-78"/>
              </a:rPr>
              <a:t>2- </a:t>
            </a:r>
            <a:r>
              <a:rPr lang="fa-IR" sz="3600">
                <a:cs typeface="Lotus" pitchFamily="2" charset="-78"/>
              </a:rPr>
              <a:t> </a:t>
            </a:r>
            <a:r>
              <a:rPr lang="ar-SA" sz="3600">
                <a:cs typeface="Lotus" pitchFamily="2" charset="-78"/>
              </a:rPr>
              <a:t>دگرگون شدن برداشتهاي افراد از طلاق </a:t>
            </a:r>
            <a:endParaRPr lang="fa-IR" sz="3600">
              <a:cs typeface="Lotus" pitchFamily="2" charset="-78"/>
            </a:endParaRPr>
          </a:p>
          <a:p>
            <a:pPr algn="ctr" rtl="1">
              <a:buFontTx/>
              <a:buNone/>
            </a:pPr>
            <a:r>
              <a:rPr lang="ar-SA" sz="3600">
                <a:cs typeface="Lotus" pitchFamily="2" charset="-78"/>
              </a:rPr>
              <a:t>3- </a:t>
            </a:r>
            <a:r>
              <a:rPr lang="fa-IR" sz="3600">
                <a:cs typeface="Lotus" pitchFamily="2" charset="-78"/>
              </a:rPr>
              <a:t> </a:t>
            </a:r>
            <a:r>
              <a:rPr lang="ar-SA" sz="3600">
                <a:cs typeface="Lotus" pitchFamily="2" charset="-78"/>
              </a:rPr>
              <a:t>تغييراتي در نقشهاي مردان و زنان سرچشمه مي</a:t>
            </a:r>
            <a:r>
              <a:rPr lang="en-US" sz="3600">
                <a:cs typeface="Lotus" pitchFamily="2" charset="-78"/>
              </a:rPr>
              <a:t>‎</a:t>
            </a:r>
            <a:r>
              <a:rPr lang="ar-SA" sz="3600">
                <a:cs typeface="Lotus" pitchFamily="2" charset="-78"/>
              </a:rPr>
              <a:t>گيرد. </a:t>
            </a:r>
            <a:endParaRPr lang="en-US" sz="3600">
              <a:cs typeface="Lotus" pitchFamily="2" charset="-78"/>
            </a:endParaRPr>
          </a:p>
          <a:p>
            <a:pPr>
              <a:buFontTx/>
              <a:buNone/>
            </a:pPr>
            <a:endParaRPr lang="en-US" sz="3600">
              <a:cs typeface="Lotus" pitchFamily="2" charset="-78"/>
            </a:endParaRPr>
          </a:p>
        </p:txBody>
      </p:sp>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A6B82C54-8E49-4B55-AC55-5AB5924BC01C}" type="slidenum">
              <a:rPr lang="fa-IR"/>
              <a:pPr/>
              <a:t>167</a:t>
            </a:fld>
            <a:endParaRPr lang="en-US"/>
          </a:p>
        </p:txBody>
      </p:sp>
      <p:sp>
        <p:nvSpPr>
          <p:cNvPr id="8" name="Content Placeholder 7"/>
          <p:cNvSpPr>
            <a:spLocks noGrp="1"/>
          </p:cNvSpPr>
          <p:nvPr>
            <p:ph sz="half" idx="2"/>
          </p:nvPr>
        </p:nvSpPr>
        <p:spPr/>
        <p:txBody>
          <a:bodyPr/>
          <a:lstStyle/>
          <a:p>
            <a:endParaRPr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p:txBody>
          <a:bodyPr/>
          <a:lstStyle/>
          <a:p>
            <a:endParaRPr lang="en-US" sz="5400" b="1" dirty="0">
              <a:effectLst>
                <a:outerShdw blurRad="38100" dist="38100" dir="2700000" algn="tl">
                  <a:srgbClr val="FFFFFF"/>
                </a:outerShdw>
              </a:effectLst>
              <a:cs typeface="Lotus" pitchFamily="2" charset="-78"/>
            </a:endParaRPr>
          </a:p>
        </p:txBody>
      </p:sp>
      <p:sp>
        <p:nvSpPr>
          <p:cNvPr id="566275" name="Rectangle 3"/>
          <p:cNvSpPr>
            <a:spLocks noGrp="1" noChangeArrowheads="1"/>
          </p:cNvSpPr>
          <p:nvPr>
            <p:ph idx="1"/>
          </p:nvPr>
        </p:nvSpPr>
        <p:spPr/>
        <p:txBody>
          <a:bodyPr/>
          <a:lstStyle/>
          <a:p>
            <a:pPr algn="ctr"/>
            <a:endParaRPr lang="fa-IR" sz="4800" b="1" dirty="0">
              <a:effectLst>
                <a:outerShdw blurRad="38100" dist="38100" dir="2700000" algn="tl">
                  <a:srgbClr val="FFFFFF"/>
                </a:outerShdw>
              </a:effectLst>
              <a:cs typeface="Lotus" pitchFamily="2" charset="-78"/>
            </a:endParaRPr>
          </a:p>
          <a:p>
            <a:pPr algn="ctr" rtl="1"/>
            <a:r>
              <a:rPr lang="fa-IR" sz="4800" b="1" dirty="0">
                <a:effectLst>
                  <a:outerShdw blurRad="38100" dist="38100" dir="2700000" algn="tl">
                    <a:srgbClr val="FFFFFF"/>
                  </a:outerShdw>
                </a:effectLst>
                <a:cs typeface="Lotus" pitchFamily="2" charset="-78"/>
              </a:rPr>
              <a:t>نظارت اجتماعی</a:t>
            </a:r>
          </a:p>
          <a:p>
            <a:pPr algn="ctr" rtl="1"/>
            <a:r>
              <a:rPr lang="en-US" sz="4800" b="1" dirty="0">
                <a:effectLst>
                  <a:outerShdw blurRad="38100" dist="38100" dir="2700000" algn="tl">
                    <a:srgbClr val="FFFFFF"/>
                  </a:outerShdw>
                </a:effectLst>
                <a:cs typeface="Lotus" pitchFamily="2" charset="-78"/>
              </a:rPr>
              <a:t>Social control</a:t>
            </a: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A651182E-BB66-4671-A1FA-74E6F939DA91}" type="slidenum">
              <a:rPr lang="fa-IR"/>
              <a:pPr/>
              <a:t>168</a:t>
            </a:fld>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lgn="ctr"/>
            <a:r>
              <a:rPr lang="ar-SA" sz="4800" b="1" dirty="0">
                <a:cs typeface="Lotus" pitchFamily="2" charset="-78"/>
              </a:rPr>
              <a:t>نظارت اجتماعي</a:t>
            </a:r>
            <a:endParaRPr lang="en-US" sz="4800" b="1" dirty="0">
              <a:cs typeface="Lotus" pitchFamily="2" charset="-78"/>
            </a:endParaRPr>
          </a:p>
        </p:txBody>
      </p:sp>
      <p:sp>
        <p:nvSpPr>
          <p:cNvPr id="332803" name="Rectangle 3"/>
          <p:cNvSpPr>
            <a:spLocks noGrp="1" noChangeArrowheads="1"/>
          </p:cNvSpPr>
          <p:nvPr>
            <p:ph idx="1"/>
          </p:nvPr>
        </p:nvSpPr>
        <p:spPr/>
        <p:txBody>
          <a:bodyPr>
            <a:normAutofit fontScale="92500" lnSpcReduction="20000"/>
          </a:bodyPr>
          <a:lstStyle/>
          <a:p>
            <a:pPr algn="ctr" rtl="1">
              <a:buFontTx/>
              <a:buChar char="-"/>
            </a:pPr>
            <a:r>
              <a:rPr lang="ar-SA" sz="3600" dirty="0">
                <a:cs typeface="Lotus" pitchFamily="2" charset="-78"/>
              </a:rPr>
              <a:t>نظارت اجتماعي در واقع به بسط فراگرد اجتماعي شدن اطلاق مي‌شود. </a:t>
            </a:r>
            <a:r>
              <a:rPr lang="fa-IR" sz="3600" dirty="0">
                <a:cs typeface="Lotus" pitchFamily="2" charset="-78"/>
              </a:rPr>
              <a:t>اگر نظارت اجتماعی درست به کار بسته شود , رفتار فرد با رفتار مورد انتظار جامعه تطابق پيدا می کند .</a:t>
            </a:r>
            <a:endParaRPr lang="en-US" sz="3600" dirty="0">
              <a:cs typeface="Lotus" pitchFamily="2" charset="-78"/>
            </a:endParaRPr>
          </a:p>
          <a:p>
            <a:pPr algn="ctr" rtl="1">
              <a:buFontTx/>
              <a:buChar char="-"/>
            </a:pPr>
            <a:r>
              <a:rPr lang="fa-IR" sz="3600" dirty="0">
                <a:cs typeface="Lotus" pitchFamily="2" charset="-78"/>
              </a:rPr>
              <a:t>نظارت اجتماعی به ابزارها وروشهایی اطلاق می شود که برای وادار کردن</a:t>
            </a:r>
          </a:p>
          <a:p>
            <a:pPr algn="ctr" rtl="1">
              <a:buFontTx/>
              <a:buChar char="-"/>
            </a:pPr>
            <a:r>
              <a:rPr lang="fa-IR" sz="3600" dirty="0">
                <a:cs typeface="Lotus" pitchFamily="2" charset="-78"/>
              </a:rPr>
              <a:t>فرد به انطباق او با انتظارات گروه معین یا کل جامعه بکار میرود</a:t>
            </a:r>
          </a:p>
          <a:p>
            <a:pPr algn="ctr" rtl="1">
              <a:buFontTx/>
              <a:buChar char="-"/>
            </a:pPr>
            <a:r>
              <a:rPr lang="fa-IR" sz="3600" dirty="0">
                <a:cs typeface="Lotus" pitchFamily="2" charset="-78"/>
              </a:rPr>
              <a:t>اگر نظارت اجتماعی بدرستی صورت گیرد رفتار فرد با شیوه رفتار گروه وجامعه هماهنگ میگردد </a:t>
            </a: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F4C716F-9DB3-47DF-8F78-874B5AB18E75}" type="slidenum">
              <a:rPr lang="fa-IR"/>
              <a:pPr/>
              <a:t>169</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ar-SA" sz="5400">
                <a:cs typeface="Lotus" pitchFamily="2" charset="-78"/>
              </a:rPr>
              <a:t>عقل سليم</a:t>
            </a:r>
            <a:endParaRPr lang="en-US" sz="5400">
              <a:cs typeface="Lotus" pitchFamily="2" charset="-78"/>
            </a:endParaRPr>
          </a:p>
        </p:txBody>
      </p:sp>
      <p:sp>
        <p:nvSpPr>
          <p:cNvPr id="229379" name="Rectangle 3"/>
          <p:cNvSpPr>
            <a:spLocks noGrp="1" noChangeArrowheads="1"/>
          </p:cNvSpPr>
          <p:nvPr>
            <p:ph idx="1"/>
          </p:nvPr>
        </p:nvSpPr>
        <p:spPr/>
        <p:txBody>
          <a:bodyPr/>
          <a:lstStyle/>
          <a:p>
            <a:pPr algn="ctr" rtl="1">
              <a:buFontTx/>
              <a:buNone/>
            </a:pPr>
            <a:r>
              <a:rPr lang="ar-SA" sz="4000">
                <a:cs typeface="Lotus" pitchFamily="2" charset="-78"/>
              </a:rPr>
              <a:t>مثال اين كه گفته مي‌شود، جوانان طبقه متوسط كمتر از جوانان طبقه پائين مستعد بزهكاري‌اند، از نظر جامعه شناسي نادرست</a:t>
            </a:r>
            <a:r>
              <a:rPr lang="fa-IR" sz="4000">
                <a:cs typeface="Lotus" pitchFamily="2" charset="-78"/>
              </a:rPr>
              <a:t> </a:t>
            </a:r>
            <a:r>
              <a:rPr lang="ar-SA" sz="4000">
                <a:cs typeface="Lotus" pitchFamily="2" charset="-78"/>
              </a:rPr>
              <a:t>است. </a:t>
            </a:r>
            <a:endParaRPr lang="en-US" sz="4000">
              <a:cs typeface="Lotus" pitchFamily="2" charset="-78"/>
            </a:endParaRPr>
          </a:p>
          <a:p>
            <a:endParaRPr lang="en-US"/>
          </a:p>
        </p:txBody>
      </p:sp>
      <p:sp>
        <p:nvSpPr>
          <p:cNvPr id="6" name="Slide Number Placeholder 5"/>
          <p:cNvSpPr>
            <a:spLocks noGrp="1"/>
          </p:cNvSpPr>
          <p:nvPr>
            <p:ph type="sldNum" sz="quarter" idx="12"/>
          </p:nvPr>
        </p:nvSpPr>
        <p:spPr/>
        <p:txBody>
          <a:bodyPr/>
          <a:lstStyle/>
          <a:p>
            <a:fld id="{7A48F84F-8CA4-4ED9-BB96-3AF17A0AB4D7}" type="slidenum">
              <a:rPr lang="fa-IR"/>
              <a:pPr/>
              <a:t>17</a:t>
            </a:fld>
            <a:endParaRPr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mn-cs"/>
              </a:rPr>
              <a:t>اهمیت نظارت اجتماعی</a:t>
            </a:r>
            <a:endParaRPr lang="en-US" dirty="0">
              <a:cs typeface="+mn-cs"/>
            </a:endParaRPr>
          </a:p>
        </p:txBody>
      </p:sp>
      <p:sp>
        <p:nvSpPr>
          <p:cNvPr id="3" name="Content Placeholder 2"/>
          <p:cNvSpPr>
            <a:spLocks noGrp="1"/>
          </p:cNvSpPr>
          <p:nvPr>
            <p:ph idx="1"/>
          </p:nvPr>
        </p:nvSpPr>
        <p:spPr/>
        <p:txBody>
          <a:bodyPr/>
          <a:lstStyle/>
          <a:p>
            <a:pPr algn="r"/>
            <a:endParaRPr lang="fa-IR" dirty="0"/>
          </a:p>
          <a:p>
            <a:pPr algn="r"/>
            <a:endParaRPr lang="fa-IR" dirty="0"/>
          </a:p>
          <a:p>
            <a:pPr algn="r"/>
            <a:r>
              <a:rPr lang="fa-IR" dirty="0"/>
              <a:t>.نهادینه شدن هنجارها</a:t>
            </a:r>
          </a:p>
          <a:p>
            <a:pPr algn="r"/>
            <a:r>
              <a:rPr lang="fa-IR" dirty="0"/>
              <a:t>پیشگیری از بروز انحراف ازمعیارهای جامعه</a:t>
            </a:r>
          </a:p>
          <a:p>
            <a:pPr algn="r"/>
            <a:r>
              <a:rPr lang="fa-IR" dirty="0"/>
              <a:t>.حاکمیت نظم در جامعه </a:t>
            </a:r>
          </a:p>
          <a:p>
            <a:pPr algn="r"/>
            <a:r>
              <a:rPr lang="fa-IR" dirty="0"/>
              <a:t>هماهنگی وانطباق با موازین والگوهای قابل قبول وهنجارهای جامعه</a:t>
            </a:r>
            <a:endParaRPr lang="en-US"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170</a:t>
            </a:fld>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pPr algn="ctr"/>
            <a:r>
              <a:rPr lang="fa-IR" b="1" dirty="0">
                <a:cs typeface="Lotus" pitchFamily="2" charset="-78"/>
              </a:rPr>
              <a:t>ساختار هنجارمند</a:t>
            </a:r>
            <a:endParaRPr lang="en-US" b="1" dirty="0">
              <a:cs typeface="Lotus" pitchFamily="2" charset="-78"/>
            </a:endParaRPr>
          </a:p>
        </p:txBody>
      </p:sp>
      <p:sp>
        <p:nvSpPr>
          <p:cNvPr id="393219" name="Rectangle 3"/>
          <p:cNvSpPr>
            <a:spLocks noGrp="1" noChangeArrowheads="1"/>
          </p:cNvSpPr>
          <p:nvPr>
            <p:ph idx="1"/>
          </p:nvPr>
        </p:nvSpPr>
        <p:spPr/>
        <p:txBody>
          <a:bodyPr/>
          <a:lstStyle/>
          <a:p>
            <a:pPr algn="r" rtl="1">
              <a:buFontTx/>
              <a:buNone/>
            </a:pPr>
            <a:r>
              <a:rPr lang="fa-IR" sz="3600" dirty="0">
                <a:cs typeface="Lotus" pitchFamily="2" charset="-78"/>
              </a:rPr>
              <a:t>هنجارها يا </a:t>
            </a:r>
            <a:r>
              <a:rPr lang="fa-IR" sz="3600" b="1" dirty="0">
                <a:cs typeface="Lotus" pitchFamily="2" charset="-78"/>
              </a:rPr>
              <a:t>تحذيری</a:t>
            </a:r>
            <a:r>
              <a:rPr lang="fa-IR" sz="3600" dirty="0">
                <a:cs typeface="Lotus" pitchFamily="2" charset="-78"/>
              </a:rPr>
              <a:t> اند(ممنوع) ويا </a:t>
            </a:r>
            <a:r>
              <a:rPr lang="fa-IR" sz="3600" b="1" dirty="0">
                <a:cs typeface="Lotus" pitchFamily="2" charset="-78"/>
              </a:rPr>
              <a:t>تجويزی</a:t>
            </a:r>
            <a:r>
              <a:rPr lang="fa-IR" sz="3600" dirty="0">
                <a:cs typeface="Lotus" pitchFamily="2" charset="-78"/>
              </a:rPr>
              <a:t> </a:t>
            </a:r>
          </a:p>
          <a:p>
            <a:pPr algn="dist" rtl="1">
              <a:buFontTx/>
              <a:buNone/>
            </a:pPr>
            <a:r>
              <a:rPr lang="ar-SA" sz="3600" dirty="0">
                <a:cs typeface="Lotus" pitchFamily="2" charset="-78"/>
              </a:rPr>
              <a:t>هنجارهاي </a:t>
            </a:r>
            <a:r>
              <a:rPr lang="fa-IR" sz="3600" dirty="0">
                <a:cs typeface="Lotus" pitchFamily="2" charset="-78"/>
              </a:rPr>
              <a:t>تحذيری</a:t>
            </a:r>
            <a:r>
              <a:rPr lang="ar-SA" sz="3600" dirty="0">
                <a:cs typeface="Lotus" pitchFamily="2" charset="-78"/>
              </a:rPr>
              <a:t> كاري را كه شخص نبايد انجام دهد، مشخص مي‌كند و هنجارهاي تجويزي آن كارهايش را كه شخص بايد انجام دهد، تعيين مي</a:t>
            </a:r>
            <a:r>
              <a:rPr lang="en-US" sz="3600" dirty="0">
                <a:cs typeface="Lotus" pitchFamily="2" charset="-78"/>
              </a:rPr>
              <a:t>‎</a:t>
            </a:r>
            <a:r>
              <a:rPr lang="ar-SA" sz="3600" dirty="0">
                <a:cs typeface="Lotus" pitchFamily="2" charset="-78"/>
              </a:rPr>
              <a:t>كنند.</a:t>
            </a:r>
            <a:endParaRPr lang="fa-IR" sz="3600" dirty="0">
              <a:cs typeface="Lotus" pitchFamily="2" charset="-78"/>
            </a:endParaRPr>
          </a:p>
          <a:p>
            <a:pPr algn="r" rtl="1">
              <a:buFontTx/>
              <a:buNone/>
            </a:pPr>
            <a:r>
              <a:rPr lang="fa-IR" sz="3600" dirty="0">
                <a:cs typeface="Lotus" pitchFamily="2" charset="-78"/>
              </a:rPr>
              <a:t>نتیجه</a:t>
            </a:r>
            <a:r>
              <a:rPr lang="ar-SA" sz="3600" dirty="0">
                <a:cs typeface="Lotus" pitchFamily="2" charset="-78"/>
              </a:rPr>
              <a:t> </a:t>
            </a:r>
            <a:r>
              <a:rPr lang="fa-IR" sz="3600" dirty="0">
                <a:cs typeface="Lotus" pitchFamily="2" charset="-78"/>
              </a:rPr>
              <a:t>موفق جریان وفرایند اجتماعی شدن نهادینه شدن ارزشها وهنجارهای اجتماعی است</a:t>
            </a:r>
          </a:p>
          <a:p>
            <a:endParaRPr lang="en-US" dirty="0"/>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2A635B1-F78D-4596-A9FF-FE96543A90A2}" type="slidenum">
              <a:rPr lang="fa-IR"/>
              <a:pPr/>
              <a:t>171</a:t>
            </a:fld>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7" name="Rectangle 3"/>
          <p:cNvSpPr>
            <a:spLocks noGrp="1" noChangeArrowheads="1"/>
          </p:cNvSpPr>
          <p:nvPr>
            <p:ph idx="1"/>
          </p:nvPr>
        </p:nvSpPr>
        <p:spPr/>
        <p:txBody>
          <a:bodyPr/>
          <a:lstStyle/>
          <a:p>
            <a:pPr algn="ctr" rtl="1">
              <a:buFontTx/>
              <a:buNone/>
            </a:pPr>
            <a:r>
              <a:rPr lang="ar-SA" sz="3600">
                <a:cs typeface="Lotus" pitchFamily="2" charset="-78"/>
              </a:rPr>
              <a:t>مصوبات مثبت به پاداشهايي گفته مي‌شود كه به يك فرد در صورت تطبيق با هنجارهاي اجتماعي داده مي</a:t>
            </a:r>
            <a:r>
              <a:rPr lang="en-US" sz="3600">
                <a:cs typeface="Lotus" pitchFamily="2" charset="-78"/>
              </a:rPr>
              <a:t>‎</a:t>
            </a:r>
            <a:r>
              <a:rPr lang="ar-SA" sz="3600">
                <a:cs typeface="Lotus" pitchFamily="2" charset="-78"/>
              </a:rPr>
              <a:t>شود. </a:t>
            </a:r>
            <a:endParaRPr lang="fa-IR"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AF09EF7-F6B7-4A11-B249-D8B09DEDAD97}" type="slidenum">
              <a:rPr lang="fa-IR"/>
              <a:pPr/>
              <a:t>172</a:t>
            </a:fld>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3200" dirty="0">
                <a:cs typeface="+mn-cs"/>
              </a:rPr>
              <a:t>مکانیسمهای رسمی وغیر رسمی نظارت اجتماعی</a:t>
            </a:r>
            <a:endParaRPr lang="en-US" sz="3200" dirty="0">
              <a:cs typeface="+mn-cs"/>
            </a:endParaRPr>
          </a:p>
        </p:txBody>
      </p:sp>
      <p:sp>
        <p:nvSpPr>
          <p:cNvPr id="3" name="Content Placeholder 2"/>
          <p:cNvSpPr>
            <a:spLocks noGrp="1"/>
          </p:cNvSpPr>
          <p:nvPr>
            <p:ph idx="1"/>
          </p:nvPr>
        </p:nvSpPr>
        <p:spPr/>
        <p:txBody>
          <a:bodyPr/>
          <a:lstStyle/>
          <a:p>
            <a:pPr lvl="6" algn="ctr"/>
            <a:r>
              <a:rPr lang="fa-IR" sz="2800" dirty="0"/>
              <a:t>نظارت اجتماعی غیررسمی:عمدتا از طریق گروههای نخستین(خانواده.دوستان.و...)نظیر  </a:t>
            </a:r>
          </a:p>
          <a:p>
            <a:pPr lvl="6" algn="ctr"/>
            <a:r>
              <a:rPr lang="fa-IR" sz="2800" dirty="0"/>
              <a:t>خنده.تمسخر.طرد. تحقیر   صورت میگیرد</a:t>
            </a:r>
          </a:p>
          <a:p>
            <a:pPr lvl="6" algn="ctr"/>
            <a:r>
              <a:rPr lang="fa-IR" sz="2800" dirty="0"/>
              <a:t>نظارت رسمی :ازطریق سازمانهای رسمی وگرههای ثانوی اعمال میگردد(پلیس.زندان.قوانین.آیین نامه ها</a:t>
            </a:r>
          </a:p>
          <a:p>
            <a:pPr lvl="6" algn="r"/>
            <a:endParaRPr lang="fa-IR" sz="2800"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173</a:t>
            </a:fld>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1" name="Rectangle 3"/>
          <p:cNvSpPr>
            <a:spLocks noGrp="1" noChangeArrowheads="1"/>
          </p:cNvSpPr>
          <p:nvPr>
            <p:ph idx="1"/>
          </p:nvPr>
        </p:nvSpPr>
        <p:spPr/>
        <p:txBody>
          <a:bodyPr/>
          <a:lstStyle/>
          <a:p>
            <a:pPr algn="dist" rtl="1">
              <a:buFontTx/>
              <a:buNone/>
            </a:pPr>
            <a:r>
              <a:rPr lang="ar-SA" sz="4000">
                <a:cs typeface="Lotus" pitchFamily="2" charset="-78"/>
              </a:rPr>
              <a:t>جامعه شناسان معتقدند كه پاداشهاي مجازاتهاي غير رسمي غالباً بيشتر از پاداشها و مجازاتهاي رسمي كارايي </a:t>
            </a:r>
            <a:r>
              <a:rPr lang="fa-IR" sz="4000">
                <a:cs typeface="Lotus" pitchFamily="2" charset="-78"/>
              </a:rPr>
              <a:t>	</a:t>
            </a:r>
            <a:r>
              <a:rPr lang="ar-SA" sz="4000">
                <a:cs typeface="Lotus" pitchFamily="2" charset="-78"/>
              </a:rPr>
              <a:t>دارند. </a:t>
            </a:r>
            <a:endParaRPr lang="en-US" sz="4000">
              <a:cs typeface="Lotus" pitchFamily="2" charset="-78"/>
            </a:endParaRPr>
          </a:p>
          <a:p>
            <a:endParaRPr lang="en-US" sz="40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1CFCC196-1FA6-4115-954F-84E9424168A3}" type="slidenum">
              <a:rPr lang="fa-IR"/>
              <a:pPr/>
              <a:t>174</a:t>
            </a:fld>
            <a:endParaRPr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a:t>نظارت اجتماعی در اسلام</a:t>
            </a:r>
            <a:endParaRPr lang="en-US" dirty="0"/>
          </a:p>
        </p:txBody>
      </p:sp>
      <p:sp>
        <p:nvSpPr>
          <p:cNvPr id="3" name="Subtitle 2"/>
          <p:cNvSpPr>
            <a:spLocks noGrp="1"/>
          </p:cNvSpPr>
          <p:nvPr>
            <p:ph type="subTitle" idx="1"/>
          </p:nvPr>
        </p:nvSpPr>
        <p:spPr/>
        <p:txBody>
          <a:bodyPr>
            <a:normAutofit lnSpcReduction="10000"/>
          </a:bodyPr>
          <a:lstStyle/>
          <a:p>
            <a:r>
              <a:rPr lang="fa-IR" dirty="0"/>
              <a:t>امر بمعروف ونهی از منکر:</a:t>
            </a:r>
            <a:endParaRPr lang="en-US" dirty="0"/>
          </a:p>
          <a:p>
            <a:endParaRPr lang="en-US" dirty="0"/>
          </a:p>
          <a:p>
            <a:r>
              <a:rPr lang="fa-IR" dirty="0"/>
              <a:t> وَ لْتَكُنْ مِنْكم اُمَّةٌ یَدْعُون اِلى الخَیْرِ و یَأمُرونَ</a:t>
            </a:r>
            <a:r>
              <a:rPr lang="en-US" dirty="0"/>
              <a:t> </a:t>
            </a:r>
            <a:r>
              <a:rPr lang="fa-IR" dirty="0"/>
              <a:t>بِالمَعْروُفِ و یَنْهَونَ عَنِ المُنكِر»; </a:t>
            </a:r>
            <a:endParaRPr lang="en-US" dirty="0"/>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p:txBody>
          <a:bodyPr/>
          <a:lstStyle/>
          <a:p>
            <a:endParaRPr lang="en-US" sz="5400" b="1" dirty="0">
              <a:effectLst>
                <a:outerShdw blurRad="38100" dist="38100" dir="2700000" algn="tl">
                  <a:srgbClr val="FFFFFF"/>
                </a:outerShdw>
              </a:effectLst>
              <a:cs typeface="Lotus" pitchFamily="2" charset="-78"/>
            </a:endParaRPr>
          </a:p>
        </p:txBody>
      </p:sp>
      <p:sp>
        <p:nvSpPr>
          <p:cNvPr id="568323" name="Rectangle 3"/>
          <p:cNvSpPr>
            <a:spLocks noGrp="1" noChangeArrowheads="1"/>
          </p:cNvSpPr>
          <p:nvPr>
            <p:ph idx="1"/>
          </p:nvPr>
        </p:nvSpPr>
        <p:spPr/>
        <p:txBody>
          <a:bodyPr/>
          <a:lstStyle/>
          <a:p>
            <a:pPr algn="ctr" rtl="1"/>
            <a:endParaRPr lang="fa-IR" sz="4800" b="1" dirty="0">
              <a:effectLst>
                <a:outerShdw blurRad="38100" dist="38100" dir="2700000" algn="tl">
                  <a:srgbClr val="FFFFFF"/>
                </a:outerShdw>
              </a:effectLst>
              <a:cs typeface="Lotus" pitchFamily="2" charset="-78"/>
            </a:endParaRPr>
          </a:p>
          <a:p>
            <a:pPr algn="ctr" rtl="1"/>
            <a:r>
              <a:rPr lang="fa-IR" sz="4800" b="1" dirty="0">
                <a:effectLst>
                  <a:outerShdw blurRad="38100" dist="38100" dir="2700000" algn="tl">
                    <a:srgbClr val="FFFFFF"/>
                  </a:outerShdw>
                </a:effectLst>
                <a:cs typeface="Lotus" pitchFamily="2" charset="-78"/>
              </a:rPr>
              <a:t>رفتار انحرافی</a:t>
            </a:r>
            <a:endParaRPr lang="en-US" sz="4800" b="1" dirty="0">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B7D0D61-6A7E-4E2A-B5B7-A57408D7A695}" type="slidenum">
              <a:rPr lang="fa-IR"/>
              <a:pPr/>
              <a:t>176</a:t>
            </a:fld>
            <a:endParaRPr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pPr algn="ctr"/>
            <a:r>
              <a:rPr lang="ar-SA" b="1" dirty="0">
                <a:cs typeface="Lotus" pitchFamily="2" charset="-78"/>
              </a:rPr>
              <a:t>انحراف</a:t>
            </a:r>
            <a:endParaRPr lang="en-US" b="1" dirty="0">
              <a:cs typeface="Lotus" pitchFamily="2" charset="-78"/>
            </a:endParaRPr>
          </a:p>
        </p:txBody>
      </p:sp>
      <p:sp>
        <p:nvSpPr>
          <p:cNvPr id="220163" name="Rectangle 3"/>
          <p:cNvSpPr>
            <a:spLocks noGrp="1" noChangeArrowheads="1"/>
          </p:cNvSpPr>
          <p:nvPr>
            <p:ph idx="1"/>
          </p:nvPr>
        </p:nvSpPr>
        <p:spPr>
          <a:xfrm>
            <a:off x="685800" y="2133600"/>
            <a:ext cx="7696200" cy="3352800"/>
          </a:xfrm>
        </p:spPr>
        <p:txBody>
          <a:bodyPr>
            <a:normAutofit fontScale="92500" lnSpcReduction="10000"/>
          </a:bodyPr>
          <a:lstStyle/>
          <a:p>
            <a:pPr algn="r" rtl="1"/>
            <a:r>
              <a:rPr lang="ar-SA" sz="4000" dirty="0">
                <a:cs typeface="Lotus" pitchFamily="2" charset="-78"/>
              </a:rPr>
              <a:t>انحراف به دوری جستن از هنجار اطلاق می‌شود و زمانی رخ می‌دهد که </a:t>
            </a:r>
            <a:r>
              <a:rPr lang="fa-IR" sz="4000" dirty="0">
                <a:cs typeface="Lotus" pitchFamily="2" charset="-78"/>
              </a:rPr>
              <a:t>ي</a:t>
            </a:r>
            <a:r>
              <a:rPr lang="ar-SA" sz="4000" dirty="0">
                <a:cs typeface="Lotus" pitchFamily="2" charset="-78"/>
              </a:rPr>
              <a:t>ک فرد </a:t>
            </a:r>
            <a:r>
              <a:rPr lang="fa-IR" sz="4000" dirty="0">
                <a:cs typeface="Lotus" pitchFamily="2" charset="-78"/>
              </a:rPr>
              <a:t>ي</a:t>
            </a:r>
            <a:r>
              <a:rPr lang="ar-SA" sz="4000" dirty="0">
                <a:cs typeface="Lotus" pitchFamily="2" charset="-78"/>
              </a:rPr>
              <a:t>ا </a:t>
            </a:r>
            <a:r>
              <a:rPr lang="fa-IR" sz="4000" dirty="0">
                <a:cs typeface="Lotus" pitchFamily="2" charset="-78"/>
              </a:rPr>
              <a:t>ي</a:t>
            </a:r>
            <a:r>
              <a:rPr lang="ar-SA" sz="4000" dirty="0">
                <a:cs typeface="Lotus" pitchFamily="2" charset="-78"/>
              </a:rPr>
              <a:t>ک گروه مع</a:t>
            </a:r>
            <a:r>
              <a:rPr lang="fa-IR" sz="4000" dirty="0">
                <a:cs typeface="Lotus" pitchFamily="2" charset="-78"/>
              </a:rPr>
              <a:t>ي</a:t>
            </a:r>
            <a:r>
              <a:rPr lang="ar-SA" sz="4000" dirty="0">
                <a:cs typeface="Lotus" pitchFamily="2" charset="-78"/>
              </a:rPr>
              <a:t>ارهای جامعه را رعا</a:t>
            </a:r>
            <a:r>
              <a:rPr lang="fa-IR" sz="4000" dirty="0">
                <a:cs typeface="Lotus" pitchFamily="2" charset="-78"/>
              </a:rPr>
              <a:t>ي</a:t>
            </a:r>
            <a:r>
              <a:rPr lang="ar-SA" sz="4000" dirty="0">
                <a:cs typeface="Lotus" pitchFamily="2" charset="-78"/>
              </a:rPr>
              <a:t>ت نکند.</a:t>
            </a:r>
            <a:r>
              <a:rPr lang="fa-IR" sz="4000" dirty="0">
                <a:cs typeface="Lotus" pitchFamily="2" charset="-78"/>
              </a:rPr>
              <a:t>رفتار انحرافی هر گونه رفتاری است که با انتظارات وهنجار های جامعه یایکی از گروههای اجتماعی منطبق و سازگار نباشد(قتل.تجاوز.دزدی.اعتیادو.......)</a:t>
            </a: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EB5B3C2-8249-4B4D-9746-33827EC13A50}" type="slidenum">
              <a:rPr lang="fa-IR"/>
              <a:pPr/>
              <a:t>177</a:t>
            </a:fld>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انحرافات نخستین وانحرافات ثانوی</a:t>
            </a:r>
            <a:endParaRPr lang="en-US" dirty="0"/>
          </a:p>
        </p:txBody>
      </p:sp>
      <p:sp>
        <p:nvSpPr>
          <p:cNvPr id="3" name="Content Placeholder 2"/>
          <p:cNvSpPr>
            <a:spLocks noGrp="1"/>
          </p:cNvSpPr>
          <p:nvPr>
            <p:ph idx="1"/>
          </p:nvPr>
        </p:nvSpPr>
        <p:spPr/>
        <p:txBody>
          <a:bodyPr/>
          <a:lstStyle/>
          <a:p>
            <a:pPr algn="r"/>
            <a:r>
              <a:rPr lang="fa-IR" dirty="0"/>
              <a:t>انحرافات نخستین:گذرا  وتصادفی که در این صورت فرد منحرف محسوب نمیگردد</a:t>
            </a:r>
          </a:p>
          <a:p>
            <a:pPr algn="r"/>
            <a:r>
              <a:rPr lang="fa-IR" dirty="0"/>
              <a:t>انحرافات ثانوی:فرد در مرحله تکرار انحراف قراردارد </a:t>
            </a:r>
          </a:p>
          <a:p>
            <a:pPr algn="r"/>
            <a:endParaRPr lang="fa-IR" dirty="0"/>
          </a:p>
          <a:p>
            <a:pPr algn="r"/>
            <a:r>
              <a:rPr lang="fa-IR" dirty="0"/>
              <a:t>وجامعه او را منحرف میداند(دزدان و</a:t>
            </a:r>
          </a:p>
          <a:p>
            <a:pPr algn="r"/>
            <a:r>
              <a:rPr lang="fa-IR" dirty="0"/>
              <a:t>انحراف ممکن است بصورت فردی یا گروهی صورت گیرد</a:t>
            </a:r>
            <a:endParaRPr lang="en-US"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178</a:t>
            </a:fld>
            <a:endParaRPr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fa-IR"/>
              <a:t>مژده کيانی - مردادماه 1385</a:t>
            </a:r>
            <a:endParaRPr lang="en-US"/>
          </a:p>
        </p:txBody>
      </p:sp>
      <p:sp>
        <p:nvSpPr>
          <p:cNvPr id="15" name="Slide Number Placeholder 5"/>
          <p:cNvSpPr>
            <a:spLocks noGrp="1"/>
          </p:cNvSpPr>
          <p:nvPr>
            <p:ph type="sldNum" sz="quarter" idx="12"/>
          </p:nvPr>
        </p:nvSpPr>
        <p:spPr/>
        <p:txBody>
          <a:bodyPr/>
          <a:lstStyle/>
          <a:p>
            <a:fld id="{765DC7C1-4F22-4CF9-80EF-CC4E7BE90DFC}" type="slidenum">
              <a:rPr lang="fa-IR"/>
              <a:pPr/>
              <a:t>179</a:t>
            </a:fld>
            <a:endParaRPr lang="en-US"/>
          </a:p>
        </p:txBody>
      </p:sp>
      <p:grpSp>
        <p:nvGrpSpPr>
          <p:cNvPr id="10244" name="Group 4"/>
          <p:cNvGrpSpPr>
            <a:grpSpLocks/>
          </p:cNvGrpSpPr>
          <p:nvPr/>
        </p:nvGrpSpPr>
        <p:grpSpPr bwMode="auto">
          <a:xfrm>
            <a:off x="1547813" y="1341438"/>
            <a:ext cx="6480175" cy="4032250"/>
            <a:chOff x="2961" y="10908"/>
            <a:chExt cx="5580" cy="2880"/>
          </a:xfrm>
        </p:grpSpPr>
        <p:sp>
          <p:nvSpPr>
            <p:cNvPr id="10245" name="Rectangle 5"/>
            <p:cNvSpPr>
              <a:spLocks noChangeArrowheads="1"/>
            </p:cNvSpPr>
            <p:nvPr/>
          </p:nvSpPr>
          <p:spPr bwMode="auto">
            <a:xfrm>
              <a:off x="5121" y="10908"/>
              <a:ext cx="1440" cy="1035"/>
            </a:xfrm>
            <a:prstGeom prst="rect">
              <a:avLst/>
            </a:prstGeom>
            <a:solidFill>
              <a:srgbClr val="FFCC99"/>
            </a:soli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99"/>
              </a:extrusionClr>
            </a:sp3d>
          </p:spPr>
          <p:txBody>
            <a:bodyPr>
              <a:flatTx/>
            </a:bodyPr>
            <a:lstStyle/>
            <a:p>
              <a:pPr rtl="1"/>
              <a:endParaRPr lang="en-US" altLang="zh-CN" sz="700" i="1">
                <a:latin typeface="Times New Roman" pitchFamily="18" charset="0"/>
                <a:ea typeface="SimSun" pitchFamily="2" charset="-122"/>
                <a:cs typeface="B Nazanin" pitchFamily="2" charset="-78"/>
              </a:endParaRPr>
            </a:p>
            <a:p>
              <a:pPr rtl="1"/>
              <a:r>
                <a:rPr lang="ar-SA" altLang="zh-CN" sz="4000" i="1">
                  <a:latin typeface="Times New Roman" pitchFamily="18" charset="0"/>
                  <a:ea typeface="SimSun" pitchFamily="2" charset="-122"/>
                  <a:cs typeface="Lotus" pitchFamily="2" charset="-78"/>
                </a:rPr>
                <a:t>علل انحراف</a:t>
              </a:r>
              <a:endParaRPr lang="en-US" sz="8000">
                <a:latin typeface="Tahoma" pitchFamily="34" charset="0"/>
                <a:cs typeface="Lotus" pitchFamily="2" charset="-78"/>
              </a:endParaRPr>
            </a:p>
          </p:txBody>
        </p:sp>
        <p:sp>
          <p:nvSpPr>
            <p:cNvPr id="10246" name="Rectangle 6"/>
            <p:cNvSpPr>
              <a:spLocks noChangeArrowheads="1"/>
            </p:cNvSpPr>
            <p:nvPr/>
          </p:nvSpPr>
          <p:spPr bwMode="auto">
            <a:xfrm>
              <a:off x="7101" y="12940"/>
              <a:ext cx="1440" cy="848"/>
            </a:xfrm>
            <a:prstGeom prst="rect">
              <a:avLst/>
            </a:prstGeom>
            <a:gradFill rotWithShape="1">
              <a:gsLst>
                <a:gs pos="0">
                  <a:srgbClr val="CCFFCC"/>
                </a:gs>
                <a:gs pos="100000">
                  <a:schemeClr val="accent1"/>
                </a:gs>
              </a:gsLst>
              <a:path path="shape">
                <a:fillToRect l="50000" t="50000" r="50000" b="50000"/>
              </a:path>
            </a:gradFill>
            <a:ln w="1587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Lotus" pitchFamily="2" charset="-78"/>
                </a:rPr>
                <a:t>زيست شناختي </a:t>
              </a:r>
              <a:endParaRPr lang="en-US" sz="8000" b="1">
                <a:latin typeface="Tahoma" pitchFamily="34" charset="0"/>
                <a:cs typeface="Lotus" pitchFamily="2" charset="-78"/>
              </a:endParaRPr>
            </a:p>
          </p:txBody>
        </p:sp>
        <p:sp>
          <p:nvSpPr>
            <p:cNvPr id="10247" name="Rectangle 7"/>
            <p:cNvSpPr>
              <a:spLocks noChangeArrowheads="1"/>
            </p:cNvSpPr>
            <p:nvPr/>
          </p:nvSpPr>
          <p:spPr bwMode="auto">
            <a:xfrm>
              <a:off x="5121" y="12940"/>
              <a:ext cx="1440" cy="848"/>
            </a:xfrm>
            <a:prstGeom prst="rect">
              <a:avLst/>
            </a:prstGeom>
            <a:gradFill rotWithShape="1">
              <a:gsLst>
                <a:gs pos="0">
                  <a:srgbClr val="CCFFCC"/>
                </a:gs>
                <a:gs pos="100000">
                  <a:schemeClr val="accent1"/>
                </a:gs>
              </a:gsLst>
              <a:path path="shape">
                <a:fillToRect l="50000" t="50000" r="50000" b="50000"/>
              </a:path>
            </a:gradFill>
            <a:ln w="1587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Lotus" pitchFamily="2" charset="-78"/>
                </a:rPr>
                <a:t>روان شناختي</a:t>
              </a:r>
            </a:p>
            <a:p>
              <a:pPr algn="r"/>
              <a:endParaRPr lang="en-US" sz="8000" b="1">
                <a:latin typeface="Tahoma" pitchFamily="34" charset="0"/>
                <a:cs typeface="Lotus" pitchFamily="2" charset="-78"/>
              </a:endParaRPr>
            </a:p>
          </p:txBody>
        </p:sp>
        <p:sp>
          <p:nvSpPr>
            <p:cNvPr id="10248" name="Rectangle 8"/>
            <p:cNvSpPr>
              <a:spLocks noChangeArrowheads="1"/>
            </p:cNvSpPr>
            <p:nvPr/>
          </p:nvSpPr>
          <p:spPr bwMode="auto">
            <a:xfrm>
              <a:off x="2961" y="12940"/>
              <a:ext cx="1440" cy="848"/>
            </a:xfrm>
            <a:prstGeom prst="rect">
              <a:avLst/>
            </a:prstGeom>
            <a:gradFill rotWithShape="1">
              <a:gsLst>
                <a:gs pos="0">
                  <a:srgbClr val="CCFFCC"/>
                </a:gs>
                <a:gs pos="100000">
                  <a:schemeClr val="accent1"/>
                </a:gs>
              </a:gsLst>
              <a:path path="shape">
                <a:fillToRect l="50000" t="50000" r="50000" b="50000"/>
              </a:path>
            </a:gradFill>
            <a:ln w="1587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p:spPr>
          <p:txBody>
            <a:bodyPr>
              <a:flatTx/>
            </a:bodyPr>
            <a:lstStyle/>
            <a:p>
              <a:pPr rtl="1"/>
              <a:endParaRPr lang="en-US" altLang="zh-CN" sz="600">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Lotus" pitchFamily="2" charset="-78"/>
                </a:rPr>
                <a:t>جامعه شناختي</a:t>
              </a:r>
              <a:endParaRPr lang="en-US" sz="8000" b="1">
                <a:latin typeface="Tahoma" pitchFamily="34" charset="0"/>
                <a:cs typeface="Lotus" pitchFamily="2" charset="-78"/>
              </a:endParaRPr>
            </a:p>
          </p:txBody>
        </p:sp>
        <p:grpSp>
          <p:nvGrpSpPr>
            <p:cNvPr id="10249" name="Group 9"/>
            <p:cNvGrpSpPr>
              <a:grpSpLocks/>
            </p:cNvGrpSpPr>
            <p:nvPr/>
          </p:nvGrpSpPr>
          <p:grpSpPr bwMode="auto">
            <a:xfrm>
              <a:off x="3681" y="11988"/>
              <a:ext cx="4140" cy="900"/>
              <a:chOff x="3501" y="12888"/>
              <a:chExt cx="4140" cy="900"/>
            </a:xfrm>
          </p:grpSpPr>
          <p:sp>
            <p:nvSpPr>
              <p:cNvPr id="10250" name="Line 10"/>
              <p:cNvSpPr>
                <a:spLocks noChangeShapeType="1"/>
              </p:cNvSpPr>
              <p:nvPr/>
            </p:nvSpPr>
            <p:spPr bwMode="auto">
              <a:xfrm>
                <a:off x="7641" y="130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0251" name="Line 11"/>
              <p:cNvSpPr>
                <a:spLocks noChangeShapeType="1"/>
              </p:cNvSpPr>
              <p:nvPr/>
            </p:nvSpPr>
            <p:spPr bwMode="auto">
              <a:xfrm>
                <a:off x="3501" y="1306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0252" name="Line 12"/>
              <p:cNvSpPr>
                <a:spLocks noChangeShapeType="1"/>
              </p:cNvSpPr>
              <p:nvPr/>
            </p:nvSpPr>
            <p:spPr bwMode="auto">
              <a:xfrm>
                <a:off x="5661" y="13159"/>
                <a:ext cx="0" cy="629"/>
              </a:xfrm>
              <a:prstGeom prst="line">
                <a:avLst/>
              </a:prstGeom>
              <a:noFill/>
              <a:ln w="9525">
                <a:solidFill>
                  <a:srgbClr val="000000"/>
                </a:solidFill>
                <a:prstDash val="lgDashDotDot"/>
                <a:round/>
                <a:headEnd/>
                <a:tailEnd type="stealth" w="med" len="lg"/>
              </a:ln>
            </p:spPr>
            <p:txBody>
              <a:bodyPr/>
              <a:lstStyle/>
              <a:p>
                <a:endParaRPr lang="en-US"/>
              </a:p>
            </p:txBody>
          </p:sp>
          <p:sp>
            <p:nvSpPr>
              <p:cNvPr id="10253" name="Line 13"/>
              <p:cNvSpPr>
                <a:spLocks noChangeShapeType="1"/>
              </p:cNvSpPr>
              <p:nvPr/>
            </p:nvSpPr>
            <p:spPr bwMode="auto">
              <a:xfrm>
                <a:off x="5661" y="12888"/>
                <a:ext cx="0" cy="360"/>
              </a:xfrm>
              <a:prstGeom prst="line">
                <a:avLst/>
              </a:prstGeom>
              <a:noFill/>
              <a:ln w="9525">
                <a:solidFill>
                  <a:srgbClr val="000000"/>
                </a:solidFill>
                <a:prstDash val="lgDashDotDot"/>
                <a:round/>
                <a:headEnd/>
                <a:tailEnd/>
              </a:ln>
            </p:spPr>
            <p:txBody>
              <a:bodyPr/>
              <a:lstStyle/>
              <a:p>
                <a:endParaRPr lang="en-US"/>
              </a:p>
            </p:txBody>
          </p:sp>
        </p:grpSp>
        <p:sp>
          <p:nvSpPr>
            <p:cNvPr id="10254" name="Line 14"/>
            <p:cNvSpPr>
              <a:spLocks noChangeShapeType="1"/>
            </p:cNvSpPr>
            <p:nvPr/>
          </p:nvSpPr>
          <p:spPr bwMode="auto">
            <a:xfrm>
              <a:off x="3678" y="12171"/>
              <a:ext cx="4140" cy="0"/>
            </a:xfrm>
            <a:prstGeom prst="line">
              <a:avLst/>
            </a:prstGeom>
            <a:noFill/>
            <a:ln w="9525">
              <a:solidFill>
                <a:srgbClr val="000000"/>
              </a:solidFill>
              <a:prstDash val="lgDashDotDot"/>
              <a:round/>
              <a:headEnd/>
              <a:tailEnd/>
            </a:ln>
          </p:spPr>
          <p:txBody>
            <a:bodyPr/>
            <a:lstStyle/>
            <a:p>
              <a:endParaRPr 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pPr algn="dist" rtl="1">
              <a:buFontTx/>
              <a:buNone/>
            </a:pPr>
            <a:r>
              <a:rPr lang="ar-SA" sz="4000">
                <a:cs typeface="Lotus" pitchFamily="2" charset="-78"/>
              </a:rPr>
              <a:t>بنابراين عقل سليم اگر در معرض آزمون و تحليل علمي قرار گيرد، معتبر و پذيرفتني است.</a:t>
            </a:r>
            <a:endParaRPr lang="fa-IR" sz="4000">
              <a:cs typeface="Lotus" pitchFamily="2" charset="-78"/>
            </a:endParaRPr>
          </a:p>
          <a:p>
            <a:pPr algn="dist">
              <a:buFontTx/>
              <a:buNone/>
            </a:pPr>
            <a:endParaRPr lang="en-US" sz="4000">
              <a:cs typeface="Lotus" pitchFamily="2" charset="-78"/>
            </a:endParaRPr>
          </a:p>
        </p:txBody>
      </p:sp>
      <p:sp>
        <p:nvSpPr>
          <p:cNvPr id="5" name="Slide Number Placeholder 5"/>
          <p:cNvSpPr>
            <a:spLocks noGrp="1"/>
          </p:cNvSpPr>
          <p:nvPr>
            <p:ph type="sldNum" sz="quarter" idx="12"/>
          </p:nvPr>
        </p:nvSpPr>
        <p:spPr/>
        <p:txBody>
          <a:bodyPr/>
          <a:lstStyle/>
          <a:p>
            <a:fld id="{373871E6-6E87-4441-A7A2-31FC5D12A469}" type="slidenum">
              <a:rPr lang="fa-IR"/>
              <a:pPr/>
              <a:t>18</a:t>
            </a:fld>
            <a:endParaRPr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ar-SA" b="1">
                <a:cs typeface="Lotus" pitchFamily="2" charset="-78"/>
              </a:rPr>
              <a:t>تب</a:t>
            </a:r>
            <a:r>
              <a:rPr lang="fa-IR" b="1">
                <a:cs typeface="Lotus" pitchFamily="2" charset="-78"/>
              </a:rPr>
              <a:t>يي</a:t>
            </a:r>
            <a:r>
              <a:rPr lang="ar-SA" b="1">
                <a:cs typeface="Lotus" pitchFamily="2" charset="-78"/>
              </a:rPr>
              <a:t>ن‌های انحراف</a:t>
            </a:r>
            <a:endParaRPr lang="en-US" b="1">
              <a:cs typeface="Lotus" pitchFamily="2" charset="-78"/>
            </a:endParaRPr>
          </a:p>
        </p:txBody>
      </p:sp>
      <p:sp>
        <p:nvSpPr>
          <p:cNvPr id="221187" name="Rectangle 3"/>
          <p:cNvSpPr>
            <a:spLocks noGrp="1" noChangeArrowheads="1"/>
          </p:cNvSpPr>
          <p:nvPr>
            <p:ph type="body" sz="half" idx="1"/>
          </p:nvPr>
        </p:nvSpPr>
        <p:spPr/>
        <p:txBody>
          <a:bodyPr/>
          <a:lstStyle/>
          <a:p>
            <a:pPr algn="ctr" rtl="1"/>
            <a:r>
              <a:rPr lang="ar-SA" sz="3600" b="1">
                <a:cs typeface="Lotus" pitchFamily="2" charset="-78"/>
              </a:rPr>
              <a:t>1. ز</a:t>
            </a:r>
            <a:r>
              <a:rPr lang="fa-IR" sz="3600" b="1">
                <a:cs typeface="Lotus" pitchFamily="2" charset="-78"/>
              </a:rPr>
              <a:t>ي</a:t>
            </a:r>
            <a:r>
              <a:rPr lang="ar-SA" sz="3600" b="1">
                <a:cs typeface="Lotus" pitchFamily="2" charset="-78"/>
              </a:rPr>
              <a:t>ست شناختی که برخی معتقدند عوامل ز</a:t>
            </a:r>
            <a:r>
              <a:rPr lang="fa-IR" sz="3600" b="1">
                <a:cs typeface="Lotus" pitchFamily="2" charset="-78"/>
              </a:rPr>
              <a:t>ي</a:t>
            </a:r>
            <a:r>
              <a:rPr lang="ar-SA" sz="3600" b="1">
                <a:cs typeface="Lotus" pitchFamily="2" charset="-78"/>
              </a:rPr>
              <a:t>ست شناخ</a:t>
            </a:r>
            <a:r>
              <a:rPr lang="fa-IR" sz="3600" b="1">
                <a:cs typeface="Lotus" pitchFamily="2" charset="-78"/>
              </a:rPr>
              <a:t>ـ</a:t>
            </a:r>
            <a:r>
              <a:rPr lang="ar-SA" sz="3600" b="1">
                <a:cs typeface="Lotus" pitchFamily="2" charset="-78"/>
              </a:rPr>
              <a:t>تی مثل نقص جسمانی را با</a:t>
            </a:r>
            <a:r>
              <a:rPr lang="fa-IR" sz="3600" b="1">
                <a:cs typeface="Lotus" pitchFamily="2" charset="-78"/>
              </a:rPr>
              <a:t>ي</a:t>
            </a:r>
            <a:r>
              <a:rPr lang="ar-SA" sz="3600" b="1">
                <a:cs typeface="Lotus" pitchFamily="2" charset="-78"/>
              </a:rPr>
              <a:t>د عل</a:t>
            </a:r>
            <a:r>
              <a:rPr lang="fa-IR" sz="3600" b="1">
                <a:cs typeface="Lotus" pitchFamily="2" charset="-78"/>
              </a:rPr>
              <a:t>ــ</a:t>
            </a:r>
            <a:r>
              <a:rPr lang="ar-SA" sz="3600" b="1">
                <a:cs typeface="Lotus" pitchFamily="2" charset="-78"/>
              </a:rPr>
              <a:t>ت ان</a:t>
            </a:r>
            <a:r>
              <a:rPr lang="fa-IR" sz="3600" b="1">
                <a:cs typeface="Lotus" pitchFamily="2" charset="-78"/>
              </a:rPr>
              <a:t>ــ</a:t>
            </a:r>
            <a:r>
              <a:rPr lang="ar-SA" sz="3600" b="1">
                <a:cs typeface="Lotus" pitchFamily="2" charset="-78"/>
              </a:rPr>
              <a:t>ح</a:t>
            </a:r>
            <a:r>
              <a:rPr lang="fa-IR" sz="3600" b="1">
                <a:cs typeface="Lotus" pitchFamily="2" charset="-78"/>
              </a:rPr>
              <a:t>ــ</a:t>
            </a:r>
            <a:r>
              <a:rPr lang="ar-SA" sz="3600" b="1">
                <a:cs typeface="Lotus" pitchFamily="2" charset="-78"/>
              </a:rPr>
              <a:t>را</a:t>
            </a:r>
            <a:r>
              <a:rPr lang="fa-IR" sz="3600" b="1">
                <a:cs typeface="Lotus" pitchFamily="2" charset="-78"/>
              </a:rPr>
              <a:t>ف </a:t>
            </a:r>
          </a:p>
          <a:p>
            <a:pPr algn="ctr" rtl="1">
              <a:buFontTx/>
              <a:buNone/>
            </a:pPr>
            <a:r>
              <a:rPr lang="ar-SA" sz="3600" b="1">
                <a:cs typeface="Lotus" pitchFamily="2" charset="-78"/>
              </a:rPr>
              <a:t> اجتماعی نام</a:t>
            </a:r>
            <a:r>
              <a:rPr lang="fa-IR" sz="3600" b="1">
                <a:cs typeface="Lotus" pitchFamily="2" charset="-78"/>
              </a:rPr>
              <a:t>ي</a:t>
            </a:r>
            <a:r>
              <a:rPr lang="ar-SA" sz="3600" b="1">
                <a:cs typeface="Lotus" pitchFamily="2" charset="-78"/>
              </a:rPr>
              <a:t>د.</a:t>
            </a:r>
            <a:endParaRPr lang="fa-IR" sz="3600" b="1">
              <a:cs typeface="Lotus" pitchFamily="2" charset="-78"/>
            </a:endParaRPr>
          </a:p>
          <a:p>
            <a:pPr algn="r" rtl="1"/>
            <a:endParaRPr lang="en-US" sz="3600" b="1">
              <a:cs typeface="Lotus" pitchFamily="2" charset="-78"/>
            </a:endParaRPr>
          </a:p>
        </p:txBody>
      </p:sp>
      <p:graphicFrame>
        <p:nvGraphicFramePr>
          <p:cNvPr id="2" name="Diagram 1"/>
          <p:cNvGraphicFramePr/>
          <p:nvPr/>
        </p:nvGraphicFramePr>
        <p:xfrm>
          <a:off x="4643438" y="1700213"/>
          <a:ext cx="3771900" cy="417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ooter Placeholder 6"/>
          <p:cNvSpPr>
            <a:spLocks noGrp="1"/>
          </p:cNvSpPr>
          <p:nvPr>
            <p:ph type="ftr" sz="quarter" idx="11"/>
          </p:nvPr>
        </p:nvSpPr>
        <p:spPr/>
        <p:txBody>
          <a:bodyPr/>
          <a:lstStyle/>
          <a:p>
            <a:r>
              <a:rPr lang="fa-IR"/>
              <a:t>مژده کيانی - مردادماه 1385</a:t>
            </a:r>
            <a:endParaRPr lang="en-US"/>
          </a:p>
        </p:txBody>
      </p:sp>
      <p:sp>
        <p:nvSpPr>
          <p:cNvPr id="9" name="Slide Number Placeholder 7"/>
          <p:cNvSpPr>
            <a:spLocks noGrp="1"/>
          </p:cNvSpPr>
          <p:nvPr>
            <p:ph type="sldNum" sz="quarter" idx="12"/>
          </p:nvPr>
        </p:nvSpPr>
        <p:spPr/>
        <p:txBody>
          <a:bodyPr/>
          <a:lstStyle/>
          <a:p>
            <a:fld id="{DC3E37AC-0003-4C3B-84D8-7162AB6B892D}" type="slidenum">
              <a:rPr lang="fa-IR"/>
              <a:pPr/>
              <a:t>180</a:t>
            </a:fld>
            <a:endParaRPr lang="en-US"/>
          </a:p>
        </p:txBody>
      </p:sp>
      <p:sp>
        <p:nvSpPr>
          <p:cNvPr id="221214" name="Line 30"/>
          <p:cNvSpPr>
            <a:spLocks noChangeShapeType="1"/>
          </p:cNvSpPr>
          <p:nvPr/>
        </p:nvSpPr>
        <p:spPr bwMode="auto">
          <a:xfrm flipH="1">
            <a:off x="7524750" y="3068638"/>
            <a:ext cx="503238" cy="431800"/>
          </a:xfrm>
          <a:prstGeom prst="line">
            <a:avLst/>
          </a:prstGeom>
          <a:noFill/>
          <a:ln w="57150" cap="sq">
            <a:solidFill>
              <a:schemeClr val="tx1"/>
            </a:solidFill>
            <a:round/>
            <a:headEnd type="none" w="sm" len="sm"/>
            <a:tailEnd type="stealth" w="sm" len="sm"/>
          </a:ln>
          <a:effectLst/>
        </p:spPr>
        <p:txBody>
          <a:bodyPr wrap="none" anchor="ctr"/>
          <a:lstStyle/>
          <a:p>
            <a:endParaRPr lang="en-US"/>
          </a:p>
        </p:txBody>
      </p:sp>
      <p:sp>
        <p:nvSpPr>
          <p:cNvPr id="221215" name="Line 31"/>
          <p:cNvSpPr>
            <a:spLocks noChangeShapeType="1"/>
          </p:cNvSpPr>
          <p:nvPr/>
        </p:nvSpPr>
        <p:spPr bwMode="auto">
          <a:xfrm flipH="1">
            <a:off x="6588125" y="3933825"/>
            <a:ext cx="504825" cy="358775"/>
          </a:xfrm>
          <a:prstGeom prst="line">
            <a:avLst/>
          </a:prstGeom>
          <a:noFill/>
          <a:ln w="57150" cap="sq">
            <a:solidFill>
              <a:schemeClr val="tx1"/>
            </a:solidFill>
            <a:round/>
            <a:headEnd type="none" w="sm" len="sm"/>
            <a:tailEnd type="stealth" w="sm" len="sm"/>
          </a:ln>
          <a:effectLst/>
        </p:spPr>
        <p:txBody>
          <a:bodyPr wrap="none" anchor="ctr"/>
          <a:lstStyle/>
          <a:p>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67" name="Rectangle 15"/>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356355" name="Rectangle 3"/>
          <p:cNvSpPr>
            <a:spLocks noGrp="1" noChangeArrowheads="1"/>
          </p:cNvSpPr>
          <p:nvPr>
            <p:ph type="body" sz="half" idx="1"/>
          </p:nvPr>
        </p:nvSpPr>
        <p:spPr/>
        <p:txBody>
          <a:bodyPr/>
          <a:lstStyle/>
          <a:p>
            <a:pPr algn="ctr" rtl="1">
              <a:buFontTx/>
              <a:buNone/>
            </a:pPr>
            <a:r>
              <a:rPr lang="fa-IR" sz="3600">
                <a:cs typeface="Lotus" pitchFamily="2" charset="-78"/>
              </a:rPr>
              <a:t>2</a:t>
            </a:r>
            <a:r>
              <a:rPr lang="ar-SA" sz="3600">
                <a:cs typeface="Lotus" pitchFamily="2" charset="-78"/>
              </a:rPr>
              <a:t>. روان شناختی، بس</a:t>
            </a:r>
            <a:r>
              <a:rPr lang="fa-IR" sz="3600">
                <a:cs typeface="Lotus" pitchFamily="2" charset="-78"/>
              </a:rPr>
              <a:t>ي</a:t>
            </a:r>
            <a:r>
              <a:rPr lang="ar-SA" sz="3600">
                <a:cs typeface="Lotus" pitchFamily="2" charset="-78"/>
              </a:rPr>
              <a:t>اری از روان شناسان انحراف را برحسب نقص شخص</a:t>
            </a:r>
            <a:r>
              <a:rPr lang="fa-IR" sz="3600">
                <a:cs typeface="Lotus" pitchFamily="2" charset="-78"/>
              </a:rPr>
              <a:t>ي</a:t>
            </a:r>
            <a:r>
              <a:rPr lang="ar-SA" sz="3600">
                <a:cs typeface="Lotus" pitchFamily="2" charset="-78"/>
              </a:rPr>
              <a:t>ت توج</a:t>
            </a:r>
            <a:r>
              <a:rPr lang="fa-IR" sz="3600">
                <a:cs typeface="Lotus" pitchFamily="2" charset="-78"/>
              </a:rPr>
              <a:t>ي</a:t>
            </a:r>
            <a:r>
              <a:rPr lang="ar-SA" sz="3600">
                <a:cs typeface="Lotus" pitchFamily="2" charset="-78"/>
              </a:rPr>
              <a:t>ه می‌کنند.</a:t>
            </a:r>
            <a:endParaRPr lang="en-US" sz="3600">
              <a:cs typeface="Lotus" pitchFamily="2" charset="-78"/>
            </a:endParaRPr>
          </a:p>
          <a:p>
            <a:endParaRPr lang="en-US" sz="3600">
              <a:cs typeface="Lotus" pitchFamily="2" charset="-78"/>
            </a:endParaRPr>
          </a:p>
        </p:txBody>
      </p:sp>
      <p:graphicFrame>
        <p:nvGraphicFramePr>
          <p:cNvPr id="2" name="Diagram 1"/>
          <p:cNvGraphicFramePr/>
          <p:nvPr/>
        </p:nvGraphicFramePr>
        <p:xfrm>
          <a:off x="4610100" y="1989138"/>
          <a:ext cx="3771900" cy="3497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ooter Placeholder 6"/>
          <p:cNvSpPr>
            <a:spLocks noGrp="1"/>
          </p:cNvSpPr>
          <p:nvPr>
            <p:ph type="ftr" sz="quarter" idx="11"/>
          </p:nvPr>
        </p:nvSpPr>
        <p:spPr/>
        <p:txBody>
          <a:bodyPr/>
          <a:lstStyle/>
          <a:p>
            <a:r>
              <a:rPr lang="fa-IR"/>
              <a:t>مژده کيانی - مردادماه 1385</a:t>
            </a:r>
            <a:endParaRPr lang="en-US"/>
          </a:p>
        </p:txBody>
      </p:sp>
      <p:sp>
        <p:nvSpPr>
          <p:cNvPr id="9" name="Slide Number Placeholder 7"/>
          <p:cNvSpPr>
            <a:spLocks noGrp="1"/>
          </p:cNvSpPr>
          <p:nvPr>
            <p:ph type="sldNum" sz="quarter" idx="12"/>
          </p:nvPr>
        </p:nvSpPr>
        <p:spPr/>
        <p:txBody>
          <a:bodyPr/>
          <a:lstStyle/>
          <a:p>
            <a:fld id="{99FE8CC2-1F26-43C9-B3A6-1DB3B4154DC7}" type="slidenum">
              <a:rPr lang="fa-IR"/>
              <a:pPr/>
              <a:t>181</a:t>
            </a:fld>
            <a:endParaRPr lang="en-US"/>
          </a:p>
        </p:txBody>
      </p:sp>
      <p:sp>
        <p:nvSpPr>
          <p:cNvPr id="356380" name="AutoShape 28"/>
          <p:cNvSpPr>
            <a:spLocks noChangeArrowheads="1"/>
          </p:cNvSpPr>
          <p:nvPr/>
        </p:nvSpPr>
        <p:spPr bwMode="auto">
          <a:xfrm rot="3329796">
            <a:off x="7289800" y="3595688"/>
            <a:ext cx="792163" cy="865187"/>
          </a:xfrm>
          <a:prstGeom prst="curvedLeftArrow">
            <a:avLst>
              <a:gd name="adj1" fmla="val 21844"/>
              <a:gd name="adj2" fmla="val 43687"/>
              <a:gd name="adj3" fmla="val 33333"/>
            </a:avLst>
          </a:prstGeom>
          <a:solidFill>
            <a:srgbClr val="FF0000"/>
          </a:solidFill>
          <a:ln w="12700" cap="sq">
            <a:solidFill>
              <a:srgbClr val="0000FF"/>
            </a:solidFill>
            <a:miter lim="800000"/>
            <a:headEnd type="none" w="sm" len="sm"/>
            <a:tailEnd type="none" w="sm" len="sm"/>
          </a:ln>
          <a:effectLst/>
        </p:spPr>
        <p:txBody>
          <a:bodyPr wrap="none" anchor="ctr"/>
          <a:lstStyle/>
          <a:p>
            <a:endParaRPr lang="en-US"/>
          </a:p>
        </p:txBody>
      </p:sp>
      <p:sp>
        <p:nvSpPr>
          <p:cNvPr id="356381" name="AutoShape 29"/>
          <p:cNvSpPr>
            <a:spLocks noChangeArrowheads="1"/>
          </p:cNvSpPr>
          <p:nvPr/>
        </p:nvSpPr>
        <p:spPr bwMode="auto">
          <a:xfrm rot="2431970">
            <a:off x="6324600" y="4418013"/>
            <a:ext cx="792163" cy="1008062"/>
          </a:xfrm>
          <a:prstGeom prst="curvedLeftArrow">
            <a:avLst>
              <a:gd name="adj1" fmla="val 25451"/>
              <a:gd name="adj2" fmla="val 50902"/>
              <a:gd name="adj3" fmla="val 33333"/>
            </a:avLst>
          </a:prstGeom>
          <a:solidFill>
            <a:srgbClr val="0000FF"/>
          </a:solidFill>
          <a:ln w="12700" cap="sq">
            <a:solidFill>
              <a:srgbClr val="FF0000"/>
            </a:solidFill>
            <a:miter lim="800000"/>
            <a:headEnd type="none" w="sm" len="sm"/>
            <a:tailEnd type="none" w="sm" len="sm"/>
          </a:ln>
          <a:effectLst/>
        </p:spPr>
        <p:txBody>
          <a:bodyPr wrap="none" anchor="ctr"/>
          <a:lstStyle/>
          <a:p>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7" name="Rectangle 3"/>
          <p:cNvSpPr>
            <a:spLocks noGrp="1" noChangeArrowheads="1"/>
          </p:cNvSpPr>
          <p:nvPr>
            <p:ph type="body" sz="half" idx="1"/>
          </p:nvPr>
        </p:nvSpPr>
        <p:spPr>
          <a:xfrm>
            <a:off x="685800" y="908050"/>
            <a:ext cx="7696200" cy="1944688"/>
          </a:xfrm>
        </p:spPr>
        <p:txBody>
          <a:bodyPr/>
          <a:lstStyle/>
          <a:p>
            <a:pPr algn="ctr" rtl="1">
              <a:buFontTx/>
              <a:buNone/>
            </a:pPr>
            <a:r>
              <a:rPr lang="fa-IR" sz="3600">
                <a:cs typeface="Lotus" pitchFamily="2" charset="-78"/>
              </a:rPr>
              <a:t>  </a:t>
            </a:r>
            <a:r>
              <a:rPr lang="ar-SA" sz="3600">
                <a:cs typeface="Lotus" pitchFamily="2" charset="-78"/>
              </a:rPr>
              <a:t>زيگموند فرويد خود را به سه بخش ، او ، خويشتن و فراخويشتن تقسيم كرده است. </a:t>
            </a:r>
            <a:endParaRPr lang="en-US" sz="3600">
              <a:cs typeface="Lotus" pitchFamily="2" charset="-78"/>
            </a:endParaRPr>
          </a:p>
        </p:txBody>
      </p:sp>
      <p:graphicFrame>
        <p:nvGraphicFramePr>
          <p:cNvPr id="2" name="Diagram 1"/>
          <p:cNvGraphicFramePr/>
          <p:nvPr/>
        </p:nvGraphicFramePr>
        <p:xfrm>
          <a:off x="0" y="2060575"/>
          <a:ext cx="9144000" cy="4141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5"/>
          <p:cNvSpPr>
            <a:spLocks noGrp="1"/>
          </p:cNvSpPr>
          <p:nvPr>
            <p:ph type="ftr" sz="quarter" idx="11"/>
          </p:nvPr>
        </p:nvSpPr>
        <p:spPr/>
        <p:txBody>
          <a:bodyPr/>
          <a:lstStyle/>
          <a:p>
            <a:r>
              <a:rPr lang="fa-IR"/>
              <a:t>مژده کيانی - مردادماه 1385</a:t>
            </a:r>
            <a:endParaRPr lang="en-US"/>
          </a:p>
        </p:txBody>
      </p:sp>
      <p:sp>
        <p:nvSpPr>
          <p:cNvPr id="6" name="Slide Number Placeholder 6"/>
          <p:cNvSpPr>
            <a:spLocks noGrp="1"/>
          </p:cNvSpPr>
          <p:nvPr>
            <p:ph type="sldNum" sz="quarter" idx="12"/>
          </p:nvPr>
        </p:nvSpPr>
        <p:spPr/>
        <p:txBody>
          <a:bodyPr/>
          <a:lstStyle/>
          <a:p>
            <a:fld id="{4E9DED4C-1CB7-4478-8A79-D6D3610BA5C0}" type="slidenum">
              <a:rPr lang="fa-IR"/>
              <a:pPr/>
              <a:t>182</a:t>
            </a:fld>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5" name="Rectangle 3"/>
          <p:cNvSpPr>
            <a:spLocks noGrp="1" noChangeArrowheads="1"/>
          </p:cNvSpPr>
          <p:nvPr>
            <p:ph type="body" sz="half" idx="1"/>
          </p:nvPr>
        </p:nvSpPr>
        <p:spPr/>
        <p:txBody>
          <a:bodyPr/>
          <a:lstStyle/>
          <a:p>
            <a:pPr algn="ctr" rtl="1">
              <a:buFontTx/>
              <a:buNone/>
            </a:pPr>
            <a:r>
              <a:rPr lang="ar-SA" sz="3600" b="1">
                <a:cs typeface="Lotus" pitchFamily="2" charset="-78"/>
              </a:rPr>
              <a:t>او</a:t>
            </a:r>
            <a:r>
              <a:rPr lang="ar-SA" sz="3600">
                <a:cs typeface="Lotus" pitchFamily="2" charset="-78"/>
              </a:rPr>
              <a:t> ، بخش ناخودآگاه ، غريزي ، وادارنده و اجتماعي نشدة خود را نشان مي دهد. </a:t>
            </a:r>
            <a:endParaRPr lang="en-US" sz="3600">
              <a:cs typeface="Lotus" pitchFamily="2" charset="-78"/>
            </a:endParaRPr>
          </a:p>
        </p:txBody>
      </p:sp>
      <p:sp>
        <p:nvSpPr>
          <p:cNvPr id="5" name="Footer Placeholder 5"/>
          <p:cNvSpPr>
            <a:spLocks noGrp="1"/>
          </p:cNvSpPr>
          <p:nvPr>
            <p:ph type="ftr" sz="quarter" idx="11"/>
          </p:nvPr>
        </p:nvSpPr>
        <p:spPr/>
        <p:txBody>
          <a:bodyPr/>
          <a:lstStyle/>
          <a:p>
            <a:r>
              <a:rPr lang="fa-IR"/>
              <a:t>مژده کيانی - مردادماه 1385</a:t>
            </a:r>
            <a:endParaRPr lang="en-US"/>
          </a:p>
        </p:txBody>
      </p:sp>
      <p:sp>
        <p:nvSpPr>
          <p:cNvPr id="6" name="Slide Number Placeholder 6"/>
          <p:cNvSpPr>
            <a:spLocks noGrp="1"/>
          </p:cNvSpPr>
          <p:nvPr>
            <p:ph type="sldNum" sz="quarter" idx="12"/>
          </p:nvPr>
        </p:nvSpPr>
        <p:spPr/>
        <p:txBody>
          <a:bodyPr/>
          <a:lstStyle/>
          <a:p>
            <a:fld id="{78C3306A-AA73-4AB1-A7F2-BCF37FBB1C0F}" type="slidenum">
              <a:rPr lang="fa-IR"/>
              <a:pPr/>
              <a:t>183</a:t>
            </a:fld>
            <a:endParaRPr lang="en-US"/>
          </a:p>
        </p:txBody>
      </p:sp>
      <p:sp>
        <p:nvSpPr>
          <p:cNvPr id="7" name="Content Placeholder 6"/>
          <p:cNvSpPr>
            <a:spLocks noGrp="1"/>
          </p:cNvSpPr>
          <p:nvPr>
            <p:ph sz="half" idx="2"/>
          </p:nvPr>
        </p:nvSpPr>
        <p:spPr/>
        <p:txBody>
          <a:bodyPr/>
          <a:lstStyle/>
          <a:p>
            <a:endParaRPr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7" name="Rectangle 3"/>
          <p:cNvSpPr>
            <a:spLocks noGrp="1" noChangeArrowheads="1"/>
          </p:cNvSpPr>
          <p:nvPr>
            <p:ph idx="1"/>
          </p:nvPr>
        </p:nvSpPr>
        <p:spPr/>
        <p:txBody>
          <a:bodyPr/>
          <a:lstStyle/>
          <a:p>
            <a:pPr algn="ctr" rtl="1">
              <a:buFontTx/>
              <a:buNone/>
            </a:pPr>
            <a:r>
              <a:rPr lang="ar-SA" sz="4000" b="1">
                <a:cs typeface="Lotus" pitchFamily="2" charset="-78"/>
              </a:rPr>
              <a:t>خويشتن</a:t>
            </a:r>
            <a:r>
              <a:rPr lang="ar-SA" sz="4000">
                <a:cs typeface="Lotus" pitchFamily="2" charset="-78"/>
              </a:rPr>
              <a:t>، بخش خودآگاه و معقول خود را مي</a:t>
            </a:r>
            <a:r>
              <a:rPr lang="en-US" sz="4000">
                <a:cs typeface="Lotus" pitchFamily="2" charset="-78"/>
              </a:rPr>
              <a:t>‎</a:t>
            </a:r>
            <a:r>
              <a:rPr lang="ar-SA" sz="4000">
                <a:cs typeface="Lotus" pitchFamily="2" charset="-78"/>
              </a:rPr>
              <a:t>نماياند. به اين بخش، «دروازه</a:t>
            </a:r>
            <a:r>
              <a:rPr lang="en-US" sz="4000">
                <a:cs typeface="Lotus" pitchFamily="2" charset="-78"/>
              </a:rPr>
              <a:t>‎</a:t>
            </a:r>
            <a:r>
              <a:rPr lang="ar-SA" sz="4000">
                <a:cs typeface="Lotus" pitchFamily="2" charset="-78"/>
              </a:rPr>
              <a:t>بان» شخصيت نيز مي</a:t>
            </a:r>
            <a:r>
              <a:rPr lang="en-US" sz="4000">
                <a:cs typeface="Lotus" pitchFamily="2" charset="-78"/>
              </a:rPr>
              <a:t>‎</a:t>
            </a:r>
            <a:r>
              <a:rPr lang="ar-SA" sz="4000">
                <a:cs typeface="Lotus" pitchFamily="2" charset="-78"/>
              </a:rPr>
              <a:t>گويند، زيرا واسطه رابطة متقابل او و فراخويشتن است. </a:t>
            </a:r>
            <a:endParaRPr lang="en-US" sz="40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E3D07130-2D37-432C-A949-26BCB5EB2B29}" type="slidenum">
              <a:rPr lang="fa-IR"/>
              <a:pPr/>
              <a:t>184</a:t>
            </a:fld>
            <a:endParaRPr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9" name="Rectangle 3"/>
          <p:cNvSpPr>
            <a:spLocks noGrp="1" noChangeArrowheads="1"/>
          </p:cNvSpPr>
          <p:nvPr>
            <p:ph type="body" sz="half" idx="1"/>
          </p:nvPr>
        </p:nvSpPr>
        <p:spPr>
          <a:xfrm>
            <a:off x="685800" y="1052513"/>
            <a:ext cx="3771900" cy="4433887"/>
          </a:xfrm>
        </p:spPr>
        <p:txBody>
          <a:bodyPr/>
          <a:lstStyle/>
          <a:p>
            <a:pPr algn="ctr" rtl="1"/>
            <a:r>
              <a:rPr lang="ar-SA" sz="4000">
                <a:cs typeface="Lotus" pitchFamily="2" charset="-78"/>
              </a:rPr>
              <a:t>فراخويشتن به آن بخشي از خود اطلاق مي</a:t>
            </a:r>
            <a:r>
              <a:rPr lang="en-US" sz="4000">
                <a:cs typeface="Lotus" pitchFamily="2" charset="-78"/>
              </a:rPr>
              <a:t>‎</a:t>
            </a:r>
            <a:r>
              <a:rPr lang="ar-SA" sz="4000">
                <a:cs typeface="Lotus" pitchFamily="2" charset="-78"/>
              </a:rPr>
              <a:t>شود. كه ارزشهاي فرهنگي را جذب مي</a:t>
            </a:r>
            <a:r>
              <a:rPr lang="en-US" sz="4000">
                <a:cs typeface="Lotus" pitchFamily="2" charset="-78"/>
              </a:rPr>
              <a:t>‎</a:t>
            </a:r>
            <a:r>
              <a:rPr lang="ar-SA" sz="4000">
                <a:cs typeface="Lotus" pitchFamily="2" charset="-78"/>
              </a:rPr>
              <a:t>كند و به عنوان وجدان، كار مي</a:t>
            </a:r>
            <a:r>
              <a:rPr lang="en-US" sz="4000">
                <a:cs typeface="Lotus" pitchFamily="2" charset="-78"/>
              </a:rPr>
              <a:t>‎</a:t>
            </a:r>
            <a:r>
              <a:rPr lang="ar-SA" sz="4000">
                <a:cs typeface="Lotus" pitchFamily="2" charset="-78"/>
              </a:rPr>
              <a:t>كند. </a:t>
            </a:r>
            <a:endParaRPr lang="en-US" sz="4000">
              <a:cs typeface="Lotus" pitchFamily="2" charset="-78"/>
            </a:endParaRPr>
          </a:p>
          <a:p>
            <a:endParaRPr lang="en-US" sz="4000">
              <a:cs typeface="Lotus" pitchFamily="2" charset="-78"/>
            </a:endParaRPr>
          </a:p>
        </p:txBody>
      </p:sp>
      <p:sp>
        <p:nvSpPr>
          <p:cNvPr id="6" name="Footer Placeholder 6"/>
          <p:cNvSpPr>
            <a:spLocks noGrp="1"/>
          </p:cNvSpPr>
          <p:nvPr>
            <p:ph type="ftr" sz="quarter" idx="11"/>
          </p:nvPr>
        </p:nvSpPr>
        <p:spPr/>
        <p:txBody>
          <a:bodyPr/>
          <a:lstStyle/>
          <a:p>
            <a:r>
              <a:rPr lang="fa-IR"/>
              <a:t>مژده کيانی - مردادماه 1385</a:t>
            </a:r>
            <a:endParaRPr lang="en-US"/>
          </a:p>
        </p:txBody>
      </p:sp>
      <p:sp>
        <p:nvSpPr>
          <p:cNvPr id="7" name="Slide Number Placeholder 7"/>
          <p:cNvSpPr>
            <a:spLocks noGrp="1"/>
          </p:cNvSpPr>
          <p:nvPr>
            <p:ph type="sldNum" sz="quarter" idx="12"/>
          </p:nvPr>
        </p:nvSpPr>
        <p:spPr/>
        <p:txBody>
          <a:bodyPr/>
          <a:lstStyle/>
          <a:p>
            <a:fld id="{52638D72-7567-4895-9D59-C4142280EC90}" type="slidenum">
              <a:rPr lang="fa-IR"/>
              <a:pPr/>
              <a:t>185</a:t>
            </a:fld>
            <a:endParaRPr lang="en-US"/>
          </a:p>
        </p:txBody>
      </p:sp>
      <p:sp>
        <p:nvSpPr>
          <p:cNvPr id="8" name="Content Placeholder 7"/>
          <p:cNvSpPr>
            <a:spLocks noGrp="1"/>
          </p:cNvSpPr>
          <p:nvPr>
            <p:ph sz="quarter" idx="2"/>
          </p:nvPr>
        </p:nvSpPr>
        <p:spPr/>
        <p:txBody>
          <a:bodyPr/>
          <a:lstStyle/>
          <a:p>
            <a:endParaRPr lang="en-US"/>
          </a:p>
        </p:txBody>
      </p:sp>
      <p:sp>
        <p:nvSpPr>
          <p:cNvPr id="9" name="Content Placeholder 8"/>
          <p:cNvSpPr>
            <a:spLocks noGrp="1"/>
          </p:cNvSpPr>
          <p:nvPr>
            <p:ph sz="quarter" idx="3"/>
          </p:nvPr>
        </p:nvSpPr>
        <p:spPr/>
        <p:txBody>
          <a:bodyPr/>
          <a:lstStyle/>
          <a:p>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3" name="Rectangle 3"/>
          <p:cNvSpPr>
            <a:spLocks noGrp="1" noChangeArrowheads="1"/>
          </p:cNvSpPr>
          <p:nvPr>
            <p:ph idx="1"/>
          </p:nvPr>
        </p:nvSpPr>
        <p:spPr>
          <a:xfrm>
            <a:off x="685800" y="1125538"/>
            <a:ext cx="7696200" cy="4360862"/>
          </a:xfrm>
        </p:spPr>
        <p:txBody>
          <a:bodyPr/>
          <a:lstStyle/>
          <a:p>
            <a:pPr algn="ctr" rtl="1"/>
            <a:r>
              <a:rPr lang="ar-SA" sz="3600">
                <a:cs typeface="Lotus" pitchFamily="2" charset="-78"/>
              </a:rPr>
              <a:t>آنهايي كه به مكتب روان شناختي وابسته</a:t>
            </a:r>
            <a:r>
              <a:rPr lang="en-US" sz="3600">
                <a:cs typeface="Lotus" pitchFamily="2" charset="-78"/>
              </a:rPr>
              <a:t>‎</a:t>
            </a:r>
            <a:r>
              <a:rPr lang="ar-SA" sz="3600">
                <a:cs typeface="Lotus" pitchFamily="2" charset="-78"/>
              </a:rPr>
              <a:t>اند، معتقدند كه زماني رفتار انحراف آميز پيش مي</a:t>
            </a:r>
            <a:r>
              <a:rPr lang="en-US" sz="3600">
                <a:cs typeface="Lotus" pitchFamily="2" charset="-78"/>
              </a:rPr>
              <a:t>‎</a:t>
            </a:r>
            <a:r>
              <a:rPr lang="ar-SA" sz="3600">
                <a:cs typeface="Lotus" pitchFamily="2" charset="-78"/>
              </a:rPr>
              <a:t>آيد كه اوي نظارت ناپذير و بسيار فعال در تركيب با فراخويشتن كم فعاليت ظاهر مي‌شود، حال آنكه در اين ميان، خويشتن بي تفاوت مي</a:t>
            </a:r>
            <a:r>
              <a:rPr lang="en-US" sz="3600">
                <a:cs typeface="Lotus" pitchFamily="2" charset="-78"/>
              </a:rPr>
              <a:t>‎</a:t>
            </a:r>
            <a:r>
              <a:rPr lang="ar-SA" sz="3600">
                <a:cs typeface="Lotus" pitchFamily="2" charset="-78"/>
              </a:rPr>
              <a:t>ماند و در راهنمايي رفتار فرد نقشي ايفا نمي</a:t>
            </a:r>
            <a:r>
              <a:rPr lang="en-US" sz="3600">
                <a:cs typeface="Lotus" pitchFamily="2" charset="-78"/>
              </a:rPr>
              <a:t>‎</a:t>
            </a:r>
            <a:r>
              <a:rPr lang="ar-SA" sz="3600">
                <a:cs typeface="Lotus" pitchFamily="2" charset="-78"/>
              </a:rPr>
              <a:t>كند. </a:t>
            </a:r>
            <a:endParaRPr lang="en-US" sz="3600">
              <a:cs typeface="Lotus" pitchFamily="2" charset="-78"/>
            </a:endParaRPr>
          </a:p>
          <a:p>
            <a:endParaRPr lang="en-US"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3C3639F8-311D-48C0-8D1D-B2723A6B3D56}" type="slidenum">
              <a:rPr lang="fa-IR"/>
              <a:pPr/>
              <a:t>186</a:t>
            </a:fld>
            <a:endParaRPr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45" name="Rectangle 13"/>
          <p:cNvSpPr>
            <a:spLocks noGrp="1" noChangeArrowheads="1"/>
          </p:cNvSpPr>
          <p:nvPr>
            <p:ph type="title"/>
          </p:nvPr>
        </p:nvSpPr>
        <p:spPr/>
        <p:txBody>
          <a:bodyPr/>
          <a:lstStyle/>
          <a:p>
            <a:r>
              <a:rPr lang="ar-SA" b="1">
                <a:cs typeface="Lotus" pitchFamily="2" charset="-78"/>
              </a:rPr>
              <a:t>تب</a:t>
            </a:r>
            <a:r>
              <a:rPr lang="fa-IR" b="1">
                <a:cs typeface="Lotus" pitchFamily="2" charset="-78"/>
              </a:rPr>
              <a:t>يي</a:t>
            </a:r>
            <a:r>
              <a:rPr lang="ar-SA" b="1">
                <a:cs typeface="Lotus" pitchFamily="2" charset="-78"/>
              </a:rPr>
              <a:t>ن‌های انحراف</a:t>
            </a:r>
            <a:endParaRPr lang="en-US" b="1">
              <a:cs typeface="Lotus" pitchFamily="2" charset="-78"/>
            </a:endParaRPr>
          </a:p>
        </p:txBody>
      </p:sp>
      <p:sp>
        <p:nvSpPr>
          <p:cNvPr id="223235" name="Rectangle 3"/>
          <p:cNvSpPr>
            <a:spLocks noGrp="1" noChangeArrowheads="1"/>
          </p:cNvSpPr>
          <p:nvPr>
            <p:ph type="body" sz="half" idx="1"/>
          </p:nvPr>
        </p:nvSpPr>
        <p:spPr>
          <a:xfrm>
            <a:off x="685800" y="1828800"/>
            <a:ext cx="3776663" cy="3657600"/>
          </a:xfrm>
        </p:spPr>
        <p:txBody>
          <a:bodyPr/>
          <a:lstStyle/>
          <a:p>
            <a:pPr marL="533400" indent="-533400" algn="r" rtl="1">
              <a:buFontTx/>
              <a:buNone/>
            </a:pPr>
            <a:r>
              <a:rPr lang="ar-SA" sz="3600">
                <a:cs typeface="Lotus" pitchFamily="2" charset="-78"/>
              </a:rPr>
              <a:t>3. جامعه شناختی، انحراف را بر حسب اجتماعی شدن ناقص تب</a:t>
            </a:r>
            <a:r>
              <a:rPr lang="fa-IR" sz="3600">
                <a:cs typeface="Lotus" pitchFamily="2" charset="-78"/>
              </a:rPr>
              <a:t>يي</a:t>
            </a:r>
            <a:r>
              <a:rPr lang="ar-SA" sz="3600">
                <a:cs typeface="Lotus" pitchFamily="2" charset="-78"/>
              </a:rPr>
              <a:t>ن می‌کنند.</a:t>
            </a:r>
            <a:endParaRPr lang="en-US" sz="3600">
              <a:cs typeface="Lotus" pitchFamily="2" charset="-78"/>
            </a:endParaRPr>
          </a:p>
        </p:txBody>
      </p:sp>
      <p:graphicFrame>
        <p:nvGraphicFramePr>
          <p:cNvPr id="2" name="Diagram 1"/>
          <p:cNvGraphicFramePr/>
          <p:nvPr/>
        </p:nvGraphicFramePr>
        <p:xfrm>
          <a:off x="4284663" y="1773238"/>
          <a:ext cx="37719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0ACFCC85-E86B-44B6-944C-AA01D1633DE2}" type="slidenum">
              <a:rPr lang="fa-IR"/>
              <a:pPr/>
              <a:t>187</a:t>
            </a:fld>
            <a:endParaRPr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7" name="Rectangle 3"/>
          <p:cNvSpPr>
            <a:spLocks noGrp="1" noChangeArrowheads="1"/>
          </p:cNvSpPr>
          <p:nvPr>
            <p:ph idx="1"/>
          </p:nvPr>
        </p:nvSpPr>
        <p:spPr>
          <a:xfrm>
            <a:off x="685800" y="1052513"/>
            <a:ext cx="7696200" cy="4433887"/>
          </a:xfrm>
        </p:spPr>
        <p:txBody>
          <a:bodyPr/>
          <a:lstStyle/>
          <a:p>
            <a:pPr algn="dist" rtl="1">
              <a:buFontTx/>
              <a:buNone/>
            </a:pPr>
            <a:r>
              <a:rPr lang="ar-SA" sz="3600">
                <a:cs typeface="Lotus" pitchFamily="2" charset="-78"/>
              </a:rPr>
              <a:t>جامعه شناسان براي تبيين عوامل مؤثر بر رفتار انحرافي بر حسب اجتماعي شدن نارسا، شيوه</a:t>
            </a:r>
            <a:r>
              <a:rPr lang="en-US" sz="3600">
                <a:cs typeface="Lotus" pitchFamily="2" charset="-78"/>
              </a:rPr>
              <a:t>‎</a:t>
            </a:r>
            <a:r>
              <a:rPr lang="ar-SA" sz="3600">
                <a:cs typeface="Lotus" pitchFamily="2" charset="-78"/>
              </a:rPr>
              <a:t>هاي مختلفي را برگزيده</a:t>
            </a:r>
            <a:r>
              <a:rPr lang="en-US" sz="3600">
                <a:cs typeface="Lotus" pitchFamily="2" charset="-78"/>
              </a:rPr>
              <a:t>‎</a:t>
            </a:r>
            <a:r>
              <a:rPr lang="ar-SA" sz="3600">
                <a:cs typeface="Lotus" pitchFamily="2" charset="-78"/>
              </a:rPr>
              <a:t>اند</a:t>
            </a:r>
            <a:r>
              <a:rPr lang="fa-IR" sz="3600">
                <a:cs typeface="Lotus" pitchFamily="2" charset="-78"/>
              </a:rPr>
              <a:t>:</a:t>
            </a:r>
          </a:p>
          <a:p>
            <a:pPr algn="dist" rtl="1">
              <a:buFontTx/>
              <a:buNone/>
            </a:pPr>
            <a:r>
              <a:rPr lang="fa-IR" sz="3600">
                <a:cs typeface="Lotus" pitchFamily="2" charset="-78"/>
              </a:rPr>
              <a:t>1-</a:t>
            </a:r>
            <a:r>
              <a:rPr lang="ar-SA" sz="3600">
                <a:cs typeface="Lotus" pitchFamily="2" charset="-78"/>
              </a:rPr>
              <a:t> بر حسب يكي از اين شيوه</a:t>
            </a:r>
            <a:r>
              <a:rPr lang="en-US" sz="3600">
                <a:cs typeface="Lotus" pitchFamily="2" charset="-78"/>
              </a:rPr>
              <a:t>‎</a:t>
            </a:r>
            <a:r>
              <a:rPr lang="ar-SA" sz="3600">
                <a:cs typeface="Lotus" pitchFamily="2" charset="-78"/>
              </a:rPr>
              <a:t>ها، افرادي كه به صورت صحيحي اجتماعي نشده</a:t>
            </a:r>
            <a:r>
              <a:rPr lang="en-US" sz="3600">
                <a:cs typeface="Lotus" pitchFamily="2" charset="-78"/>
              </a:rPr>
              <a:t>‎</a:t>
            </a:r>
            <a:r>
              <a:rPr lang="ar-SA" sz="3600">
                <a:cs typeface="Lotus" pitchFamily="2" charset="-78"/>
              </a:rPr>
              <a:t>اند، هنجارهاي فرهنگي را در شخصيت خود جايگزين نمي</a:t>
            </a:r>
            <a:r>
              <a:rPr lang="en-US" sz="3600">
                <a:cs typeface="Lotus" pitchFamily="2" charset="-78"/>
              </a:rPr>
              <a:t>‎</a:t>
            </a:r>
            <a:r>
              <a:rPr lang="ar-SA" sz="3600">
                <a:cs typeface="Lotus" pitchFamily="2" charset="-78"/>
              </a:rPr>
              <a:t>كنند</a:t>
            </a:r>
            <a:endParaRPr lang="fa-IR"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D13AAF97-270C-4EF8-9A91-4D6BF32B419E}" type="slidenum">
              <a:rPr lang="fa-IR"/>
              <a:pPr/>
              <a:t>188</a:t>
            </a:fld>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9" name="Rectangle 3"/>
          <p:cNvSpPr>
            <a:spLocks noGrp="1" noChangeArrowheads="1"/>
          </p:cNvSpPr>
          <p:nvPr>
            <p:ph idx="1"/>
          </p:nvPr>
        </p:nvSpPr>
        <p:spPr/>
        <p:txBody>
          <a:bodyPr/>
          <a:lstStyle/>
          <a:p>
            <a:pPr algn="ctr" rtl="1"/>
            <a:r>
              <a:rPr lang="ar-SA" sz="4400" b="1">
                <a:cs typeface="Lotus" pitchFamily="2" charset="-78"/>
              </a:rPr>
              <a:t>افرادي كه به صورت صحيحي اجتماعي نشده</a:t>
            </a:r>
            <a:r>
              <a:rPr lang="en-US" sz="4400" b="1">
                <a:cs typeface="Lotus" pitchFamily="2" charset="-78"/>
              </a:rPr>
              <a:t>‎</a:t>
            </a:r>
            <a:r>
              <a:rPr lang="ar-SA" sz="4400" b="1">
                <a:cs typeface="Lotus" pitchFamily="2" charset="-78"/>
              </a:rPr>
              <a:t>اند، قادر نيستند بين رفتار فرهنگي مناسب و نامناسب تمايز قايل شوند. </a:t>
            </a:r>
            <a:endParaRPr lang="fa-IR" sz="4400" b="1">
              <a:cs typeface="Lotus" pitchFamily="2" charset="-78"/>
            </a:endParaRPr>
          </a:p>
          <a:p>
            <a:endParaRPr lang="en-US" sz="44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FA2DBF6E-987E-45F7-93F4-A0DED37EE90D}" type="slidenum">
              <a:rPr lang="fa-IR"/>
              <a:pPr/>
              <a:t>189</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7" name="Rectangle 3"/>
          <p:cNvSpPr>
            <a:spLocks noGrp="1" noChangeArrowheads="1"/>
          </p:cNvSpPr>
          <p:nvPr>
            <p:ph idx="1"/>
          </p:nvPr>
        </p:nvSpPr>
        <p:spPr/>
        <p:txBody>
          <a:bodyPr/>
          <a:lstStyle/>
          <a:p>
            <a:pPr algn="ctr" rtl="1">
              <a:buFontTx/>
              <a:buNone/>
            </a:pPr>
            <a:r>
              <a:rPr lang="ar-SA" sz="4000">
                <a:cs typeface="Lotus" pitchFamily="2" charset="-78"/>
              </a:rPr>
              <a:t>2- يكي ديگر از منابع، ادراك شهودي است. اين ادراك مبتني بر اطلاعات نيمه موثق و منابع مهم</a:t>
            </a:r>
            <a:r>
              <a:rPr lang="fa-IR" sz="4000">
                <a:cs typeface="Lotus" pitchFamily="2" charset="-78"/>
              </a:rPr>
              <a:t> </a:t>
            </a:r>
            <a:r>
              <a:rPr lang="ar-SA" sz="4000">
                <a:cs typeface="Lotus" pitchFamily="2" charset="-78"/>
              </a:rPr>
              <a:t>است. </a:t>
            </a:r>
            <a:endParaRPr lang="en-US" sz="4000">
              <a:cs typeface="Lotus" pitchFamily="2" charset="-78"/>
            </a:endParaRPr>
          </a:p>
          <a:p>
            <a:endParaRPr lang="en-US"/>
          </a:p>
        </p:txBody>
      </p:sp>
      <p:sp>
        <p:nvSpPr>
          <p:cNvPr id="4" name="Footer Placeholder 4"/>
          <p:cNvSpPr>
            <a:spLocks noGrp="1"/>
          </p:cNvSpPr>
          <p:nvPr>
            <p:ph type="ftr" sz="quarter" idx="11"/>
          </p:nvPr>
        </p:nvSpPr>
        <p:spPr/>
        <p:txBody>
          <a:bodyPr/>
          <a:lstStyle/>
          <a:p>
            <a:endParaRPr lang="en-US" dirty="0"/>
          </a:p>
        </p:txBody>
      </p:sp>
      <p:sp>
        <p:nvSpPr>
          <p:cNvPr id="5" name="Slide Number Placeholder 5"/>
          <p:cNvSpPr>
            <a:spLocks noGrp="1"/>
          </p:cNvSpPr>
          <p:nvPr>
            <p:ph type="sldNum" sz="quarter" idx="12"/>
          </p:nvPr>
        </p:nvSpPr>
        <p:spPr/>
        <p:txBody>
          <a:bodyPr/>
          <a:lstStyle/>
          <a:p>
            <a:fld id="{6A971912-4A8F-4EC1-BDC6-5C766E98A40E}" type="slidenum">
              <a:rPr lang="fa-IR"/>
              <a:pPr/>
              <a:t>19</a:t>
            </a:fld>
            <a:endParaRPr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1" name="Rectangle 3"/>
          <p:cNvSpPr>
            <a:spLocks noGrp="1" noChangeArrowheads="1"/>
          </p:cNvSpPr>
          <p:nvPr>
            <p:ph idx="1"/>
          </p:nvPr>
        </p:nvSpPr>
        <p:spPr/>
        <p:txBody>
          <a:bodyPr/>
          <a:lstStyle/>
          <a:p>
            <a:pPr algn="ctr" rtl="1">
              <a:buFontTx/>
              <a:buNone/>
            </a:pPr>
            <a:r>
              <a:rPr lang="ar-SA" sz="4000" b="1">
                <a:cs typeface="Lotus" pitchFamily="2" charset="-78"/>
              </a:rPr>
              <a:t>شيوه دومي كه </a:t>
            </a:r>
            <a:r>
              <a:rPr lang="fa-IR" sz="4000" b="1">
                <a:cs typeface="Lotus" pitchFamily="2" charset="-78"/>
              </a:rPr>
              <a:t>جامعه شناسان </a:t>
            </a:r>
            <a:r>
              <a:rPr lang="ar-SA" sz="4000" b="1">
                <a:cs typeface="Lotus" pitchFamily="2" charset="-78"/>
              </a:rPr>
              <a:t>به كا</a:t>
            </a:r>
            <a:r>
              <a:rPr lang="fa-IR" sz="4000" b="1">
                <a:cs typeface="Lotus" pitchFamily="2" charset="-78"/>
              </a:rPr>
              <a:t>ر</a:t>
            </a:r>
            <a:r>
              <a:rPr lang="ar-SA" sz="4000" b="1">
                <a:cs typeface="Lotus" pitchFamily="2" charset="-78"/>
              </a:rPr>
              <a:t>گرفته </a:t>
            </a:r>
            <a:r>
              <a:rPr lang="fa-IR" sz="4000" b="1">
                <a:cs typeface="Lotus" pitchFamily="2" charset="-78"/>
              </a:rPr>
              <a:t>اند</a:t>
            </a:r>
            <a:r>
              <a:rPr lang="ar-SA" sz="4000" b="1">
                <a:cs typeface="Lotus" pitchFamily="2" charset="-78"/>
              </a:rPr>
              <a:t> اين است كه بايد ن</a:t>
            </a:r>
            <a:r>
              <a:rPr lang="fa-IR" sz="4000" b="1">
                <a:cs typeface="Lotus" pitchFamily="2" charset="-78"/>
              </a:rPr>
              <a:t>ــ</a:t>
            </a:r>
            <a:r>
              <a:rPr lang="ar-SA" sz="4000" b="1">
                <a:cs typeface="Lotus" pitchFamily="2" charset="-78"/>
              </a:rPr>
              <a:t>خست معلوم شود فرد منحرف چگونه رفتار انحرافي را آموخته است. </a:t>
            </a:r>
            <a:endParaRPr lang="en-US" sz="40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19DB3811-6FBE-4A72-8073-BB8CCEE8A7D0}" type="slidenum">
              <a:rPr lang="fa-IR"/>
              <a:pPr/>
              <a:t>190</a:t>
            </a:fld>
            <a:endParaRPr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7" name="Rectangle 3"/>
          <p:cNvSpPr>
            <a:spLocks noGrp="1" noChangeArrowheads="1"/>
          </p:cNvSpPr>
          <p:nvPr>
            <p:ph idx="1"/>
          </p:nvPr>
        </p:nvSpPr>
        <p:spPr>
          <a:xfrm>
            <a:off x="685800" y="1125538"/>
            <a:ext cx="7696200" cy="4360862"/>
          </a:xfrm>
        </p:spPr>
        <p:txBody>
          <a:bodyPr/>
          <a:lstStyle/>
          <a:p>
            <a:pPr algn="ctr" rtl="1"/>
            <a:r>
              <a:rPr lang="ar-SA" sz="4400" b="1">
                <a:cs typeface="Lotus" pitchFamily="2" charset="-78"/>
              </a:rPr>
              <a:t>جامعه شناسان معتقدند كه بسياري از صور كجروي از يك فرد به فرد ديگر منتقل مي</a:t>
            </a:r>
            <a:r>
              <a:rPr lang="en-US" sz="4400" b="1">
                <a:cs typeface="Lotus" pitchFamily="2" charset="-78"/>
              </a:rPr>
              <a:t>‎</a:t>
            </a:r>
            <a:r>
              <a:rPr lang="ar-SA" sz="4400" b="1">
                <a:cs typeface="Lotus" pitchFamily="2" charset="-78"/>
              </a:rPr>
              <a:t>شود و اين فرايند آموزشي متضمن همان مكانيسمهايي است كه </a:t>
            </a:r>
            <a:r>
              <a:rPr lang="fa-IR" sz="4400" b="1">
                <a:cs typeface="Lotus" pitchFamily="2" charset="-78"/>
              </a:rPr>
              <a:t>  </a:t>
            </a:r>
            <a:r>
              <a:rPr lang="ar-SA" sz="4400" b="1">
                <a:cs typeface="Lotus" pitchFamily="2" charset="-78"/>
              </a:rPr>
              <a:t>در هر وضعيت آموزشي ديگر با </a:t>
            </a:r>
            <a:r>
              <a:rPr lang="fa-IR" sz="4400" b="1">
                <a:cs typeface="Lotus" pitchFamily="2" charset="-78"/>
              </a:rPr>
              <a:t>آ</a:t>
            </a:r>
            <a:r>
              <a:rPr lang="ar-SA" sz="4400" b="1">
                <a:cs typeface="Lotus" pitchFamily="2" charset="-78"/>
              </a:rPr>
              <a:t>ن روبروييم . </a:t>
            </a:r>
            <a:endParaRPr lang="en-US" sz="4400" b="1">
              <a:cs typeface="Lotus" pitchFamily="2" charset="-78"/>
            </a:endParaRPr>
          </a:p>
          <a:p>
            <a:endParaRPr lang="en-US" sz="44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430F2505-7992-40FF-9198-77CAB06B3658}" type="slidenum">
              <a:rPr lang="fa-IR"/>
              <a:pPr/>
              <a:t>191</a:t>
            </a:fld>
            <a:endParaRPr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5" name="Rectangle 3"/>
          <p:cNvSpPr>
            <a:spLocks noGrp="1" noChangeArrowheads="1"/>
          </p:cNvSpPr>
          <p:nvPr>
            <p:ph idx="1"/>
          </p:nvPr>
        </p:nvSpPr>
        <p:spPr/>
        <p:txBody>
          <a:bodyPr/>
          <a:lstStyle/>
          <a:p>
            <a:pPr algn="ctr" rtl="1"/>
            <a:r>
              <a:rPr lang="ar-SA" sz="4400" b="1">
                <a:cs typeface="Lotus" pitchFamily="2" charset="-78"/>
              </a:rPr>
              <a:t>سومين شيوة برخورد</a:t>
            </a:r>
            <a:r>
              <a:rPr lang="fa-IR" sz="4400" b="1">
                <a:cs typeface="Lotus" pitchFamily="2" charset="-78"/>
              </a:rPr>
              <a:t> جامعه شناسان </a:t>
            </a:r>
            <a:r>
              <a:rPr lang="ar-SA" sz="4400" b="1">
                <a:cs typeface="Lotus" pitchFamily="2" charset="-78"/>
              </a:rPr>
              <a:t> با موضوع انحراف، تبيين نتيجة نارساييهاي موجود بين فرهنگ و ساخت اجتماعي جامعه است. </a:t>
            </a:r>
            <a:endParaRPr lang="en-US" sz="44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5007369E-9D8E-42C5-AC0E-C2E4FB4F8DBB}" type="slidenum">
              <a:rPr lang="fa-IR"/>
              <a:pPr/>
              <a:t>192</a:t>
            </a:fld>
            <a:endParaRPr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3" name="Rectangle 3"/>
          <p:cNvSpPr>
            <a:spLocks noGrp="1" noChangeArrowheads="1"/>
          </p:cNvSpPr>
          <p:nvPr>
            <p:ph idx="1"/>
          </p:nvPr>
        </p:nvSpPr>
        <p:spPr>
          <a:xfrm>
            <a:off x="539750" y="1341438"/>
            <a:ext cx="7842250" cy="4144962"/>
          </a:xfrm>
        </p:spPr>
        <p:txBody>
          <a:bodyPr/>
          <a:lstStyle/>
          <a:p>
            <a:pPr algn="dist" rtl="1"/>
            <a:r>
              <a:rPr lang="ar-SA" sz="4000" b="1">
                <a:cs typeface="Lotus" pitchFamily="2" charset="-78"/>
              </a:rPr>
              <a:t>هر جامعه، نه فقط به لحاظ فرهنگي داراي هدفهاي مجاز و معيني است، بلكه افزون بر آن، به لحاظ اجتماعي نيز داراي ابزارهاي تأييدشده</a:t>
            </a:r>
            <a:r>
              <a:rPr lang="en-US" sz="4000" b="1">
                <a:cs typeface="Lotus" pitchFamily="2" charset="-78"/>
              </a:rPr>
              <a:t>‎</a:t>
            </a:r>
            <a:r>
              <a:rPr lang="ar-SA" sz="4000" b="1">
                <a:cs typeface="Lotus" pitchFamily="2" charset="-78"/>
              </a:rPr>
              <a:t>اي براي رسيدن به</a:t>
            </a:r>
            <a:r>
              <a:rPr lang="fa-IR" sz="4000" b="1">
                <a:cs typeface="Lotus" pitchFamily="2" charset="-78"/>
              </a:rPr>
              <a:t> </a:t>
            </a:r>
            <a:r>
              <a:rPr lang="ar-SA" sz="4000" b="1">
                <a:cs typeface="Lotus" pitchFamily="2" charset="-78"/>
              </a:rPr>
              <a:t>آن اهداف است</a:t>
            </a:r>
            <a:r>
              <a:rPr lang="fa-IR" sz="4000" b="1">
                <a:cs typeface="Lotus" pitchFamily="2" charset="-78"/>
              </a:rPr>
              <a:t>. </a:t>
            </a:r>
            <a:endParaRPr lang="en-US" sz="4000" b="1">
              <a:cs typeface="Lotus" pitchFamily="2" charset="-78"/>
            </a:endParaRPr>
          </a:p>
          <a:p>
            <a:endParaRPr lang="en-US" sz="4000" b="1">
              <a:cs typeface="Lotus" pitchFamily="2" charset="-78"/>
            </a:endParaRPr>
          </a:p>
          <a:p>
            <a:endParaRPr lang="en-US" b="1"/>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D767E0C-D7C7-4171-A27D-674D72BFEB50}" type="slidenum">
              <a:rPr lang="fa-IR"/>
              <a:pPr/>
              <a:t>193</a:t>
            </a:fld>
            <a:endParaRPr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900113" y="333375"/>
            <a:ext cx="6870700" cy="1600200"/>
          </a:xfrm>
        </p:spPr>
        <p:txBody>
          <a:bodyPr/>
          <a:lstStyle/>
          <a:p>
            <a:pPr rtl="1"/>
            <a:r>
              <a:rPr lang="ar-SA" sz="4000" b="1">
                <a:cs typeface="Lotus" pitchFamily="2" charset="-78"/>
              </a:rPr>
              <a:t>مرتون چهار نوع رفتار انحراف آم</a:t>
            </a:r>
            <a:r>
              <a:rPr lang="fa-IR" sz="4000" b="1">
                <a:cs typeface="Lotus" pitchFamily="2" charset="-78"/>
              </a:rPr>
              <a:t>ي</a:t>
            </a:r>
            <a:r>
              <a:rPr lang="ar-SA" sz="4000" b="1">
                <a:cs typeface="Lotus" pitchFamily="2" charset="-78"/>
              </a:rPr>
              <a:t>ز را نام می برد:</a:t>
            </a:r>
            <a:endParaRPr lang="en-US" sz="4000" b="1">
              <a:cs typeface="Lotus" pitchFamily="2" charset="-78"/>
            </a:endParaRPr>
          </a:p>
        </p:txBody>
      </p:sp>
      <p:sp>
        <p:nvSpPr>
          <p:cNvPr id="225283" name="Rectangle 3"/>
          <p:cNvSpPr>
            <a:spLocks noGrp="1" noChangeArrowheads="1"/>
          </p:cNvSpPr>
          <p:nvPr>
            <p:ph idx="1"/>
          </p:nvPr>
        </p:nvSpPr>
        <p:spPr>
          <a:xfrm>
            <a:off x="611188" y="2133600"/>
            <a:ext cx="7696200" cy="3657600"/>
          </a:xfrm>
        </p:spPr>
        <p:txBody>
          <a:bodyPr/>
          <a:lstStyle/>
          <a:p>
            <a:pPr algn="ctr" rtl="1">
              <a:buFontTx/>
              <a:buNone/>
            </a:pPr>
            <a:r>
              <a:rPr lang="ar-SA" sz="4000" b="1">
                <a:cs typeface="Lotus" pitchFamily="2" charset="-78"/>
              </a:rPr>
              <a:t>1. </a:t>
            </a:r>
            <a:r>
              <a:rPr lang="ar-SA" sz="4400" b="1">
                <a:cs typeface="Lotus" pitchFamily="2" charset="-78"/>
              </a:rPr>
              <a:t>ن</a:t>
            </a:r>
            <a:r>
              <a:rPr lang="fa-IR" sz="4400" b="1">
                <a:cs typeface="Lotus" pitchFamily="2" charset="-78"/>
              </a:rPr>
              <a:t>ــ</a:t>
            </a:r>
            <a:r>
              <a:rPr lang="ar-SA" sz="4400" b="1">
                <a:cs typeface="Lotus" pitchFamily="2" charset="-78"/>
              </a:rPr>
              <a:t>وآوری</a:t>
            </a:r>
            <a:r>
              <a:rPr lang="ar-SA" sz="4000" b="1">
                <a:cs typeface="Lotus" pitchFamily="2" charset="-78"/>
              </a:rPr>
              <a:t>: زمانی پ</a:t>
            </a:r>
            <a:r>
              <a:rPr lang="fa-IR" sz="4000" b="1">
                <a:cs typeface="Lotus" pitchFamily="2" charset="-78"/>
              </a:rPr>
              <a:t>ي</a:t>
            </a:r>
            <a:r>
              <a:rPr lang="ar-SA" sz="4000" b="1">
                <a:cs typeface="Lotus" pitchFamily="2" charset="-78"/>
              </a:rPr>
              <a:t>ش م</a:t>
            </a:r>
            <a:r>
              <a:rPr lang="fa-IR" sz="4000" b="1">
                <a:cs typeface="Lotus" pitchFamily="2" charset="-78"/>
              </a:rPr>
              <a:t>ــ</a:t>
            </a:r>
            <a:r>
              <a:rPr lang="ar-SA" sz="4000" b="1">
                <a:cs typeface="Lotus" pitchFamily="2" charset="-78"/>
              </a:rPr>
              <a:t>ی‌آ</a:t>
            </a:r>
            <a:r>
              <a:rPr lang="fa-IR" sz="4000" b="1">
                <a:cs typeface="Lotus" pitchFamily="2" charset="-78"/>
              </a:rPr>
              <a:t>ي</a:t>
            </a:r>
            <a:r>
              <a:rPr lang="ar-SA" sz="4000" b="1">
                <a:cs typeface="Lotus" pitchFamily="2" charset="-78"/>
              </a:rPr>
              <a:t>د که مردم هدف‌های فرهن</a:t>
            </a:r>
            <a:r>
              <a:rPr lang="fa-IR" sz="4000" b="1">
                <a:cs typeface="Lotus" pitchFamily="2" charset="-78"/>
              </a:rPr>
              <a:t>ـ</a:t>
            </a:r>
            <a:r>
              <a:rPr lang="ar-SA" sz="4000" b="1">
                <a:cs typeface="Lotus" pitchFamily="2" charset="-78"/>
              </a:rPr>
              <a:t>گی را بپذ</a:t>
            </a:r>
            <a:r>
              <a:rPr lang="fa-IR" sz="4000" b="1">
                <a:cs typeface="Lotus" pitchFamily="2" charset="-78"/>
              </a:rPr>
              <a:t>ي</a:t>
            </a:r>
            <a:r>
              <a:rPr lang="ar-SA" sz="4000" b="1">
                <a:cs typeface="Lotus" pitchFamily="2" charset="-78"/>
              </a:rPr>
              <a:t>رند ول</a:t>
            </a:r>
            <a:r>
              <a:rPr lang="fa-IR" sz="4000" b="1">
                <a:cs typeface="Lotus" pitchFamily="2" charset="-78"/>
              </a:rPr>
              <a:t>ــ</a:t>
            </a:r>
            <a:r>
              <a:rPr lang="ar-SA" sz="4000" b="1">
                <a:cs typeface="Lotus" pitchFamily="2" charset="-78"/>
              </a:rPr>
              <a:t>ی وسا</a:t>
            </a:r>
            <a:r>
              <a:rPr lang="fa-IR" sz="4000" b="1">
                <a:cs typeface="Lotus" pitchFamily="2" charset="-78"/>
              </a:rPr>
              <a:t>ي</a:t>
            </a:r>
            <a:r>
              <a:rPr lang="ar-SA" sz="4000" b="1">
                <a:cs typeface="Lotus" pitchFamily="2" charset="-78"/>
              </a:rPr>
              <a:t>ل پذ</a:t>
            </a:r>
            <a:r>
              <a:rPr lang="fa-IR" sz="4000" b="1">
                <a:cs typeface="Lotus" pitchFamily="2" charset="-78"/>
              </a:rPr>
              <a:t>ي</a:t>
            </a:r>
            <a:r>
              <a:rPr lang="ar-SA" sz="4000" b="1">
                <a:cs typeface="Lotus" pitchFamily="2" charset="-78"/>
              </a:rPr>
              <a:t>رفته شده برای دست</a:t>
            </a:r>
            <a:r>
              <a:rPr lang="fa-IR" sz="4000" b="1">
                <a:cs typeface="Lotus" pitchFamily="2" charset="-78"/>
              </a:rPr>
              <a:t>يا</a:t>
            </a:r>
            <a:r>
              <a:rPr lang="ar-SA" sz="4000" b="1">
                <a:cs typeface="Lotus" pitchFamily="2" charset="-78"/>
              </a:rPr>
              <a:t>بی به ا</a:t>
            </a:r>
            <a:r>
              <a:rPr lang="fa-IR" sz="4000" b="1">
                <a:cs typeface="Lotus" pitchFamily="2" charset="-78"/>
              </a:rPr>
              <a:t>ي</a:t>
            </a:r>
            <a:r>
              <a:rPr lang="ar-SA" sz="4000" b="1">
                <a:cs typeface="Lotus" pitchFamily="2" charset="-78"/>
              </a:rPr>
              <a:t>ن هدف‌ها را نپذ</a:t>
            </a:r>
            <a:r>
              <a:rPr lang="fa-IR" sz="4000" b="1">
                <a:cs typeface="Lotus" pitchFamily="2" charset="-78"/>
              </a:rPr>
              <a:t>ي</a:t>
            </a:r>
            <a:r>
              <a:rPr lang="ar-SA" sz="4000" b="1">
                <a:cs typeface="Lotus" pitchFamily="2" charset="-78"/>
              </a:rPr>
              <a:t>رفته</a:t>
            </a:r>
            <a:r>
              <a:rPr lang="fa-IR" sz="4000" b="1">
                <a:cs typeface="Lotus" pitchFamily="2" charset="-78"/>
              </a:rPr>
              <a:t> </a:t>
            </a:r>
            <a:r>
              <a:rPr lang="ar-SA" sz="4000" b="1">
                <a:cs typeface="Lotus" pitchFamily="2" charset="-78"/>
              </a:rPr>
              <a:t>باشند.</a:t>
            </a:r>
            <a:endParaRPr lang="fa-IR" sz="40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84C4C40-EF6E-4C42-B593-EC98FEB944AD}" type="slidenum">
              <a:rPr lang="fa-IR"/>
              <a:pPr/>
              <a:t>194</a:t>
            </a:fld>
            <a:endParaRPr 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227331" name="Rectangle 3"/>
          <p:cNvSpPr>
            <a:spLocks noGrp="1" noChangeArrowheads="1"/>
          </p:cNvSpPr>
          <p:nvPr>
            <p:ph idx="1"/>
          </p:nvPr>
        </p:nvSpPr>
        <p:spPr/>
        <p:txBody>
          <a:bodyPr/>
          <a:lstStyle/>
          <a:p>
            <a:pPr algn="ctr" rtl="1">
              <a:buFontTx/>
              <a:buNone/>
            </a:pPr>
            <a:r>
              <a:rPr lang="fa-IR" sz="4400" b="1">
                <a:cs typeface="Lotus" pitchFamily="2" charset="-78"/>
              </a:rPr>
              <a:t>2</a:t>
            </a:r>
            <a:r>
              <a:rPr lang="ar-SA" sz="4000">
                <a:cs typeface="Lotus" pitchFamily="2" charset="-78"/>
              </a:rPr>
              <a:t>. </a:t>
            </a:r>
            <a:r>
              <a:rPr lang="ar-SA" sz="4400" b="1">
                <a:cs typeface="Lotus" pitchFamily="2" charset="-78"/>
              </a:rPr>
              <a:t>مناس</a:t>
            </a:r>
            <a:r>
              <a:rPr lang="fa-IR" sz="4400" b="1">
                <a:cs typeface="Lotus" pitchFamily="2" charset="-78"/>
              </a:rPr>
              <a:t>ــ</a:t>
            </a:r>
            <a:r>
              <a:rPr lang="ar-SA" sz="4400" b="1">
                <a:cs typeface="Lotus" pitchFamily="2" charset="-78"/>
              </a:rPr>
              <a:t>ک پرستی</a:t>
            </a:r>
            <a:r>
              <a:rPr lang="ar-SA" sz="4000" b="1">
                <a:cs typeface="Lotus" pitchFamily="2" charset="-78"/>
              </a:rPr>
              <a:t>: زمانی رخ می‌ده</a:t>
            </a:r>
            <a:r>
              <a:rPr lang="fa-IR" sz="4000" b="1">
                <a:cs typeface="Lotus" pitchFamily="2" charset="-78"/>
              </a:rPr>
              <a:t>ـ</a:t>
            </a:r>
            <a:r>
              <a:rPr lang="ar-SA" sz="4000" b="1">
                <a:cs typeface="Lotus" pitchFamily="2" charset="-78"/>
              </a:rPr>
              <a:t>د که شخص وس</a:t>
            </a:r>
            <a:r>
              <a:rPr lang="fa-IR" sz="4000" b="1">
                <a:cs typeface="Lotus" pitchFamily="2" charset="-78"/>
              </a:rPr>
              <a:t>ـ</a:t>
            </a:r>
            <a:r>
              <a:rPr lang="ar-SA" sz="4000" b="1">
                <a:cs typeface="Lotus" pitchFamily="2" charset="-78"/>
              </a:rPr>
              <a:t>ا</a:t>
            </a:r>
            <a:r>
              <a:rPr lang="fa-IR" sz="4000" b="1">
                <a:cs typeface="Lotus" pitchFamily="2" charset="-78"/>
              </a:rPr>
              <a:t>ي</a:t>
            </a:r>
            <a:r>
              <a:rPr lang="ar-SA" sz="4000" b="1">
                <a:cs typeface="Lotus" pitchFamily="2" charset="-78"/>
              </a:rPr>
              <a:t>لی را که </a:t>
            </a:r>
            <a:r>
              <a:rPr lang="fa-IR" sz="4000" b="1">
                <a:cs typeface="Lotus" pitchFamily="2" charset="-78"/>
              </a:rPr>
              <a:t>ي</a:t>
            </a:r>
            <a:r>
              <a:rPr lang="ar-SA" sz="4000" b="1">
                <a:cs typeface="Lotus" pitchFamily="2" charset="-78"/>
              </a:rPr>
              <a:t>ک فرهن</a:t>
            </a:r>
            <a:r>
              <a:rPr lang="fa-IR" sz="4000" b="1">
                <a:cs typeface="Lotus" pitchFamily="2" charset="-78"/>
              </a:rPr>
              <a:t>ــ</a:t>
            </a:r>
            <a:r>
              <a:rPr lang="ar-SA" sz="4000" b="1">
                <a:cs typeface="Lotus" pitchFamily="2" charset="-78"/>
              </a:rPr>
              <a:t>گ برای دست</a:t>
            </a:r>
            <a:r>
              <a:rPr lang="fa-IR" sz="4000" b="1">
                <a:cs typeface="Lotus" pitchFamily="2" charset="-78"/>
              </a:rPr>
              <a:t>ي</a:t>
            </a:r>
            <a:r>
              <a:rPr lang="ar-SA" sz="4000" b="1">
                <a:cs typeface="Lotus" pitchFamily="2" charset="-78"/>
              </a:rPr>
              <a:t>ابی به هدف‌ها ارائه می‌دهد می‌پ</a:t>
            </a:r>
            <a:r>
              <a:rPr lang="fa-IR" sz="4000" b="1">
                <a:cs typeface="Lotus" pitchFamily="2" charset="-78"/>
              </a:rPr>
              <a:t>ــ</a:t>
            </a:r>
            <a:r>
              <a:rPr lang="ar-SA" sz="4000" b="1">
                <a:cs typeface="Lotus" pitchFamily="2" charset="-78"/>
              </a:rPr>
              <a:t>ذ</a:t>
            </a:r>
            <a:r>
              <a:rPr lang="fa-IR" sz="4000" b="1">
                <a:cs typeface="Lotus" pitchFamily="2" charset="-78"/>
              </a:rPr>
              <a:t>ي</a:t>
            </a:r>
            <a:r>
              <a:rPr lang="ar-SA" sz="4000" b="1">
                <a:cs typeface="Lotus" pitchFamily="2" charset="-78"/>
              </a:rPr>
              <a:t>رد ولی خود آن هدف‌هاراردمی‌کند.</a:t>
            </a:r>
            <a:endParaRPr lang="fa-IR" sz="4000" b="1">
              <a:cs typeface="Lotus" pitchFamily="2" charset="-78"/>
            </a:endParaRPr>
          </a:p>
          <a:p>
            <a:pPr algn="ctr"/>
            <a:endParaRPr lang="fa-IR" sz="4000" b="1" i="1">
              <a:cs typeface="Lotus" pitchFamily="2" charset="-78"/>
            </a:endParaRPr>
          </a:p>
          <a:p>
            <a:endParaRPr lang="en-US" b="1"/>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621D9E0-930C-4245-B31C-A200A9EDAA3F}" type="slidenum">
              <a:rPr lang="fa-IR"/>
              <a:pPr/>
              <a:t>195</a:t>
            </a:fld>
            <a:endParaRPr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226307" name="Rectangle 3"/>
          <p:cNvSpPr>
            <a:spLocks noGrp="1" noChangeArrowheads="1"/>
          </p:cNvSpPr>
          <p:nvPr>
            <p:ph idx="1"/>
          </p:nvPr>
        </p:nvSpPr>
        <p:spPr>
          <a:xfrm>
            <a:off x="755650" y="2133600"/>
            <a:ext cx="7696200" cy="3657600"/>
          </a:xfrm>
        </p:spPr>
        <p:txBody>
          <a:bodyPr/>
          <a:lstStyle/>
          <a:p>
            <a:pPr algn="ctr" rtl="1">
              <a:buFontTx/>
              <a:buNone/>
            </a:pPr>
            <a:r>
              <a:rPr lang="ar-SA" sz="4000" b="1">
                <a:cs typeface="Lotus" pitchFamily="2" charset="-78"/>
              </a:rPr>
              <a:t>3. </a:t>
            </a:r>
            <a:r>
              <a:rPr lang="ar-SA" sz="4400" b="1">
                <a:cs typeface="Lotus" pitchFamily="2" charset="-78"/>
              </a:rPr>
              <a:t>واپ</a:t>
            </a:r>
            <a:r>
              <a:rPr lang="fa-IR" sz="4400" b="1">
                <a:cs typeface="Lotus" pitchFamily="2" charset="-78"/>
              </a:rPr>
              <a:t>ــ</a:t>
            </a:r>
            <a:r>
              <a:rPr lang="ar-SA" sz="4400" b="1">
                <a:cs typeface="Lotus" pitchFamily="2" charset="-78"/>
              </a:rPr>
              <a:t>س‌زنی</a:t>
            </a:r>
            <a:r>
              <a:rPr lang="ar-SA" sz="4000" b="1">
                <a:cs typeface="Lotus" pitchFamily="2" charset="-78"/>
              </a:rPr>
              <a:t>: وقتی پ</a:t>
            </a:r>
            <a:r>
              <a:rPr lang="fa-IR" sz="4000" b="1">
                <a:cs typeface="Lotus" pitchFamily="2" charset="-78"/>
              </a:rPr>
              <a:t>ي</a:t>
            </a:r>
            <a:r>
              <a:rPr lang="ar-SA" sz="4000" b="1">
                <a:cs typeface="Lotus" pitchFamily="2" charset="-78"/>
              </a:rPr>
              <a:t>ش می‌آ</a:t>
            </a:r>
            <a:r>
              <a:rPr lang="fa-IR" sz="4000" b="1">
                <a:cs typeface="Lotus" pitchFamily="2" charset="-78"/>
              </a:rPr>
              <a:t>ي</a:t>
            </a:r>
            <a:r>
              <a:rPr lang="ar-SA" sz="4000" b="1">
                <a:cs typeface="Lotus" pitchFamily="2" charset="-78"/>
              </a:rPr>
              <a:t>د که شخص هم هدف‌ها و هم وسا</a:t>
            </a:r>
            <a:r>
              <a:rPr lang="fa-IR" sz="4000" b="1">
                <a:cs typeface="Lotus" pitchFamily="2" charset="-78"/>
              </a:rPr>
              <a:t>ي</a:t>
            </a:r>
            <a:r>
              <a:rPr lang="ar-SA" sz="4000" b="1">
                <a:cs typeface="Lotus" pitchFamily="2" charset="-78"/>
              </a:rPr>
              <a:t>ل ن</a:t>
            </a:r>
            <a:r>
              <a:rPr lang="fa-IR" sz="4000" b="1">
                <a:cs typeface="Lotus" pitchFamily="2" charset="-78"/>
              </a:rPr>
              <a:t>ي</a:t>
            </a:r>
            <a:r>
              <a:rPr lang="ar-SA" sz="4000" b="1">
                <a:cs typeface="Lotus" pitchFamily="2" charset="-78"/>
              </a:rPr>
              <a:t>ل به ا</a:t>
            </a:r>
            <a:r>
              <a:rPr lang="fa-IR" sz="4000" b="1">
                <a:cs typeface="Lotus" pitchFamily="2" charset="-78"/>
              </a:rPr>
              <a:t>ي</a:t>
            </a:r>
            <a:r>
              <a:rPr lang="ar-SA" sz="4000" b="1">
                <a:cs typeface="Lotus" pitchFamily="2" charset="-78"/>
              </a:rPr>
              <a:t>ن هدف‌ها را که مورد ق</a:t>
            </a:r>
            <a:r>
              <a:rPr lang="fa-IR" sz="4000" b="1">
                <a:cs typeface="Lotus" pitchFamily="2" charset="-78"/>
              </a:rPr>
              <a:t>ــ</a:t>
            </a:r>
            <a:r>
              <a:rPr lang="ar-SA" sz="4000" b="1">
                <a:cs typeface="Lotus" pitchFamily="2" charset="-78"/>
              </a:rPr>
              <a:t>بول </a:t>
            </a:r>
            <a:r>
              <a:rPr lang="fa-IR" sz="4000" b="1">
                <a:cs typeface="Lotus" pitchFamily="2" charset="-78"/>
              </a:rPr>
              <a:t>ي</a:t>
            </a:r>
            <a:r>
              <a:rPr lang="ar-SA" sz="4000" b="1">
                <a:cs typeface="Lotus" pitchFamily="2" charset="-78"/>
              </a:rPr>
              <a:t>ک فرهن</a:t>
            </a:r>
            <a:r>
              <a:rPr lang="fa-IR" sz="4000" b="1">
                <a:cs typeface="Lotus" pitchFamily="2" charset="-78"/>
              </a:rPr>
              <a:t>ــ</a:t>
            </a:r>
            <a:r>
              <a:rPr lang="ar-SA" sz="4000" b="1">
                <a:cs typeface="Lotus" pitchFamily="2" charset="-78"/>
              </a:rPr>
              <a:t>گ باشد، رد می‌کند.</a:t>
            </a:r>
            <a:endParaRPr lang="fa-IR" sz="40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29BC48C-A4E8-49CA-A1F2-9177E874ACB5}" type="slidenum">
              <a:rPr lang="fa-IR"/>
              <a:pPr/>
              <a:t>196</a:t>
            </a:fld>
            <a:endParaRPr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403459" name="Rectangle 3"/>
          <p:cNvSpPr>
            <a:spLocks noGrp="1" noChangeArrowheads="1"/>
          </p:cNvSpPr>
          <p:nvPr>
            <p:ph idx="1"/>
          </p:nvPr>
        </p:nvSpPr>
        <p:spPr/>
        <p:txBody>
          <a:bodyPr/>
          <a:lstStyle/>
          <a:p>
            <a:pPr algn="ctr" rtl="1">
              <a:buFontTx/>
              <a:buNone/>
            </a:pPr>
            <a:r>
              <a:rPr lang="ar-SA" sz="4000" b="1">
                <a:cs typeface="Lotus" pitchFamily="2" charset="-78"/>
              </a:rPr>
              <a:t>4. </a:t>
            </a:r>
            <a:r>
              <a:rPr lang="ar-SA" sz="4400" b="1">
                <a:cs typeface="Lotus" pitchFamily="2" charset="-78"/>
              </a:rPr>
              <a:t>ش</a:t>
            </a:r>
            <a:r>
              <a:rPr lang="fa-IR" sz="4400" b="1">
                <a:cs typeface="Lotus" pitchFamily="2" charset="-78"/>
              </a:rPr>
              <a:t>ــ</a:t>
            </a:r>
            <a:r>
              <a:rPr lang="ar-SA" sz="4400" b="1">
                <a:cs typeface="Lotus" pitchFamily="2" charset="-78"/>
              </a:rPr>
              <a:t>ورش</a:t>
            </a:r>
            <a:r>
              <a:rPr lang="ar-SA" sz="4000" b="1">
                <a:cs typeface="Lotus" pitchFamily="2" charset="-78"/>
              </a:rPr>
              <a:t> هنگامی اتفاق می‌افت</a:t>
            </a:r>
            <a:r>
              <a:rPr lang="fa-IR" sz="4000" b="1">
                <a:cs typeface="Lotus" pitchFamily="2" charset="-78"/>
              </a:rPr>
              <a:t>ــ</a:t>
            </a:r>
            <a:r>
              <a:rPr lang="ar-SA" sz="4000" b="1">
                <a:cs typeface="Lotus" pitchFamily="2" charset="-78"/>
              </a:rPr>
              <a:t>د که مردم هدف‌ها</a:t>
            </a:r>
            <a:r>
              <a:rPr lang="fa-IR" sz="4000" b="1">
                <a:cs typeface="Lotus" pitchFamily="2" charset="-78"/>
              </a:rPr>
              <a:t>ووسايل دستيابی به اين هدفها را که مورد قبول يک فرهنگ می باشند رد می کنند وهــدفها و وسايل تازه ای را به جـای آنها برمی گزينند .</a:t>
            </a:r>
            <a:endParaRPr lang="en-US" sz="4000" b="1">
              <a:cs typeface="Lotus" pitchFamily="2" charset="-78"/>
            </a:endParaRPr>
          </a:p>
          <a:p>
            <a:endParaRPr lang="en-US" b="1"/>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ACDDB828-360D-4E1B-9397-1822224EBF7E}" type="slidenum">
              <a:rPr lang="fa-IR"/>
              <a:pPr/>
              <a:t>197</a:t>
            </a:fld>
            <a:endParaRPr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41" name="Rectangle 13"/>
          <p:cNvSpPr>
            <a:spLocks noGrp="1" noChangeArrowheads="1"/>
          </p:cNvSpPr>
          <p:nvPr>
            <p:ph type="title"/>
          </p:nvPr>
        </p:nvSpPr>
        <p:spPr>
          <a:xfrm>
            <a:off x="685800" y="152400"/>
            <a:ext cx="6870700" cy="1116013"/>
          </a:xfrm>
        </p:spPr>
        <p:txBody>
          <a:bodyPr>
            <a:normAutofit fontScale="90000"/>
          </a:bodyPr>
          <a:lstStyle/>
          <a:p>
            <a:r>
              <a:rPr lang="ar-SA" b="1">
                <a:cs typeface="Lotus" pitchFamily="2" charset="-78"/>
              </a:rPr>
              <a:t>چهار نوع رفتار انحراف آم</a:t>
            </a:r>
            <a:r>
              <a:rPr lang="fa-IR" b="1">
                <a:cs typeface="Lotus" pitchFamily="2" charset="-78"/>
              </a:rPr>
              <a:t>ي</a:t>
            </a:r>
            <a:r>
              <a:rPr lang="ar-SA" b="1">
                <a:cs typeface="Lotus" pitchFamily="2" charset="-78"/>
              </a:rPr>
              <a:t>ز مرتون </a:t>
            </a:r>
            <a:endParaRPr lang="en-US" b="1">
              <a:cs typeface="Lotus" pitchFamily="2" charset="-78"/>
            </a:endParaRPr>
          </a:p>
        </p:txBody>
      </p:sp>
      <p:graphicFrame>
        <p:nvGraphicFramePr>
          <p:cNvPr id="2" name="Diagram 1"/>
          <p:cNvGraphicFramePr/>
          <p:nvPr/>
        </p:nvGraphicFramePr>
        <p:xfrm>
          <a:off x="684213" y="692150"/>
          <a:ext cx="7696200" cy="5033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F67C9AFA-1A19-447C-8FA2-4B3DA4D22DC9}" type="slidenum">
              <a:rPr lang="fa-IR"/>
              <a:pPr/>
              <a:t>198</a:t>
            </a:fld>
            <a:endParaRPr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3" name="Rectangle 3"/>
          <p:cNvSpPr>
            <a:spLocks noGrp="1" noChangeArrowheads="1"/>
          </p:cNvSpPr>
          <p:nvPr>
            <p:ph idx="1"/>
          </p:nvPr>
        </p:nvSpPr>
        <p:spPr>
          <a:xfrm>
            <a:off x="685800" y="981075"/>
            <a:ext cx="7696200" cy="4505325"/>
          </a:xfrm>
        </p:spPr>
        <p:txBody>
          <a:bodyPr/>
          <a:lstStyle/>
          <a:p>
            <a:pPr algn="ctr" rtl="1"/>
            <a:r>
              <a:rPr lang="fa-IR" sz="3600" b="1">
                <a:cs typeface="Lotus" pitchFamily="2" charset="-78"/>
              </a:rPr>
              <a:t>آمارهای رسمی شاخص خوبی برای تعيين سطح انحراف در جامعه وتعداد افراد منحرف نيستند . به علت اختلاف نظر درتعريف رفتار انحراف آميز , اندازه گيری ميزان انحراف در جامعه بسيار دشوار است . </a:t>
            </a:r>
            <a:endParaRPr lang="en-US" sz="36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1A8BBAA-E212-45DF-BAA5-151567742B5F}" type="slidenum">
              <a:rPr lang="fa-IR"/>
              <a:pPr/>
              <a:t>199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323850" y="0"/>
            <a:ext cx="8568630" cy="6597352"/>
          </a:xfrm>
        </p:spPr>
        <p:txBody>
          <a:bodyPr>
            <a:normAutofit/>
          </a:bodyPr>
          <a:lstStyle/>
          <a:p>
            <a:r>
              <a:rPr lang="fa-IR" sz="4000" dirty="0">
                <a:cs typeface="Lotus" pitchFamily="2" charset="-78"/>
              </a:rPr>
              <a:t>عنوان درس :</a:t>
            </a:r>
            <a:r>
              <a:rPr lang="fa-IR" dirty="0">
                <a:cs typeface="Lotus" pitchFamily="2" charset="-78"/>
              </a:rPr>
              <a:t> </a:t>
            </a:r>
            <a:br>
              <a:rPr lang="fa-IR" dirty="0">
                <a:cs typeface="Lotus" pitchFamily="2" charset="-78"/>
              </a:rPr>
            </a:br>
            <a:r>
              <a:rPr lang="fa-IR" dirty="0">
                <a:cs typeface="Lotus" pitchFamily="2" charset="-78"/>
              </a:rPr>
              <a:t> مبانی جامعه شناسی </a:t>
            </a:r>
            <a:br>
              <a:rPr lang="en-US">
                <a:cs typeface="Lotus" pitchFamily="2" charset="-78"/>
              </a:rPr>
            </a:br>
            <a:r>
              <a:rPr lang="fa-IR" sz="3600">
                <a:cs typeface="Lotus" pitchFamily="2" charset="-78"/>
              </a:rPr>
              <a:t>منبع </a:t>
            </a:r>
            <a:r>
              <a:rPr lang="fa-IR" sz="3600" dirty="0">
                <a:cs typeface="Lotus" pitchFamily="2" charset="-78"/>
              </a:rPr>
              <a:t>: درآمدی به جامعه شناسی</a:t>
            </a:r>
            <a:r>
              <a:rPr lang="fa-IR" dirty="0">
                <a:cs typeface="Lotus" pitchFamily="2" charset="-78"/>
              </a:rPr>
              <a:t> </a:t>
            </a:r>
            <a:br>
              <a:rPr lang="fa-IR" dirty="0">
                <a:cs typeface="Lotus" pitchFamily="2" charset="-78"/>
              </a:rPr>
            </a:br>
            <a:r>
              <a:rPr lang="fa-IR" sz="3200" dirty="0">
                <a:cs typeface="Lotus" pitchFamily="2" charset="-78"/>
              </a:rPr>
              <a:t>بروس کوِئن</a:t>
            </a:r>
            <a:br>
              <a:rPr lang="fa-IR" sz="3200" dirty="0">
                <a:cs typeface="Lotus" pitchFamily="2" charset="-78"/>
              </a:rPr>
            </a:br>
            <a:r>
              <a:rPr lang="fa-IR" sz="3200" dirty="0">
                <a:cs typeface="Lotus" pitchFamily="2" charset="-78"/>
              </a:rPr>
              <a:t>ترجمه محسن ثلاثی</a:t>
            </a:r>
            <a:br>
              <a:rPr lang="fa-IR" sz="3200" dirty="0">
                <a:cs typeface="Lotus" pitchFamily="2" charset="-78"/>
              </a:rPr>
            </a:br>
            <a:br>
              <a:rPr lang="fa-IR" dirty="0">
                <a:cs typeface="Lotus" pitchFamily="2" charset="-78"/>
              </a:rPr>
            </a:br>
            <a:endParaRPr lang="en-US" dirty="0">
              <a:cs typeface="Lotus" pitchFamily="2" charset="-78"/>
            </a:endParaRPr>
          </a:p>
        </p:txBody>
      </p:sp>
      <p:sp>
        <p:nvSpPr>
          <p:cNvPr id="5" name="Slide Number Placeholder 5"/>
          <p:cNvSpPr>
            <a:spLocks noGrp="1"/>
          </p:cNvSpPr>
          <p:nvPr>
            <p:ph type="sldNum" sz="quarter" idx="12"/>
          </p:nvPr>
        </p:nvSpPr>
        <p:spPr/>
        <p:txBody>
          <a:bodyPr/>
          <a:lstStyle/>
          <a:p>
            <a:fld id="{BBF2068E-4A2A-41FE-9DBE-469F086C0E97}" type="slidenum">
              <a:rPr lang="fa-I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p:txBody>
          <a:bodyPr/>
          <a:lstStyle/>
          <a:p>
            <a:pPr algn="ctr" rtl="1"/>
            <a:r>
              <a:rPr lang="ar-SA" sz="4800">
                <a:cs typeface="Lotus" pitchFamily="2" charset="-78"/>
              </a:rPr>
              <a:t>ادراك شهودي يك دانش غريزي است. ادراك شهودي و عقل سليم در جامعه شناسي جايي دارند، زيرا در تحول فرضيه‌ها غالباً نقش دارند.</a:t>
            </a:r>
            <a:endParaRPr lang="en-US" sz="48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4BE210B5-88AC-4FB1-8A69-05523ADF61CD}" type="slidenum">
              <a:rPr lang="fa-IR"/>
              <a:pPr/>
              <a:t>20</a:t>
            </a:fld>
            <a:endParaRPr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11</a:t>
            </a:r>
            <a:endParaRPr lang="en-US" sz="5400" b="1">
              <a:effectLst>
                <a:outerShdw blurRad="38100" dist="38100" dir="2700000" algn="tl">
                  <a:srgbClr val="FFFFFF"/>
                </a:outerShdw>
              </a:effectLst>
              <a:cs typeface="Lotus" pitchFamily="2" charset="-78"/>
            </a:endParaRPr>
          </a:p>
        </p:txBody>
      </p:sp>
      <p:sp>
        <p:nvSpPr>
          <p:cNvPr id="570371" name="Rectangle 3"/>
          <p:cNvSpPr>
            <a:spLocks noGrp="1" noChangeArrowheads="1"/>
          </p:cNvSpPr>
          <p:nvPr>
            <p:ph idx="1"/>
          </p:nvPr>
        </p:nvSpPr>
        <p:spPr/>
        <p:txBody>
          <a:bodyPr/>
          <a:lstStyle/>
          <a:p>
            <a:pPr algn="ctr" rtl="1"/>
            <a:endParaRPr lang="fa-IR" sz="4800" b="1">
              <a:effectLst>
                <a:outerShdw blurRad="38100" dist="38100" dir="2700000" algn="tl">
                  <a:srgbClr val="FFFFFF"/>
                </a:outerShdw>
              </a:effectLst>
              <a:cs typeface="Lotus" pitchFamily="2" charset="-78"/>
            </a:endParaRPr>
          </a:p>
          <a:p>
            <a:pPr algn="ctr" rtl="1"/>
            <a:r>
              <a:rPr lang="fa-IR" sz="4800" b="1">
                <a:effectLst>
                  <a:outerShdw blurRad="38100" dist="38100" dir="2700000" algn="tl">
                    <a:srgbClr val="FFFFFF"/>
                  </a:outerShdw>
                </a:effectLst>
                <a:cs typeface="Lotus" pitchFamily="2" charset="-78"/>
              </a:rPr>
              <a:t>طبقات اجتماعی</a:t>
            </a:r>
            <a:endParaRPr lang="en-US" sz="48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798691A-D8CD-4BA4-B6AB-D6C3B18EA263}" type="slidenum">
              <a:rPr lang="fa-IR"/>
              <a:pPr/>
              <a:t>200</a:t>
            </a:fld>
            <a:endParaRPr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71395" name="Rectangle 3"/>
          <p:cNvSpPr>
            <a:spLocks noGrp="1" noChangeArrowheads="1"/>
          </p:cNvSpPr>
          <p:nvPr>
            <p:ph idx="1"/>
          </p:nvPr>
        </p:nvSpPr>
        <p:spPr/>
        <p:txBody>
          <a:bodyPr/>
          <a:lstStyle/>
          <a:p>
            <a:pPr marL="609600" indent="-609600" algn="r" rtl="1"/>
            <a:r>
              <a:rPr lang="fa-IR" sz="2800">
                <a:cs typeface="Lotus" pitchFamily="2" charset="-78"/>
              </a:rPr>
              <a:t>از دانشجويان انتظار می رود پس از پايان اين برنامه :</a:t>
            </a:r>
          </a:p>
          <a:p>
            <a:pPr marL="609600" indent="-609600" algn="r" rtl="1">
              <a:buFontTx/>
              <a:buAutoNum type="arabicPeriod"/>
            </a:pPr>
            <a:r>
              <a:rPr lang="fa-IR" sz="2800">
                <a:cs typeface="Lotus" pitchFamily="2" charset="-78"/>
              </a:rPr>
              <a:t>طبقة و منزلت اجتماعی را تعريف کنند .</a:t>
            </a:r>
          </a:p>
          <a:p>
            <a:pPr marL="609600" indent="-609600" algn="r" rtl="1">
              <a:buFontTx/>
              <a:buAutoNum type="arabicPeriod"/>
            </a:pPr>
            <a:r>
              <a:rPr lang="fa-IR" sz="2800">
                <a:cs typeface="Lotus" pitchFamily="2" charset="-78"/>
              </a:rPr>
              <a:t>شاخص های طبقه را تعريف کنند .</a:t>
            </a:r>
          </a:p>
          <a:p>
            <a:pPr marL="609600" indent="-609600" algn="r" rtl="1">
              <a:buFontTx/>
              <a:buAutoNum type="arabicPeriod"/>
            </a:pPr>
            <a:r>
              <a:rPr lang="fa-IR" sz="2800">
                <a:cs typeface="Lotus" pitchFamily="2" charset="-78"/>
              </a:rPr>
              <a:t>روش های بررسی قشربندی را نام برده و تعريف کنند .</a:t>
            </a:r>
          </a:p>
          <a:p>
            <a:pPr marL="609600" indent="-609600" algn="r" rtl="1">
              <a:buFontTx/>
              <a:buAutoNum type="arabicPeriod"/>
            </a:pPr>
            <a:r>
              <a:rPr lang="fa-IR" sz="2800">
                <a:cs typeface="Lotus" pitchFamily="2" charset="-78"/>
              </a:rPr>
              <a:t>کاست را تعريف کند .</a:t>
            </a:r>
          </a:p>
          <a:p>
            <a:pPr marL="609600" indent="-609600" algn="r" rtl="1">
              <a:buFontTx/>
              <a:buAutoNum type="arabicPeriod"/>
            </a:pPr>
            <a:r>
              <a:rPr lang="fa-IR" sz="2800">
                <a:cs typeface="Lotus" pitchFamily="2" charset="-78"/>
              </a:rPr>
              <a:t>سبک و بخت زندگی را تعريف کند .</a:t>
            </a:r>
          </a:p>
          <a:p>
            <a:pPr marL="609600" indent="-609600" algn="r" rtl="1">
              <a:buFontTx/>
              <a:buAutoNum type="arabicPeriod"/>
            </a:pPr>
            <a:r>
              <a:rPr lang="fa-IR" sz="2800">
                <a:cs typeface="Lotus" pitchFamily="2" charset="-78"/>
              </a:rPr>
              <a:t>ديدگاه مارکس را درمورد طبقات اجتماعی بيان نمايد .</a:t>
            </a:r>
          </a:p>
          <a:p>
            <a:pPr marL="609600" indent="-609600" algn="r" rtl="1">
              <a:buFontTx/>
              <a:buAutoNum type="arabicPeriod"/>
            </a:pPr>
            <a:endParaRPr lang="fa-IR" sz="2800">
              <a:cs typeface="Lotus" pitchFamily="2" charset="-78"/>
            </a:endParaRPr>
          </a:p>
          <a:p>
            <a:pPr marL="609600" indent="-609600" algn="r" rtl="1">
              <a:buFontTx/>
              <a:buAutoNum type="arabicPeriod"/>
            </a:pPr>
            <a:endParaRPr lang="fa-IR" sz="2800">
              <a:cs typeface="Lotus" pitchFamily="2" charset="-78"/>
            </a:endParaRPr>
          </a:p>
          <a:p>
            <a:pPr marL="609600" indent="-609600" algn="r" rtl="1">
              <a:buFontTx/>
              <a:buAutoNum type="arabicPeriod"/>
            </a:pPr>
            <a:endParaRPr lang="fa-IR" sz="2800">
              <a:cs typeface="Lotus" pitchFamily="2" charset="-78"/>
            </a:endParaRPr>
          </a:p>
          <a:p>
            <a:pPr marL="609600" indent="-609600" algn="r" rtl="1">
              <a:buFontTx/>
              <a:buAutoNum type="arabicPeriod"/>
            </a:pPr>
            <a:endParaRPr lang="fa-IR" sz="2800">
              <a:cs typeface="Lotus" pitchFamily="2" charset="-78"/>
            </a:endParaRPr>
          </a:p>
          <a:p>
            <a:pPr marL="609600" indent="-609600" algn="r" rtl="1"/>
            <a:endParaRPr lang="en-US" sz="28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2FEA9DC-4AFC-46D3-BFC5-793FE8C2400F}" type="slidenum">
              <a:rPr lang="fa-IR"/>
              <a:pPr/>
              <a:t>201</a:t>
            </a:fld>
            <a:endParaRPr lang="en-US"/>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rtl="1"/>
            <a:r>
              <a:rPr lang="fa-IR" b="1">
                <a:cs typeface="Lotus" pitchFamily="2" charset="-78"/>
              </a:rPr>
              <a:t>طبقات اجتماعی</a:t>
            </a:r>
            <a:endParaRPr lang="en-US" b="1">
              <a:cs typeface="Lotus" pitchFamily="2" charset="-78"/>
            </a:endParaRPr>
          </a:p>
        </p:txBody>
      </p:sp>
      <p:sp>
        <p:nvSpPr>
          <p:cNvPr id="348163" name="Rectangle 3"/>
          <p:cNvSpPr>
            <a:spLocks noGrp="1" noChangeArrowheads="1"/>
          </p:cNvSpPr>
          <p:nvPr>
            <p:ph idx="1"/>
          </p:nvPr>
        </p:nvSpPr>
        <p:spPr/>
        <p:txBody>
          <a:bodyPr/>
          <a:lstStyle/>
          <a:p>
            <a:pPr algn="ctr" rtl="1"/>
            <a:r>
              <a:rPr lang="ar-SA" sz="3600" b="1">
                <a:cs typeface="Lotus" pitchFamily="2" charset="-78"/>
              </a:rPr>
              <a:t>طبقه اجتماعي به بخشي از اعضاي جامعه اطلاق مي‌شود كه از نظر ارزشهاي مشترك ، حيثيت، فعاليتهاي اجتماعي، ميزان ثروت و متعلقات شخصي ديگر و نيز آداب معاشرت </a:t>
            </a:r>
            <a:r>
              <a:rPr lang="fa-IR" sz="3600" b="1">
                <a:cs typeface="Lotus" pitchFamily="2" charset="-78"/>
              </a:rPr>
              <a:t>ا</a:t>
            </a:r>
            <a:r>
              <a:rPr lang="ar-SA" sz="3600" b="1">
                <a:cs typeface="Lotus" pitchFamily="2" charset="-78"/>
              </a:rPr>
              <a:t>ز بخشهاي ديگر تفاوت داشته باشد. </a:t>
            </a:r>
            <a:endParaRPr lang="en-US"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7E11249-14D7-46CC-A3EA-996811574D93}" type="slidenum">
              <a:rPr lang="fa-IR"/>
              <a:pPr/>
              <a:t>202</a:t>
            </a:fld>
            <a:endParaRPr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58" name="Rectangle 14"/>
          <p:cNvSpPr>
            <a:spLocks noGrp="1" noChangeArrowheads="1"/>
          </p:cNvSpPr>
          <p:nvPr>
            <p:ph type="title"/>
          </p:nvPr>
        </p:nvSpPr>
        <p:spPr/>
        <p:txBody>
          <a:bodyPr/>
          <a:lstStyle/>
          <a:p>
            <a:br>
              <a:rPr lang="en-US" b="1">
                <a:cs typeface="Lotus" pitchFamily="2" charset="-78"/>
              </a:rPr>
            </a:br>
            <a:r>
              <a:rPr lang="en-US" b="1">
                <a:cs typeface="Lotus" pitchFamily="2" charset="-78"/>
              </a:rPr>
              <a:t> </a:t>
            </a:r>
            <a:r>
              <a:rPr lang="ar-SA" b="1">
                <a:cs typeface="Lotus" pitchFamily="2" charset="-78"/>
              </a:rPr>
              <a:t>شاخص طبقه اجتماعي </a:t>
            </a:r>
            <a:endParaRPr lang="en-US" b="1">
              <a:cs typeface="Lotus" pitchFamily="2" charset="-78"/>
            </a:endParaRPr>
          </a:p>
        </p:txBody>
      </p:sp>
      <p:sp>
        <p:nvSpPr>
          <p:cNvPr id="338947" name="Rectangle 3"/>
          <p:cNvSpPr>
            <a:spLocks noGrp="1" noChangeArrowheads="1"/>
          </p:cNvSpPr>
          <p:nvPr>
            <p:ph type="body" sz="half" idx="1"/>
          </p:nvPr>
        </p:nvSpPr>
        <p:spPr/>
        <p:txBody>
          <a:bodyPr/>
          <a:lstStyle/>
          <a:p>
            <a:pPr algn="ctr" rtl="1">
              <a:lnSpc>
                <a:spcPct val="90000"/>
              </a:lnSpc>
            </a:pPr>
            <a:r>
              <a:rPr lang="ar-SA" sz="3600" b="1">
                <a:cs typeface="Lotus" pitchFamily="2" charset="-78"/>
              </a:rPr>
              <a:t>در جوامع نوين سه شاخص بنيادي براي طبقه اجتماعي وجود دارد كه عبارتند از </a:t>
            </a:r>
            <a:r>
              <a:rPr lang="fa-IR" sz="3600" b="1">
                <a:cs typeface="Lotus" pitchFamily="2" charset="-78"/>
              </a:rPr>
              <a:t>:</a:t>
            </a:r>
          </a:p>
          <a:p>
            <a:pPr algn="ctr" rtl="1">
              <a:lnSpc>
                <a:spcPct val="90000"/>
              </a:lnSpc>
            </a:pPr>
            <a:r>
              <a:rPr lang="ar-SA" sz="4000" b="1">
                <a:cs typeface="Lotus" pitchFamily="2" charset="-78"/>
              </a:rPr>
              <a:t>درآمد</a:t>
            </a:r>
            <a:r>
              <a:rPr lang="ar-SA" sz="4000">
                <a:cs typeface="Lotus" pitchFamily="2" charset="-78"/>
              </a:rPr>
              <a:t>، </a:t>
            </a:r>
            <a:r>
              <a:rPr lang="ar-SA" sz="4000" b="1">
                <a:cs typeface="Lotus" pitchFamily="2" charset="-78"/>
              </a:rPr>
              <a:t>شغل</a:t>
            </a:r>
            <a:r>
              <a:rPr lang="ar-SA" sz="4000">
                <a:cs typeface="Lotus" pitchFamily="2" charset="-78"/>
              </a:rPr>
              <a:t> و </a:t>
            </a:r>
            <a:r>
              <a:rPr lang="ar-SA" sz="4000" b="1">
                <a:cs typeface="Lotus" pitchFamily="2" charset="-78"/>
              </a:rPr>
              <a:t>سطح تحصيلات </a:t>
            </a:r>
            <a:endParaRPr lang="fa-IR" sz="4000" b="1">
              <a:cs typeface="Lotus" pitchFamily="2" charset="-78"/>
            </a:endParaRPr>
          </a:p>
        </p:txBody>
      </p:sp>
      <p:sp>
        <p:nvSpPr>
          <p:cNvPr id="5" name="Footer Placeholder 5"/>
          <p:cNvSpPr>
            <a:spLocks noGrp="1"/>
          </p:cNvSpPr>
          <p:nvPr>
            <p:ph type="ftr" sz="quarter" idx="11"/>
          </p:nvPr>
        </p:nvSpPr>
        <p:spPr/>
        <p:txBody>
          <a:bodyPr/>
          <a:lstStyle/>
          <a:p>
            <a:r>
              <a:rPr lang="fa-IR"/>
              <a:t>مژده کيانی - مردادماه 1385</a:t>
            </a:r>
            <a:endParaRPr lang="en-US"/>
          </a:p>
        </p:txBody>
      </p:sp>
      <p:sp>
        <p:nvSpPr>
          <p:cNvPr id="6" name="Slide Number Placeholder 6"/>
          <p:cNvSpPr>
            <a:spLocks noGrp="1"/>
          </p:cNvSpPr>
          <p:nvPr>
            <p:ph type="sldNum" sz="quarter" idx="12"/>
          </p:nvPr>
        </p:nvSpPr>
        <p:spPr/>
        <p:txBody>
          <a:bodyPr/>
          <a:lstStyle/>
          <a:p>
            <a:fld id="{75A6BD41-9B7D-4B7E-AC43-1361D2302DD6}" type="slidenum">
              <a:rPr lang="fa-IR"/>
              <a:pPr/>
              <a:t>203</a:t>
            </a:fld>
            <a:endParaRPr lang="en-US"/>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333375"/>
          <a:ext cx="8851900" cy="5599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EC57386A-4A52-45F7-B1EB-3F0B730687A0}" type="slidenum">
              <a:rPr lang="fa-IR"/>
              <a:pPr/>
              <a:t>204</a:t>
            </a:fld>
            <a:endParaRPr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r>
              <a:rPr lang="ar-SA" b="1">
                <a:cs typeface="Lotus" pitchFamily="2" charset="-78"/>
              </a:rPr>
              <a:t>روشهاي بررسي قشر بندي</a:t>
            </a:r>
            <a:endParaRPr lang="en-US" b="1">
              <a:cs typeface="Lotus" pitchFamily="2" charset="-78"/>
            </a:endParaRPr>
          </a:p>
        </p:txBody>
      </p:sp>
      <p:sp>
        <p:nvSpPr>
          <p:cNvPr id="339971" name="Rectangle 3"/>
          <p:cNvSpPr>
            <a:spLocks noGrp="1" noChangeArrowheads="1"/>
          </p:cNvSpPr>
          <p:nvPr>
            <p:ph idx="1"/>
          </p:nvPr>
        </p:nvSpPr>
        <p:spPr/>
        <p:txBody>
          <a:bodyPr/>
          <a:lstStyle/>
          <a:p>
            <a:endParaRPr lang="fa-IR"/>
          </a:p>
          <a:p>
            <a:pPr algn="ctr" rtl="1">
              <a:buFontTx/>
              <a:buNone/>
            </a:pPr>
            <a:r>
              <a:rPr lang="fa-IR" sz="3600">
                <a:cs typeface="Lotus" pitchFamily="2" charset="-78"/>
              </a:rPr>
              <a:t> </a:t>
            </a:r>
            <a:r>
              <a:rPr lang="ar-SA" sz="3600">
                <a:cs typeface="Lotus" pitchFamily="2" charset="-78"/>
              </a:rPr>
              <a:t>1- </a:t>
            </a:r>
            <a:r>
              <a:rPr lang="ar-SA" sz="3600" b="1">
                <a:cs typeface="Lotus" pitchFamily="2" charset="-78"/>
              </a:rPr>
              <a:t>روش اشتهاري</a:t>
            </a:r>
            <a:r>
              <a:rPr lang="ar-SA" sz="3600">
                <a:cs typeface="Lotus" pitchFamily="2" charset="-78"/>
              </a:rPr>
              <a:t> </a:t>
            </a:r>
            <a:r>
              <a:rPr lang="fa-IR" sz="3600">
                <a:cs typeface="Lotus" pitchFamily="2" charset="-78"/>
              </a:rPr>
              <a:t>:</a:t>
            </a:r>
            <a:r>
              <a:rPr lang="ar-SA" sz="3600">
                <a:cs typeface="Lotus" pitchFamily="2" charset="-78"/>
              </a:rPr>
              <a:t>كه از افراد مي</a:t>
            </a:r>
            <a:r>
              <a:rPr lang="en-US" sz="3600">
                <a:cs typeface="Lotus" pitchFamily="2" charset="-78"/>
              </a:rPr>
              <a:t>‎</a:t>
            </a:r>
            <a:r>
              <a:rPr lang="ar-SA" sz="3600">
                <a:cs typeface="Lotus" pitchFamily="2" charset="-78"/>
              </a:rPr>
              <a:t>پرسند كه آدمهاي ديگر در چه طبقه</a:t>
            </a:r>
            <a:r>
              <a:rPr lang="en-US" sz="3600">
                <a:cs typeface="Lotus" pitchFamily="2" charset="-78"/>
              </a:rPr>
              <a:t>‎</a:t>
            </a:r>
            <a:r>
              <a:rPr lang="ar-SA" sz="3600">
                <a:cs typeface="Lotus" pitchFamily="2" charset="-78"/>
              </a:rPr>
              <a:t>اجتماعي بايد جاي</a:t>
            </a:r>
            <a:r>
              <a:rPr lang="fa-IR" sz="3600">
                <a:cs typeface="Lotus" pitchFamily="2" charset="-78"/>
              </a:rPr>
              <a:t> </a:t>
            </a:r>
            <a:r>
              <a:rPr lang="ar-SA" sz="3600">
                <a:cs typeface="Lotus" pitchFamily="2" charset="-78"/>
              </a:rPr>
              <a:t>گيرند</a:t>
            </a:r>
            <a:r>
              <a:rPr lang="fa-IR" sz="3600">
                <a:cs typeface="Lotus" pitchFamily="2" charset="-78"/>
              </a:rPr>
              <a:t> . </a:t>
            </a:r>
            <a:r>
              <a:rPr lang="ar-SA" sz="3600">
                <a:cs typeface="Lotus" pitchFamily="2" charset="-78"/>
              </a:rPr>
              <a:t> </a:t>
            </a:r>
            <a:endParaRPr lang="fa-IR" sz="3600">
              <a:cs typeface="Lotus" pitchFamily="2" charset="-78"/>
            </a:endParaRPr>
          </a:p>
          <a:p>
            <a:pPr algn="ctr" rtl="1">
              <a:buFontTx/>
              <a:buNone/>
            </a:pPr>
            <a:r>
              <a:rPr lang="ar-SA" sz="3600">
                <a:cs typeface="Lotus" pitchFamily="2" charset="-78"/>
              </a:rPr>
              <a:t>2- </a:t>
            </a:r>
            <a:r>
              <a:rPr lang="ar-SA" sz="3600" b="1">
                <a:cs typeface="Lotus" pitchFamily="2" charset="-78"/>
              </a:rPr>
              <a:t>روش ذهني</a:t>
            </a:r>
            <a:r>
              <a:rPr lang="ar-SA" sz="3600">
                <a:cs typeface="Lotus" pitchFamily="2" charset="-78"/>
              </a:rPr>
              <a:t> : اين روش قشر بندي افراد به وسيله خودشان</a:t>
            </a:r>
            <a:r>
              <a:rPr lang="fa-IR" sz="3600">
                <a:cs typeface="Lotus" pitchFamily="2" charset="-78"/>
              </a:rPr>
              <a:t> </a:t>
            </a:r>
            <a:r>
              <a:rPr lang="ar-SA" sz="3600">
                <a:cs typeface="Lotus" pitchFamily="2" charset="-78"/>
              </a:rPr>
              <a:t>است</a:t>
            </a:r>
            <a:r>
              <a:rPr lang="fa-IR" sz="3600">
                <a:cs typeface="Lotus" pitchFamily="2" charset="-78"/>
              </a:rPr>
              <a:t> . </a:t>
            </a:r>
            <a:r>
              <a:rPr lang="ar-SA" sz="3600">
                <a:cs typeface="Lotus" pitchFamily="2" charset="-78"/>
              </a:rPr>
              <a:t> </a:t>
            </a:r>
            <a:endParaRPr lang="fa-IR" sz="3600">
              <a:cs typeface="Lotus" pitchFamily="2" charset="-78"/>
            </a:endParaRPr>
          </a:p>
          <a:p>
            <a:pPr algn="dist" rtl="1">
              <a:buFontTx/>
              <a:buNone/>
            </a:pP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91152FD-1B97-4B5D-80A1-B0F4EBF5C5CB}" type="slidenum">
              <a:rPr lang="fa-IR"/>
              <a:pPr/>
              <a:t>205</a:t>
            </a:fld>
            <a:endParaRPr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17" name="Rectangle 13"/>
          <p:cNvSpPr>
            <a:spLocks noGrp="1" noChangeArrowheads="1"/>
          </p:cNvSpPr>
          <p:nvPr>
            <p:ph type="title"/>
          </p:nvPr>
        </p:nvSpPr>
        <p:spPr>
          <a:xfrm>
            <a:off x="685800" y="152400"/>
            <a:ext cx="6870700" cy="1189038"/>
          </a:xfrm>
        </p:spPr>
        <p:txBody>
          <a:bodyPr/>
          <a:lstStyle/>
          <a:p>
            <a:r>
              <a:rPr lang="fa-IR" b="1">
                <a:cs typeface="Lotus" pitchFamily="2" charset="-78"/>
              </a:rPr>
              <a:t>ادامة بحث</a:t>
            </a:r>
            <a:endParaRPr lang="en-US" b="1">
              <a:cs typeface="Lotus" pitchFamily="2" charset="-78"/>
            </a:endParaRPr>
          </a:p>
        </p:txBody>
      </p:sp>
      <p:sp>
        <p:nvSpPr>
          <p:cNvPr id="405507" name="Rectangle 3"/>
          <p:cNvSpPr>
            <a:spLocks noGrp="1" noChangeArrowheads="1"/>
          </p:cNvSpPr>
          <p:nvPr>
            <p:ph type="body" sz="half" idx="1"/>
          </p:nvPr>
        </p:nvSpPr>
        <p:spPr>
          <a:xfrm>
            <a:off x="684213" y="1412875"/>
            <a:ext cx="7696200" cy="1752600"/>
          </a:xfrm>
        </p:spPr>
        <p:txBody>
          <a:bodyPr/>
          <a:lstStyle/>
          <a:p>
            <a:pPr algn="ctr" rtl="1">
              <a:buFontTx/>
              <a:buNone/>
            </a:pPr>
            <a:r>
              <a:rPr lang="ar-SA">
                <a:cs typeface="Lotus" pitchFamily="2" charset="-78"/>
              </a:rPr>
              <a:t>3- </a:t>
            </a:r>
            <a:r>
              <a:rPr lang="ar-SA" b="1">
                <a:cs typeface="Lotus" pitchFamily="2" charset="-78"/>
              </a:rPr>
              <a:t>روش عيني</a:t>
            </a:r>
            <a:r>
              <a:rPr lang="ar-SA">
                <a:cs typeface="Lotus" pitchFamily="2" charset="-78"/>
              </a:rPr>
              <a:t> : در اين روش پژوهشگر معيارهاي عضويت در طبقه اجتماعي را خودش تعيين مي‌كند. </a:t>
            </a:r>
            <a:endParaRPr lang="en-US">
              <a:cs typeface="Lotus" pitchFamily="2" charset="-78"/>
            </a:endParaRPr>
          </a:p>
          <a:p>
            <a:endParaRPr lang="en-US">
              <a:cs typeface="Lotus" pitchFamily="2" charset="-78"/>
            </a:endParaRPr>
          </a:p>
        </p:txBody>
      </p:sp>
      <p:graphicFrame>
        <p:nvGraphicFramePr>
          <p:cNvPr id="2" name="Diagram 1"/>
          <p:cNvGraphicFramePr/>
          <p:nvPr/>
        </p:nvGraphicFramePr>
        <p:xfrm>
          <a:off x="323850" y="2565400"/>
          <a:ext cx="8496300" cy="2809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FB0E6616-9448-4484-93ED-C090D2C60128}" type="slidenum">
              <a:rPr lang="fa-IR"/>
              <a:pPr/>
              <a:t>206</a:t>
            </a:fld>
            <a:endParaRPr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r>
              <a:rPr lang="ar-SA" sz="4800" b="1">
                <a:effectLst>
                  <a:outerShdw blurRad="38100" dist="38100" dir="2700000" algn="tl">
                    <a:srgbClr val="FFFFFF"/>
                  </a:outerShdw>
                </a:effectLst>
                <a:cs typeface="Lotus" pitchFamily="2" charset="-78"/>
              </a:rPr>
              <a:t>كاست</a:t>
            </a:r>
            <a:endParaRPr lang="en-US" sz="4800" b="1">
              <a:effectLst>
                <a:outerShdw blurRad="38100" dist="38100" dir="2700000" algn="tl">
                  <a:srgbClr val="FFFFFF"/>
                </a:outerShdw>
              </a:effectLst>
              <a:cs typeface="Lotus" pitchFamily="2" charset="-78"/>
            </a:endParaRPr>
          </a:p>
        </p:txBody>
      </p:sp>
      <p:sp>
        <p:nvSpPr>
          <p:cNvPr id="342019" name="Rectangle 3"/>
          <p:cNvSpPr>
            <a:spLocks noGrp="1" noChangeArrowheads="1"/>
          </p:cNvSpPr>
          <p:nvPr>
            <p:ph idx="1"/>
          </p:nvPr>
        </p:nvSpPr>
        <p:spPr/>
        <p:txBody>
          <a:bodyPr/>
          <a:lstStyle/>
          <a:p>
            <a:pPr algn="ctr" rtl="1"/>
            <a:r>
              <a:rPr lang="ar-SA" sz="3600" b="1">
                <a:cs typeface="Lotus" pitchFamily="2" charset="-78"/>
              </a:rPr>
              <a:t>كاس</a:t>
            </a:r>
            <a:r>
              <a:rPr lang="fa-IR" sz="3600" b="1">
                <a:cs typeface="Lotus" pitchFamily="2" charset="-78"/>
              </a:rPr>
              <a:t>ــ</a:t>
            </a:r>
            <a:r>
              <a:rPr lang="ar-SA" sz="3600" b="1">
                <a:cs typeface="Lotus" pitchFamily="2" charset="-78"/>
              </a:rPr>
              <a:t>ت</a:t>
            </a:r>
            <a:r>
              <a:rPr lang="ar-SA" sz="3600">
                <a:cs typeface="Lotus" pitchFamily="2" charset="-78"/>
              </a:rPr>
              <a:t> به نظام قشر بندي اجتماعي بسته</a:t>
            </a:r>
            <a:r>
              <a:rPr lang="en-US" sz="3600">
                <a:cs typeface="Lotus" pitchFamily="2" charset="-78"/>
              </a:rPr>
              <a:t>‎</a:t>
            </a:r>
            <a:r>
              <a:rPr lang="ar-SA" sz="3600">
                <a:cs typeface="Lotus" pitchFamily="2" charset="-78"/>
              </a:rPr>
              <a:t>اي اطلاق مي‌شود كه در آن اف</a:t>
            </a:r>
            <a:r>
              <a:rPr lang="fa-IR" sz="3600">
                <a:cs typeface="Lotus" pitchFamily="2" charset="-78"/>
              </a:rPr>
              <a:t>ــ</a:t>
            </a:r>
            <a:r>
              <a:rPr lang="ar-SA" sz="3600">
                <a:cs typeface="Lotus" pitchFamily="2" charset="-78"/>
              </a:rPr>
              <a:t>راد نمي توانند از يك س</a:t>
            </a:r>
            <a:r>
              <a:rPr lang="fa-IR" sz="3600">
                <a:cs typeface="Lotus" pitchFamily="2" charset="-78"/>
              </a:rPr>
              <a:t>ــ</a:t>
            </a:r>
            <a:r>
              <a:rPr lang="ar-SA" sz="3600">
                <a:cs typeface="Lotus" pitchFamily="2" charset="-78"/>
              </a:rPr>
              <a:t>طح اجتماعي به سطحي ديگري آزادانه حركت كنند. </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09B0A68-7F4F-464B-B6EA-CE88D3DECBE5}" type="slidenum">
              <a:rPr lang="fa-IR"/>
              <a:pPr/>
              <a:t>207</a:t>
            </a:fld>
            <a:endParaRPr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ar-SA" sz="4800" b="1">
                <a:cs typeface="Lotus" pitchFamily="2" charset="-78"/>
              </a:rPr>
              <a:t>سبك زندگي</a:t>
            </a:r>
            <a:endParaRPr lang="en-US" sz="4800" b="1">
              <a:cs typeface="Lotus" pitchFamily="2" charset="-78"/>
            </a:endParaRPr>
          </a:p>
        </p:txBody>
      </p:sp>
      <p:sp>
        <p:nvSpPr>
          <p:cNvPr id="343043" name="Rectangle 3"/>
          <p:cNvSpPr>
            <a:spLocks noGrp="1" noChangeArrowheads="1"/>
          </p:cNvSpPr>
          <p:nvPr>
            <p:ph idx="1"/>
          </p:nvPr>
        </p:nvSpPr>
        <p:spPr/>
        <p:txBody>
          <a:bodyPr/>
          <a:lstStyle/>
          <a:p>
            <a:pPr algn="ctr" rtl="1"/>
            <a:r>
              <a:rPr lang="ar-SA" sz="4000" b="1">
                <a:cs typeface="Lotus" pitchFamily="2" charset="-78"/>
              </a:rPr>
              <a:t>سب</a:t>
            </a:r>
            <a:r>
              <a:rPr lang="fa-IR" sz="4000" b="1">
                <a:cs typeface="Lotus" pitchFamily="2" charset="-78"/>
              </a:rPr>
              <a:t>ــ</a:t>
            </a:r>
            <a:r>
              <a:rPr lang="ar-SA" sz="4000" b="1">
                <a:cs typeface="Lotus" pitchFamily="2" charset="-78"/>
              </a:rPr>
              <a:t>ك</a:t>
            </a:r>
            <a:r>
              <a:rPr lang="ar-SA" sz="3600" b="1">
                <a:cs typeface="Lotus" pitchFamily="2" charset="-78"/>
              </a:rPr>
              <a:t> زندگي به شيوه زندگي طبقات گوناگون اجت</a:t>
            </a:r>
            <a:r>
              <a:rPr lang="fa-IR" sz="3600" b="1">
                <a:cs typeface="Lotus" pitchFamily="2" charset="-78"/>
              </a:rPr>
              <a:t>ـ</a:t>
            </a:r>
            <a:r>
              <a:rPr lang="ar-SA" sz="3600" b="1">
                <a:cs typeface="Lotus" pitchFamily="2" charset="-78"/>
              </a:rPr>
              <a:t>ماعي اطلاق مي‌شود هر طبقه</a:t>
            </a:r>
            <a:r>
              <a:rPr lang="en-US" sz="3600" b="1">
                <a:cs typeface="Lotus" pitchFamily="2" charset="-78"/>
              </a:rPr>
              <a:t>‎</a:t>
            </a:r>
            <a:r>
              <a:rPr lang="ar-SA" sz="3600" b="1">
                <a:cs typeface="Lotus" pitchFamily="2" charset="-78"/>
              </a:rPr>
              <a:t>اي سبك زندگي ويژه و رويكردها و باور داشتهاي مخصوص خود را دارد. </a:t>
            </a: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626F84B-F224-4F68-B76B-74771CC6D789}" type="slidenum">
              <a:rPr lang="fa-IR"/>
              <a:pPr/>
              <a:t>208</a:t>
            </a:fld>
            <a:endParaRPr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ar-SA" sz="4800" b="1">
                <a:cs typeface="Lotus" pitchFamily="2" charset="-78"/>
              </a:rPr>
              <a:t>بخ</a:t>
            </a:r>
            <a:r>
              <a:rPr lang="fa-IR" sz="4800" b="1">
                <a:cs typeface="Lotus" pitchFamily="2" charset="-78"/>
              </a:rPr>
              <a:t>ت </a:t>
            </a:r>
            <a:r>
              <a:rPr lang="ar-SA" sz="4800" b="1">
                <a:cs typeface="Lotus" pitchFamily="2" charset="-78"/>
              </a:rPr>
              <a:t>هاي زندگي</a:t>
            </a:r>
            <a:endParaRPr lang="en-US" sz="4800" b="1">
              <a:cs typeface="Lotus" pitchFamily="2" charset="-78"/>
            </a:endParaRPr>
          </a:p>
        </p:txBody>
      </p:sp>
      <p:sp>
        <p:nvSpPr>
          <p:cNvPr id="344067" name="Rectangle 3"/>
          <p:cNvSpPr>
            <a:spLocks noGrp="1" noChangeArrowheads="1"/>
          </p:cNvSpPr>
          <p:nvPr>
            <p:ph idx="1"/>
          </p:nvPr>
        </p:nvSpPr>
        <p:spPr/>
        <p:txBody>
          <a:bodyPr/>
          <a:lstStyle/>
          <a:p>
            <a:pPr algn="ctr" rtl="1"/>
            <a:r>
              <a:rPr lang="ar-SA" sz="4000" b="1">
                <a:cs typeface="Lotus" pitchFamily="2" charset="-78"/>
              </a:rPr>
              <a:t>بخ</a:t>
            </a:r>
            <a:r>
              <a:rPr lang="fa-IR" sz="4000" b="1">
                <a:cs typeface="Lotus" pitchFamily="2" charset="-78"/>
              </a:rPr>
              <a:t>ت </a:t>
            </a:r>
            <a:r>
              <a:rPr lang="ar-SA" sz="4000" b="1">
                <a:cs typeface="Lotus" pitchFamily="2" charset="-78"/>
              </a:rPr>
              <a:t>هاي زندگي</a:t>
            </a:r>
            <a:r>
              <a:rPr lang="ar-SA" sz="4000">
                <a:cs typeface="Lotus" pitchFamily="2" charset="-78"/>
              </a:rPr>
              <a:t> </a:t>
            </a:r>
            <a:r>
              <a:rPr lang="ar-SA" sz="4000" b="1">
                <a:cs typeface="Lotus" pitchFamily="2" charset="-78"/>
              </a:rPr>
              <a:t>به فرصت</a:t>
            </a:r>
            <a:r>
              <a:rPr lang="fa-IR" sz="4000" b="1">
                <a:cs typeface="Lotus" pitchFamily="2" charset="-78"/>
              </a:rPr>
              <a:t> </a:t>
            </a:r>
            <a:r>
              <a:rPr lang="ar-SA" sz="4000" b="1">
                <a:cs typeface="Lotus" pitchFamily="2" charset="-78"/>
              </a:rPr>
              <a:t>هايي اطلاق مي‌شود كه افراد براي پيشرفت در زندگي و دستيابي به هدفهايشان دراختياردارند. </a:t>
            </a:r>
            <a:endParaRPr lang="en-US" sz="4000" b="1">
              <a:cs typeface="Lotus" pitchFamily="2" charset="-78"/>
            </a:endParaRPr>
          </a:p>
          <a:p>
            <a:endParaRPr lang="en-US" sz="4000" b="1">
              <a:cs typeface="Lotus" pitchFamily="2" charset="-78"/>
            </a:endParaRPr>
          </a:p>
          <a:p>
            <a:endParaRPr lang="en-US" b="1"/>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5624895-86A2-4B14-964A-2B04470A3781}" type="slidenum">
              <a:rPr lang="fa-IR"/>
              <a:pPr/>
              <a:t>209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endParaRPr lang="en-US" dirty="0"/>
          </a:p>
        </p:txBody>
      </p:sp>
      <p:sp>
        <p:nvSpPr>
          <p:cNvPr id="12" name="Slide Number Placeholder 5"/>
          <p:cNvSpPr>
            <a:spLocks noGrp="1"/>
          </p:cNvSpPr>
          <p:nvPr>
            <p:ph type="sldNum" sz="quarter" idx="12"/>
          </p:nvPr>
        </p:nvSpPr>
        <p:spPr/>
        <p:txBody>
          <a:bodyPr/>
          <a:lstStyle/>
          <a:p>
            <a:fld id="{73A1269A-B332-4012-A5E7-006ACA98310E}" type="slidenum">
              <a:rPr lang="fa-IR"/>
              <a:pPr/>
              <a:t>21</a:t>
            </a:fld>
            <a:endParaRPr lang="en-US"/>
          </a:p>
        </p:txBody>
      </p:sp>
      <p:grpSp>
        <p:nvGrpSpPr>
          <p:cNvPr id="12292" name="Group 4"/>
          <p:cNvGrpSpPr>
            <a:grpSpLocks/>
          </p:cNvGrpSpPr>
          <p:nvPr/>
        </p:nvGrpSpPr>
        <p:grpSpPr bwMode="auto">
          <a:xfrm>
            <a:off x="1331913" y="476250"/>
            <a:ext cx="5903912" cy="5049838"/>
            <a:chOff x="3741" y="12708"/>
            <a:chExt cx="3660" cy="2340"/>
          </a:xfrm>
        </p:grpSpPr>
        <p:sp>
          <p:nvSpPr>
            <p:cNvPr id="12293" name="Rectangle 5"/>
            <p:cNvSpPr>
              <a:spLocks noChangeArrowheads="1"/>
            </p:cNvSpPr>
            <p:nvPr/>
          </p:nvSpPr>
          <p:spPr bwMode="auto">
            <a:xfrm>
              <a:off x="4435" y="12708"/>
              <a:ext cx="2126" cy="720"/>
            </a:xfrm>
            <a:prstGeom prst="rect">
              <a:avLst/>
            </a:prstGeom>
            <a:solidFill>
              <a:srgbClr val="FFCCFF"/>
            </a:solidFill>
            <a:ln w="15875">
              <a:miter lim="800000"/>
              <a:headEnd/>
              <a:tailEnd/>
            </a:ln>
            <a:effectLst/>
            <a:scene3d>
              <a:camera prst="legacyObliqueBottomLeft"/>
              <a:lightRig rig="legacyFlat3" dir="t"/>
            </a:scene3d>
            <a:sp3d extrusionH="430200" prstMaterial="legacyMatte">
              <a:bevelT w="13500" h="13500" prst="angle"/>
              <a:bevelB w="13500" h="13500" prst="angle"/>
              <a:extrusionClr>
                <a:srgbClr val="FFCCFF"/>
              </a:extrusionClr>
            </a:sp3d>
          </p:spPr>
          <p:txBody>
            <a:bodyPr>
              <a:flatTx/>
            </a:bodyPr>
            <a:lstStyle/>
            <a:p>
              <a:pPr rtl="1"/>
              <a:endParaRPr lang="fa-IR" altLang="zh-CN" sz="2800" b="1">
                <a:latin typeface="Times New Roman" pitchFamily="18" charset="0"/>
                <a:ea typeface="SimSun" pitchFamily="2" charset="-122"/>
                <a:cs typeface="Lotus" pitchFamily="2" charset="-78"/>
              </a:endParaRPr>
            </a:p>
            <a:p>
              <a:pPr rtl="1"/>
              <a:r>
                <a:rPr lang="ar-SA" altLang="zh-CN" sz="3600" b="1">
                  <a:latin typeface="Times New Roman" pitchFamily="18" charset="0"/>
                  <a:ea typeface="SimSun" pitchFamily="2" charset="-122"/>
                  <a:cs typeface="Lotus" pitchFamily="2" charset="-78"/>
                </a:rPr>
                <a:t>منابع جامعه شناسي</a:t>
              </a:r>
            </a:p>
            <a:p>
              <a:pPr algn="r"/>
              <a:endParaRPr lang="en-US" sz="7200">
                <a:latin typeface="Tahoma" pitchFamily="34" charset="0"/>
                <a:ea typeface="SimSun" pitchFamily="2" charset="-122"/>
                <a:cs typeface="Lotus" pitchFamily="2" charset="-78"/>
              </a:endParaRPr>
            </a:p>
          </p:txBody>
        </p:sp>
        <p:sp>
          <p:nvSpPr>
            <p:cNvPr id="12294" name="Rectangle 6"/>
            <p:cNvSpPr>
              <a:spLocks noChangeArrowheads="1"/>
            </p:cNvSpPr>
            <p:nvPr/>
          </p:nvSpPr>
          <p:spPr bwMode="auto">
            <a:xfrm>
              <a:off x="6021" y="14380"/>
              <a:ext cx="1380" cy="668"/>
            </a:xfrm>
            <a:prstGeom prst="rect">
              <a:avLst/>
            </a:prstGeom>
            <a:solidFill>
              <a:srgbClr val="FFCCFF"/>
            </a:solidFill>
            <a:ln w="15875">
              <a:miter lim="800000"/>
              <a:headEnd/>
              <a:tailEnd/>
            </a:ln>
            <a:effectLst/>
            <a:scene3d>
              <a:camera prst="legacyPerspectiveFront">
                <a:rot lat="20099999" lon="20099999" rev="0"/>
              </a:camera>
              <a:lightRig rig="legacyFlat2" dir="t"/>
            </a:scene3d>
            <a:sp3d extrusionH="887400" prstMaterial="legacyMatte">
              <a:bevelT w="13500" h="13500" prst="angle"/>
              <a:bevelB w="13500" h="13500" prst="angle"/>
              <a:extrusionClr>
                <a:srgbClr val="FFCCFF"/>
              </a:extrusionClr>
            </a:sp3d>
          </p:spPr>
          <p:txBody>
            <a:bodyPr>
              <a:flatTx/>
            </a:bodyPr>
            <a:lstStyle/>
            <a:p>
              <a:pPr rtl="1"/>
              <a:endParaRPr lang="fa-IR" altLang="zh-CN" sz="3200">
                <a:latin typeface="Times New Roman" pitchFamily="18" charset="0"/>
                <a:ea typeface="SimSun" pitchFamily="2" charset="-122"/>
                <a:cs typeface="Lotus" pitchFamily="2" charset="-78"/>
              </a:endParaRPr>
            </a:p>
            <a:p>
              <a:pPr rtl="1"/>
              <a:r>
                <a:rPr lang="ar-SA" altLang="zh-CN" sz="4000" b="1">
                  <a:latin typeface="Times New Roman" pitchFamily="18" charset="0"/>
                  <a:ea typeface="SimSun" pitchFamily="2" charset="-122"/>
                  <a:cs typeface="Lotus" pitchFamily="2" charset="-78"/>
                </a:rPr>
                <a:t>عقل سليم</a:t>
              </a:r>
              <a:endParaRPr lang="en-US" sz="8800" b="1">
                <a:latin typeface="Tahoma" pitchFamily="34" charset="0"/>
                <a:ea typeface="SimSun" pitchFamily="2" charset="-122"/>
                <a:cs typeface="Lotus" pitchFamily="2" charset="-78"/>
              </a:endParaRPr>
            </a:p>
          </p:txBody>
        </p:sp>
        <p:sp>
          <p:nvSpPr>
            <p:cNvPr id="12295" name="Rectangle 7"/>
            <p:cNvSpPr>
              <a:spLocks noChangeArrowheads="1"/>
            </p:cNvSpPr>
            <p:nvPr/>
          </p:nvSpPr>
          <p:spPr bwMode="auto">
            <a:xfrm>
              <a:off x="3741" y="14380"/>
              <a:ext cx="1380" cy="668"/>
            </a:xfrm>
            <a:prstGeom prst="rect">
              <a:avLst/>
            </a:prstGeom>
            <a:solidFill>
              <a:srgbClr val="FFCCFF"/>
            </a:solidFill>
            <a:ln w="15875">
              <a:miter lim="800000"/>
              <a:headEnd/>
              <a:tailEnd/>
            </a:ln>
            <a:effectLst/>
            <a:scene3d>
              <a:camera prst="legacyPerspectiveFront">
                <a:rot lat="20099999" lon="20099999" rev="0"/>
              </a:camera>
              <a:lightRig rig="legacyFlat2" dir="t"/>
            </a:scene3d>
            <a:sp3d extrusionH="887400" prstMaterial="legacyMatte">
              <a:bevelT w="13500" h="13500" prst="angle"/>
              <a:bevelB w="13500" h="13500" prst="angle"/>
              <a:extrusionClr>
                <a:srgbClr val="FFCCFF"/>
              </a:extrusionClr>
            </a:sp3d>
          </p:spPr>
          <p:txBody>
            <a:bodyPr>
              <a:flatTx/>
            </a:bodyPr>
            <a:lstStyle/>
            <a:p>
              <a:pPr rtl="1"/>
              <a:endParaRPr lang="fa-IR" altLang="zh-CN" sz="2000">
                <a:latin typeface="Times New Roman" pitchFamily="18" charset="0"/>
                <a:ea typeface="SimSun" pitchFamily="2" charset="-122"/>
                <a:cs typeface="Lotus" pitchFamily="2" charset="-78"/>
              </a:endParaRPr>
            </a:p>
            <a:p>
              <a:pPr rtl="1"/>
              <a:r>
                <a:rPr lang="ar-SA" altLang="zh-CN" sz="3600" b="1">
                  <a:latin typeface="Times New Roman" pitchFamily="18" charset="0"/>
                  <a:ea typeface="SimSun" pitchFamily="2" charset="-122"/>
                  <a:cs typeface="Lotus" pitchFamily="2" charset="-78"/>
                </a:rPr>
                <a:t>ادراك شهودي</a:t>
              </a:r>
            </a:p>
            <a:p>
              <a:pPr rtl="1"/>
              <a:endParaRPr lang="fa-IR" altLang="zh-CN" sz="2000">
                <a:latin typeface="Times New Roman" pitchFamily="18" charset="0"/>
                <a:ea typeface="SimSun" pitchFamily="2" charset="-122"/>
                <a:cs typeface="Lotus" pitchFamily="2" charset="-78"/>
              </a:endParaRPr>
            </a:p>
            <a:p>
              <a:pPr algn="r"/>
              <a:endParaRPr lang="en-US" sz="8000" b="1">
                <a:latin typeface="Tahoma" pitchFamily="34" charset="0"/>
                <a:ea typeface="SimSun" pitchFamily="2" charset="-122"/>
                <a:cs typeface="Lotus" pitchFamily="2" charset="-78"/>
              </a:endParaRPr>
            </a:p>
          </p:txBody>
        </p:sp>
        <p:sp>
          <p:nvSpPr>
            <p:cNvPr id="12296" name="Line 8"/>
            <p:cNvSpPr>
              <a:spLocks noChangeShapeType="1"/>
            </p:cNvSpPr>
            <p:nvPr/>
          </p:nvSpPr>
          <p:spPr bwMode="auto">
            <a:xfrm>
              <a:off x="6741" y="13968"/>
              <a:ext cx="1" cy="398"/>
            </a:xfrm>
            <a:prstGeom prst="line">
              <a:avLst/>
            </a:prstGeom>
            <a:noFill/>
            <a:ln w="9525">
              <a:solidFill>
                <a:srgbClr val="993366"/>
              </a:solidFill>
              <a:prstDash val="lgDashDotDot"/>
              <a:round/>
              <a:headEnd/>
              <a:tailEnd type="stealth" w="med" len="lg"/>
            </a:ln>
          </p:spPr>
          <p:txBody>
            <a:bodyPr/>
            <a:lstStyle/>
            <a:p>
              <a:endParaRPr lang="en-US"/>
            </a:p>
          </p:txBody>
        </p:sp>
        <p:sp>
          <p:nvSpPr>
            <p:cNvPr id="12297" name="Line 9"/>
            <p:cNvSpPr>
              <a:spLocks noChangeShapeType="1"/>
            </p:cNvSpPr>
            <p:nvPr/>
          </p:nvSpPr>
          <p:spPr bwMode="auto">
            <a:xfrm>
              <a:off x="4220" y="13968"/>
              <a:ext cx="1" cy="398"/>
            </a:xfrm>
            <a:prstGeom prst="line">
              <a:avLst/>
            </a:prstGeom>
            <a:noFill/>
            <a:ln w="9525">
              <a:solidFill>
                <a:srgbClr val="993366"/>
              </a:solidFill>
              <a:prstDash val="lgDashDotDot"/>
              <a:round/>
              <a:headEnd/>
              <a:tailEnd type="stealth" w="med" len="lg"/>
            </a:ln>
          </p:spPr>
          <p:txBody>
            <a:bodyPr/>
            <a:lstStyle/>
            <a:p>
              <a:endParaRPr lang="en-US"/>
            </a:p>
          </p:txBody>
        </p:sp>
        <p:sp>
          <p:nvSpPr>
            <p:cNvPr id="12298" name="Line 10"/>
            <p:cNvSpPr>
              <a:spLocks noChangeShapeType="1"/>
            </p:cNvSpPr>
            <p:nvPr/>
          </p:nvSpPr>
          <p:spPr bwMode="auto">
            <a:xfrm flipV="1">
              <a:off x="4221" y="13968"/>
              <a:ext cx="2520" cy="0"/>
            </a:xfrm>
            <a:prstGeom prst="line">
              <a:avLst/>
            </a:prstGeom>
            <a:noFill/>
            <a:ln w="9525">
              <a:solidFill>
                <a:srgbClr val="993366"/>
              </a:solidFill>
              <a:prstDash val="lgDashDotDot"/>
              <a:round/>
              <a:headEnd/>
              <a:tailEnd/>
            </a:ln>
          </p:spPr>
          <p:txBody>
            <a:bodyPr/>
            <a:lstStyle/>
            <a:p>
              <a:endParaRPr lang="en-US"/>
            </a:p>
          </p:txBody>
        </p:sp>
        <p:sp>
          <p:nvSpPr>
            <p:cNvPr id="12299" name="Line 11"/>
            <p:cNvSpPr>
              <a:spLocks noChangeShapeType="1"/>
            </p:cNvSpPr>
            <p:nvPr/>
          </p:nvSpPr>
          <p:spPr bwMode="auto">
            <a:xfrm flipH="1">
              <a:off x="5481" y="13428"/>
              <a:ext cx="0" cy="540"/>
            </a:xfrm>
            <a:prstGeom prst="line">
              <a:avLst/>
            </a:prstGeom>
            <a:noFill/>
            <a:ln w="9525">
              <a:solidFill>
                <a:srgbClr val="993366"/>
              </a:solidFill>
              <a:prstDash val="lgDashDotDot"/>
              <a:round/>
              <a:headEnd/>
              <a:tailEnd/>
            </a:ln>
          </p:spPr>
          <p:txBody>
            <a:bodyPr/>
            <a:lstStyle/>
            <a:p>
              <a:endParaRPr lang="en-US"/>
            </a:p>
          </p:txBody>
        </p:sp>
      </p:gr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fa-IR" b="1">
                <a:cs typeface="Lotus" pitchFamily="2" charset="-78"/>
              </a:rPr>
              <a:t>ديدگاه مارکس </a:t>
            </a:r>
            <a:endParaRPr lang="en-US" b="1">
              <a:cs typeface="Lotus" pitchFamily="2" charset="-78"/>
            </a:endParaRPr>
          </a:p>
        </p:txBody>
      </p:sp>
      <p:sp>
        <p:nvSpPr>
          <p:cNvPr id="345091" name="Rectangle 3"/>
          <p:cNvSpPr>
            <a:spLocks noGrp="1" noChangeArrowheads="1"/>
          </p:cNvSpPr>
          <p:nvPr>
            <p:ph idx="1"/>
          </p:nvPr>
        </p:nvSpPr>
        <p:spPr/>
        <p:txBody>
          <a:bodyPr/>
          <a:lstStyle/>
          <a:p>
            <a:pPr algn="r" rtl="1"/>
            <a:r>
              <a:rPr lang="ar-SA" sz="3600">
                <a:cs typeface="Lotus" pitchFamily="2" charset="-78"/>
              </a:rPr>
              <a:t>ماركس معتقد بو</a:t>
            </a:r>
            <a:r>
              <a:rPr lang="fa-IR" sz="3600">
                <a:cs typeface="Lotus" pitchFamily="2" charset="-78"/>
              </a:rPr>
              <a:t>د</a:t>
            </a:r>
            <a:r>
              <a:rPr lang="ar-SA" sz="3600">
                <a:cs typeface="Lotus" pitchFamily="2" charset="-78"/>
              </a:rPr>
              <a:t> كه پايگاه طبقاتي افراد به رابطه آنها با وسايل توليد بستگي دارد . </a:t>
            </a:r>
            <a:endParaRPr lang="fa-IR" sz="3600">
              <a:cs typeface="Lotus" pitchFamily="2" charset="-78"/>
            </a:endParaRPr>
          </a:p>
          <a:p>
            <a:pPr algn="r" rtl="1"/>
            <a:r>
              <a:rPr lang="ar-SA" sz="3600">
                <a:cs typeface="Lotus" pitchFamily="2" charset="-78"/>
              </a:rPr>
              <a:t>او جامعه را به دو طبقه اصلي تقسيم كرده بود: </a:t>
            </a:r>
            <a:endParaRPr lang="fa-IR" sz="3600">
              <a:cs typeface="Lotus" pitchFamily="2" charset="-78"/>
            </a:endParaRPr>
          </a:p>
          <a:p>
            <a:pPr algn="dist" rtl="1"/>
            <a:r>
              <a:rPr lang="ar-SA" sz="3600" b="1">
                <a:cs typeface="Lotus" pitchFamily="2" charset="-78"/>
              </a:rPr>
              <a:t>طبقه ما</a:t>
            </a:r>
            <a:r>
              <a:rPr lang="fa-IR" sz="3600" b="1">
                <a:cs typeface="Lotus" pitchFamily="2" charset="-78"/>
              </a:rPr>
              <a:t>ل</a:t>
            </a:r>
            <a:r>
              <a:rPr lang="ar-SA" sz="3600" b="1">
                <a:cs typeface="Lotus" pitchFamily="2" charset="-78"/>
              </a:rPr>
              <a:t>كان</a:t>
            </a:r>
            <a:r>
              <a:rPr lang="ar-SA" sz="3600">
                <a:cs typeface="Lotus" pitchFamily="2" charset="-78"/>
              </a:rPr>
              <a:t> وسا</a:t>
            </a:r>
            <a:r>
              <a:rPr lang="fa-IR" sz="3600">
                <a:cs typeface="Lotus" pitchFamily="2" charset="-78"/>
              </a:rPr>
              <a:t>ي</a:t>
            </a:r>
            <a:r>
              <a:rPr lang="ar-SA" sz="3600">
                <a:cs typeface="Lotus" pitchFamily="2" charset="-78"/>
              </a:rPr>
              <a:t>ل توليد و </a:t>
            </a:r>
            <a:r>
              <a:rPr lang="ar-SA" sz="3600" b="1">
                <a:cs typeface="Lotus" pitchFamily="2" charset="-78"/>
              </a:rPr>
              <a:t>كارگران فاقد</a:t>
            </a:r>
            <a:r>
              <a:rPr lang="ar-SA" sz="3600">
                <a:cs typeface="Lotus" pitchFamily="2" charset="-78"/>
              </a:rPr>
              <a:t> وسايل توليد</a:t>
            </a:r>
            <a:endParaRPr lang="fa-IR" sz="3600">
              <a:cs typeface="Lotus" pitchFamily="2" charset="-78"/>
            </a:endParaRPr>
          </a:p>
          <a:p>
            <a:endParaRPr lang="fa-I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0649D40-EFFF-4B07-8F59-B4F7A8DD8330}" type="slidenum">
              <a:rPr lang="fa-IR"/>
              <a:pPr/>
              <a:t>210</a:t>
            </a:fld>
            <a:endParaRPr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5" name="Rectangle 3"/>
          <p:cNvSpPr>
            <a:spLocks noGrp="1" noChangeArrowheads="1"/>
          </p:cNvSpPr>
          <p:nvPr>
            <p:ph idx="1"/>
          </p:nvPr>
        </p:nvSpPr>
        <p:spPr/>
        <p:txBody>
          <a:bodyPr/>
          <a:lstStyle/>
          <a:p>
            <a:pPr algn="ctr" rtl="1">
              <a:buFontTx/>
              <a:buNone/>
            </a:pPr>
            <a:r>
              <a:rPr lang="ar-SA" sz="4000" b="1">
                <a:cs typeface="Lotus" pitchFamily="2" charset="-78"/>
              </a:rPr>
              <a:t>در حاليكه طبقه اجتماعي ماركس تنها بر معيار اقتصادي مبتني است. ما</a:t>
            </a:r>
            <a:r>
              <a:rPr lang="fa-IR" sz="4000" b="1">
                <a:cs typeface="Lotus" pitchFamily="2" charset="-78"/>
              </a:rPr>
              <a:t>رکــس</a:t>
            </a:r>
            <a:r>
              <a:rPr lang="ar-SA" sz="4000" b="1">
                <a:cs typeface="Lotus" pitchFamily="2" charset="-78"/>
              </a:rPr>
              <a:t> </a:t>
            </a:r>
            <a:r>
              <a:rPr lang="fa-IR" sz="4000" b="1">
                <a:cs typeface="Lotus" pitchFamily="2" charset="-78"/>
              </a:rPr>
              <a:t>و</a:t>
            </a:r>
            <a:r>
              <a:rPr lang="ar-SA" sz="4000" b="1">
                <a:cs typeface="Lotus" pitchFamily="2" charset="-78"/>
              </a:rPr>
              <a:t> بر طبقه اجتماعي را به صورت چند بعدي در نظر </a:t>
            </a:r>
            <a:r>
              <a:rPr lang="fa-IR" sz="4000" b="1">
                <a:cs typeface="Lotus" pitchFamily="2" charset="-78"/>
              </a:rPr>
              <a:t> </a:t>
            </a:r>
            <a:r>
              <a:rPr lang="ar-SA" sz="4000" b="1">
                <a:cs typeface="Lotus" pitchFamily="2" charset="-78"/>
              </a:rPr>
              <a:t>مي گيرد. </a:t>
            </a:r>
            <a:endParaRPr lang="en-US" sz="40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F19C43BB-0E33-4CF1-9A6B-C6CC683914CF}" type="slidenum">
              <a:rPr lang="fa-IR"/>
              <a:pPr/>
              <a:t>211</a:t>
            </a:fld>
            <a:endParaRPr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9" name="Rectangle 3"/>
          <p:cNvSpPr>
            <a:spLocks noGrp="1" noChangeArrowheads="1"/>
          </p:cNvSpPr>
          <p:nvPr>
            <p:ph type="body" sz="half" idx="1"/>
          </p:nvPr>
        </p:nvSpPr>
        <p:spPr>
          <a:xfrm>
            <a:off x="684213" y="765175"/>
            <a:ext cx="7696200" cy="2455863"/>
          </a:xfrm>
        </p:spPr>
        <p:txBody>
          <a:bodyPr/>
          <a:lstStyle/>
          <a:p>
            <a:pPr algn="dist" rtl="1"/>
            <a:r>
              <a:rPr lang="ar-SA" sz="4000" b="1">
                <a:cs typeface="Lotus" pitchFamily="2" charset="-78"/>
              </a:rPr>
              <a:t>طبقه اجتماعي وبر بر چند عنصر بنيادي كه عبارتند از قدرت، ثروت و حيثيت ، استوار است.</a:t>
            </a:r>
            <a:endParaRPr lang="en-US" sz="4000" b="1">
              <a:cs typeface="Lotus" pitchFamily="2" charset="-78"/>
            </a:endParaRPr>
          </a:p>
          <a:p>
            <a:endParaRPr lang="en-US" sz="4000" b="1">
              <a:cs typeface="Lotus" pitchFamily="2" charset="-78"/>
            </a:endParaRPr>
          </a:p>
        </p:txBody>
      </p:sp>
      <p:graphicFrame>
        <p:nvGraphicFramePr>
          <p:cNvPr id="2" name="Diagram 1"/>
          <p:cNvGraphicFramePr/>
          <p:nvPr/>
        </p:nvGraphicFramePr>
        <p:xfrm>
          <a:off x="684213" y="2492375"/>
          <a:ext cx="7989887" cy="2663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5"/>
          <p:cNvSpPr>
            <a:spLocks noGrp="1"/>
          </p:cNvSpPr>
          <p:nvPr>
            <p:ph type="ftr" sz="quarter" idx="11"/>
          </p:nvPr>
        </p:nvSpPr>
        <p:spPr/>
        <p:txBody>
          <a:bodyPr/>
          <a:lstStyle/>
          <a:p>
            <a:r>
              <a:rPr lang="fa-IR"/>
              <a:t>مژده کيانی - مردادماه 1385</a:t>
            </a:r>
            <a:endParaRPr lang="en-US"/>
          </a:p>
        </p:txBody>
      </p:sp>
      <p:sp>
        <p:nvSpPr>
          <p:cNvPr id="6" name="Slide Number Placeholder 6"/>
          <p:cNvSpPr>
            <a:spLocks noGrp="1"/>
          </p:cNvSpPr>
          <p:nvPr>
            <p:ph type="sldNum" sz="quarter" idx="12"/>
          </p:nvPr>
        </p:nvSpPr>
        <p:spPr/>
        <p:txBody>
          <a:bodyPr/>
          <a:lstStyle/>
          <a:p>
            <a:fld id="{D6F734E3-AB32-400B-9FB9-1AD8463D6F1E}" type="slidenum">
              <a:rPr lang="fa-IR"/>
              <a:pPr/>
              <a:t>212</a:t>
            </a:fld>
            <a:endParaRPr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12</a:t>
            </a:r>
            <a:endParaRPr lang="en-US" sz="5400" b="1">
              <a:effectLst>
                <a:outerShdw blurRad="38100" dist="38100" dir="2700000" algn="tl">
                  <a:srgbClr val="FFFFFF"/>
                </a:outerShdw>
              </a:effectLst>
              <a:cs typeface="Lotus" pitchFamily="2" charset="-78"/>
            </a:endParaRPr>
          </a:p>
        </p:txBody>
      </p:sp>
      <p:sp>
        <p:nvSpPr>
          <p:cNvPr id="572419" name="Rectangle 3"/>
          <p:cNvSpPr>
            <a:spLocks noGrp="1" noChangeArrowheads="1"/>
          </p:cNvSpPr>
          <p:nvPr>
            <p:ph idx="1"/>
          </p:nvPr>
        </p:nvSpPr>
        <p:spPr/>
        <p:txBody>
          <a:bodyPr/>
          <a:lstStyle/>
          <a:p>
            <a:pPr algn="ctr" rtl="1"/>
            <a:endParaRPr lang="fa-IR" sz="4800" b="1">
              <a:effectLst>
                <a:outerShdw blurRad="38100" dist="38100" dir="2700000" algn="tl">
                  <a:srgbClr val="FFFFFF"/>
                </a:outerShdw>
              </a:effectLst>
              <a:cs typeface="Lotus" pitchFamily="2" charset="-78"/>
            </a:endParaRPr>
          </a:p>
          <a:p>
            <a:pPr algn="ctr" rtl="1"/>
            <a:r>
              <a:rPr lang="fa-IR" sz="4800" b="1">
                <a:effectLst>
                  <a:outerShdw blurRad="38100" dist="38100" dir="2700000" algn="tl">
                    <a:srgbClr val="FFFFFF"/>
                  </a:outerShdw>
                </a:effectLst>
                <a:cs typeface="Lotus" pitchFamily="2" charset="-78"/>
              </a:rPr>
              <a:t>تحرک اجتماعی</a:t>
            </a:r>
            <a:endParaRPr lang="en-US" sz="48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1BD8799-D76D-48FF-B60D-918D69B4527A}" type="slidenum">
              <a:rPr lang="fa-IR"/>
              <a:pPr/>
              <a:t>213</a:t>
            </a:fld>
            <a:endParaRPr lang="en-US"/>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73443"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تحرک را تعريف کند .</a:t>
            </a:r>
          </a:p>
          <a:p>
            <a:pPr marL="609600" indent="-609600" algn="r" rtl="1">
              <a:buFontTx/>
              <a:buAutoNum type="arabicPeriod"/>
            </a:pPr>
            <a:r>
              <a:rPr lang="fa-IR">
                <a:cs typeface="Lotus" pitchFamily="2" charset="-78"/>
              </a:rPr>
              <a:t>انواع تحرک را نام ببرد .</a:t>
            </a:r>
          </a:p>
          <a:p>
            <a:pPr marL="609600" indent="-609600" algn="r" rtl="1">
              <a:buFontTx/>
              <a:buAutoNum type="arabicPeriod"/>
            </a:pPr>
            <a:r>
              <a:rPr lang="fa-IR">
                <a:cs typeface="Lotus" pitchFamily="2" charset="-78"/>
              </a:rPr>
              <a:t>عوامل دخيل در تحرک اجتماعی را نام ببرد .</a:t>
            </a:r>
          </a:p>
          <a:p>
            <a:pPr marL="609600" indent="-609600" algn="r" rtl="1"/>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D7F99C47-3AF7-47CD-BB5C-B5334212E5B1}" type="slidenum">
              <a:rPr lang="fa-IR"/>
              <a:pPr/>
              <a:t>214</a:t>
            </a:fld>
            <a:endParaRPr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7" name="Rectangle 3"/>
          <p:cNvSpPr>
            <a:spLocks noGrp="1" noChangeArrowheads="1"/>
          </p:cNvSpPr>
          <p:nvPr>
            <p:ph idx="1"/>
          </p:nvPr>
        </p:nvSpPr>
        <p:spPr/>
        <p:txBody>
          <a:bodyPr/>
          <a:lstStyle/>
          <a:p>
            <a:pPr algn="ctr" rtl="1"/>
            <a:r>
              <a:rPr lang="fa-IR"/>
              <a:t> </a:t>
            </a:r>
            <a:r>
              <a:rPr lang="ar-SA" sz="3600" b="1">
                <a:cs typeface="Lotus" pitchFamily="2" charset="-78"/>
              </a:rPr>
              <a:t>به حركت افراد از </a:t>
            </a:r>
            <a:r>
              <a:rPr lang="fa-IR" sz="3600" b="1">
                <a:cs typeface="Lotus" pitchFamily="2" charset="-78"/>
              </a:rPr>
              <a:t>يک</a:t>
            </a:r>
            <a:r>
              <a:rPr lang="ar-SA" sz="3600" b="1">
                <a:cs typeface="Lotus" pitchFamily="2" charset="-78"/>
              </a:rPr>
              <a:t> منزلت اجتماعي به منزلت اجتماعي ديگر ، تحرك اجتماعي اطلاق مي‌شود </a:t>
            </a:r>
            <a:endParaRPr lang="fa-IR" sz="3600" b="1">
              <a:cs typeface="Lotus" pitchFamily="2" charset="-78"/>
            </a:endParaRPr>
          </a:p>
          <a:p>
            <a:pPr algn="ctr" rtl="1"/>
            <a:r>
              <a:rPr lang="fa-IR" sz="3600" b="1">
                <a:cs typeface="Lotus" pitchFamily="2" charset="-78"/>
              </a:rPr>
              <a:t> آدمها ممکن است به منزلت پائين ويا بالا تحرک يابند ويا در يک سطح منزلتی ازيک شغل به شغل ديگر انتقال پيدا 	کنند . </a:t>
            </a: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9DE67CCB-A4EE-43E5-AAFA-074D5EDBB795}" type="slidenum">
              <a:rPr lang="fa-IR"/>
              <a:pPr/>
              <a:t>215</a:t>
            </a:fld>
            <a:endParaRPr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9" name="Rectangle 3"/>
          <p:cNvSpPr>
            <a:spLocks noGrp="1" noChangeArrowheads="1"/>
          </p:cNvSpPr>
          <p:nvPr>
            <p:ph idx="1"/>
          </p:nvPr>
        </p:nvSpPr>
        <p:spPr/>
        <p:txBody>
          <a:bodyPr/>
          <a:lstStyle/>
          <a:p>
            <a:pPr algn="ctr" rtl="1">
              <a:buFontTx/>
              <a:buNone/>
            </a:pPr>
            <a:r>
              <a:rPr lang="ar-SA" sz="3600">
                <a:cs typeface="Lotus" pitchFamily="2" charset="-78"/>
              </a:rPr>
              <a:t>جامعه شناسان </a:t>
            </a:r>
            <a:r>
              <a:rPr lang="ar-SA" sz="4000" b="1">
                <a:cs typeface="Lotus" pitchFamily="2" charset="-78"/>
              </a:rPr>
              <a:t>چهار نوع تحرك اجتماعي</a:t>
            </a:r>
            <a:r>
              <a:rPr lang="ar-SA" sz="3600">
                <a:cs typeface="Lotus" pitchFamily="2" charset="-78"/>
              </a:rPr>
              <a:t> را نام مي</a:t>
            </a:r>
            <a:r>
              <a:rPr lang="en-US" sz="3600">
                <a:cs typeface="Lotus" pitchFamily="2" charset="-78"/>
              </a:rPr>
              <a:t>‎</a:t>
            </a:r>
            <a:r>
              <a:rPr lang="ar-SA" sz="3600">
                <a:cs typeface="Lotus" pitchFamily="2" charset="-78"/>
              </a:rPr>
              <a:t>برند: </a:t>
            </a:r>
            <a:endParaRPr lang="fa-IR" sz="3600">
              <a:cs typeface="Lotus" pitchFamily="2" charset="-78"/>
            </a:endParaRPr>
          </a:p>
          <a:p>
            <a:pPr algn="ctr" rtl="1">
              <a:buFontTx/>
              <a:buNone/>
            </a:pPr>
            <a:r>
              <a:rPr lang="ar-SA" sz="4000" b="1">
                <a:effectLst>
                  <a:outerShdw blurRad="38100" dist="38100" dir="2700000" algn="tl">
                    <a:srgbClr val="FFFFFF"/>
                  </a:outerShdw>
                </a:effectLst>
                <a:cs typeface="Lotus" pitchFamily="2" charset="-78"/>
              </a:rPr>
              <a:t>1- </a:t>
            </a:r>
            <a:r>
              <a:rPr lang="ar-SA" sz="4000" b="1">
                <a:solidFill>
                  <a:schemeClr val="accent2"/>
                </a:solidFill>
                <a:effectLst>
                  <a:outerShdw blurRad="38100" dist="38100" dir="2700000" algn="tl">
                    <a:srgbClr val="FFFFFF"/>
                  </a:outerShdw>
                </a:effectLst>
                <a:cs typeface="Lotus" pitchFamily="2" charset="-78"/>
              </a:rPr>
              <a:t>تحر</a:t>
            </a:r>
            <a:r>
              <a:rPr lang="fa-IR" sz="4000" b="1">
                <a:solidFill>
                  <a:schemeClr val="accent2"/>
                </a:solidFill>
                <a:effectLst>
                  <a:outerShdw blurRad="38100" dist="38100" dir="2700000" algn="tl">
                    <a:srgbClr val="FFFFFF"/>
                  </a:outerShdw>
                </a:effectLst>
                <a:cs typeface="Lotus" pitchFamily="2" charset="-78"/>
              </a:rPr>
              <a:t>ک </a:t>
            </a:r>
            <a:r>
              <a:rPr lang="ar-SA" sz="4000" b="1">
                <a:solidFill>
                  <a:schemeClr val="accent2"/>
                </a:solidFill>
                <a:effectLst>
                  <a:outerShdw blurRad="38100" dist="38100" dir="2700000" algn="tl">
                    <a:srgbClr val="FFFFFF"/>
                  </a:outerShdw>
                </a:effectLst>
                <a:cs typeface="Lotus" pitchFamily="2" charset="-78"/>
              </a:rPr>
              <a:t>عمو</a:t>
            </a:r>
            <a:r>
              <a:rPr lang="fa-IR" sz="4000" b="1">
                <a:solidFill>
                  <a:schemeClr val="accent2"/>
                </a:solidFill>
                <a:effectLst>
                  <a:outerShdw blurRad="38100" dist="38100" dir="2700000" algn="tl">
                    <a:srgbClr val="FFFFFF"/>
                  </a:outerShdw>
                </a:effectLst>
                <a:cs typeface="Lotus" pitchFamily="2" charset="-78"/>
              </a:rPr>
              <a:t>د</a:t>
            </a:r>
            <a:r>
              <a:rPr lang="ar-SA" sz="4000" b="1">
                <a:solidFill>
                  <a:schemeClr val="accent2"/>
                </a:solidFill>
                <a:effectLst>
                  <a:outerShdw blurRad="38100" dist="38100" dir="2700000" algn="tl">
                    <a:srgbClr val="FFFFFF"/>
                  </a:outerShdw>
                </a:effectLst>
                <a:cs typeface="Lotus" pitchFamily="2" charset="-78"/>
              </a:rPr>
              <a:t>ي</a:t>
            </a:r>
            <a:r>
              <a:rPr lang="ar-SA" sz="4000" b="1">
                <a:effectLst>
                  <a:outerShdw blurRad="38100" dist="38100" dir="2700000" algn="tl">
                    <a:srgbClr val="FFFFFF"/>
                  </a:outerShdw>
                </a:effectLst>
                <a:cs typeface="Lotus" pitchFamily="2" charset="-78"/>
              </a:rPr>
              <a:t> :</a:t>
            </a:r>
            <a:r>
              <a:rPr lang="ar-SA" sz="3600">
                <a:cs typeface="Lotus" pitchFamily="2" charset="-78"/>
              </a:rPr>
              <a:t> </a:t>
            </a:r>
            <a:r>
              <a:rPr lang="ar-SA" sz="3600" b="1">
                <a:cs typeface="Lotus" pitchFamily="2" charset="-78"/>
              </a:rPr>
              <a:t>به تغيير منزلت فرد از يك طبقه اجتماعي به طبقه ديگر اطلاق مي‌شود. </a:t>
            </a:r>
            <a:endParaRPr lang="fa-IR" sz="3600" b="1">
              <a:cs typeface="Lotus" pitchFamily="2" charset="-78"/>
            </a:endParaRPr>
          </a:p>
          <a:p>
            <a:pPr algn="ctr" rtl="1"/>
            <a:endParaRPr lang="en-US" sz="36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C3EEB979-6266-45D5-B887-A30B7B7EBCDB}" type="slidenum">
              <a:rPr lang="fa-IR"/>
              <a:pPr/>
              <a:t>216</a:t>
            </a:fld>
            <a:endParaRPr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fa-IR" sz="4800" b="1">
                <a:cs typeface="Lotus" pitchFamily="2" charset="-78"/>
              </a:rPr>
              <a:t>ادامة بحث</a:t>
            </a:r>
            <a:endParaRPr lang="en-US" sz="4800" b="1">
              <a:cs typeface="Lotus" pitchFamily="2" charset="-78"/>
            </a:endParaRPr>
          </a:p>
        </p:txBody>
      </p:sp>
      <p:sp>
        <p:nvSpPr>
          <p:cNvPr id="350211" name="Rectangle 3"/>
          <p:cNvSpPr>
            <a:spLocks noGrp="1" noChangeArrowheads="1"/>
          </p:cNvSpPr>
          <p:nvPr>
            <p:ph idx="1"/>
          </p:nvPr>
        </p:nvSpPr>
        <p:spPr/>
        <p:txBody>
          <a:bodyPr/>
          <a:lstStyle/>
          <a:p>
            <a:pPr algn="ctr" rtl="1">
              <a:buFontTx/>
              <a:buNone/>
            </a:pPr>
            <a:r>
              <a:rPr lang="ar-SA" sz="4000" b="1">
                <a:solidFill>
                  <a:schemeClr val="accent2"/>
                </a:solidFill>
                <a:effectLst>
                  <a:outerShdw blurRad="38100" dist="38100" dir="2700000" algn="tl">
                    <a:srgbClr val="FFFFFF"/>
                  </a:outerShdw>
                </a:effectLst>
                <a:cs typeface="Lotus" pitchFamily="2" charset="-78"/>
              </a:rPr>
              <a:t>2- تحرك افقي</a:t>
            </a:r>
            <a:r>
              <a:rPr lang="ar-SA" sz="3600">
                <a:cs typeface="Lotus" pitchFamily="2" charset="-78"/>
              </a:rPr>
              <a:t>: </a:t>
            </a:r>
            <a:r>
              <a:rPr lang="ar-SA" sz="3600" b="1">
                <a:cs typeface="Lotus" pitchFamily="2" charset="-78"/>
              </a:rPr>
              <a:t>به حركت فرد از يك شغل به شغل ديگر در همان سطح اجتماعي اطلاق مي‌شود</a:t>
            </a:r>
            <a:r>
              <a:rPr lang="fa-IR" sz="3600" b="1">
                <a:cs typeface="Lotus" pitchFamily="2" charset="-78"/>
              </a:rPr>
              <a:t>.</a:t>
            </a:r>
            <a:r>
              <a:rPr lang="ar-SA" sz="3600" b="1">
                <a:cs typeface="Lotus" pitchFamily="2" charset="-78"/>
              </a:rPr>
              <a:t> </a:t>
            </a:r>
            <a:endParaRPr lang="fa-IR" sz="3600" b="1">
              <a:cs typeface="Lotus" pitchFamily="2" charset="-78"/>
            </a:endParaRPr>
          </a:p>
          <a:p>
            <a:pPr algn="ctr" rtl="1">
              <a:buFontTx/>
              <a:buNone/>
            </a:pPr>
            <a:r>
              <a:rPr lang="ar-SA" sz="4000" b="1">
                <a:effectLst>
                  <a:outerShdw blurRad="38100" dist="38100" dir="2700000" algn="tl">
                    <a:srgbClr val="FFFFFF"/>
                  </a:outerShdw>
                </a:effectLst>
                <a:cs typeface="Lotus" pitchFamily="2" charset="-78"/>
              </a:rPr>
              <a:t>3- </a:t>
            </a:r>
            <a:r>
              <a:rPr lang="ar-SA" sz="4000" b="1">
                <a:solidFill>
                  <a:schemeClr val="accent2"/>
                </a:solidFill>
                <a:effectLst>
                  <a:outerShdw blurRad="38100" dist="38100" dir="2700000" algn="tl">
                    <a:srgbClr val="FFFFFF"/>
                  </a:outerShdw>
                </a:effectLst>
                <a:cs typeface="Lotus" pitchFamily="2" charset="-78"/>
              </a:rPr>
              <a:t>تحرك ميان نسلي</a:t>
            </a:r>
            <a:r>
              <a:rPr lang="ar-SA" sz="3600">
                <a:cs typeface="Lotus" pitchFamily="2" charset="-78"/>
              </a:rPr>
              <a:t>: </a:t>
            </a:r>
            <a:r>
              <a:rPr lang="ar-SA" sz="3600" b="1">
                <a:cs typeface="Lotus" pitchFamily="2" charset="-78"/>
              </a:rPr>
              <a:t>به تحركي اطلاق مي‌شود كه ميان دو نسل صورت مي گيرد</a:t>
            </a:r>
            <a:r>
              <a:rPr lang="fa-IR" sz="3600" b="1">
                <a:cs typeface="Lotus" pitchFamily="2" charset="-78"/>
              </a:rPr>
              <a:t> .</a:t>
            </a:r>
            <a:r>
              <a:rPr lang="ar-SA" sz="3600" b="1">
                <a:cs typeface="Lotus" pitchFamily="2" charset="-78"/>
              </a:rPr>
              <a:t> </a:t>
            </a: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4174BFE-FEF1-4494-9953-2CA53107377E}" type="slidenum">
              <a:rPr lang="fa-IR"/>
              <a:pPr/>
              <a:t>217</a:t>
            </a:fld>
            <a:endParaRPr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354307" name="Rectangle 3"/>
          <p:cNvSpPr>
            <a:spLocks noGrp="1" noChangeArrowheads="1"/>
          </p:cNvSpPr>
          <p:nvPr>
            <p:ph idx="1"/>
          </p:nvPr>
        </p:nvSpPr>
        <p:spPr/>
        <p:txBody>
          <a:bodyPr/>
          <a:lstStyle/>
          <a:p>
            <a:pPr algn="ctr" rtl="1">
              <a:buFontTx/>
              <a:buNone/>
            </a:pPr>
            <a:r>
              <a:rPr lang="ar-SA" sz="4000" b="1">
                <a:effectLst>
                  <a:outerShdw blurRad="38100" dist="38100" dir="2700000" algn="tl">
                    <a:srgbClr val="FFFFFF"/>
                  </a:outerShdw>
                </a:effectLst>
                <a:cs typeface="Lotus" pitchFamily="2" charset="-78"/>
              </a:rPr>
              <a:t>4- تحرك درون نسلي</a:t>
            </a:r>
            <a:r>
              <a:rPr lang="ar-SA" sz="3600">
                <a:cs typeface="Lotus" pitchFamily="2" charset="-78"/>
              </a:rPr>
              <a:t>: </a:t>
            </a:r>
            <a:r>
              <a:rPr lang="ar-SA" sz="3600" b="1">
                <a:cs typeface="Lotus" pitchFamily="2" charset="-78"/>
              </a:rPr>
              <a:t>به دگرگوني</a:t>
            </a:r>
            <a:r>
              <a:rPr lang="fa-IR" sz="3600" b="1">
                <a:cs typeface="Lotus" pitchFamily="2" charset="-78"/>
              </a:rPr>
              <a:t> </a:t>
            </a:r>
            <a:r>
              <a:rPr lang="ar-SA" sz="3600" b="1">
                <a:cs typeface="Lotus" pitchFamily="2" charset="-78"/>
              </a:rPr>
              <a:t>هايي كه در منزلت اجتماعي يك فرد يا يك گروه طي يك نسل اطلاق مي‌شود. </a:t>
            </a:r>
            <a:endParaRPr lang="en-US" sz="3600" b="1">
              <a:cs typeface="Lotus" pitchFamily="2" charset="-78"/>
            </a:endParaRPr>
          </a:p>
          <a:p>
            <a:pPr algn="dist">
              <a:buFontTx/>
              <a:buNone/>
            </a:pPr>
            <a:endParaRPr lang="en-US" sz="3600" b="1">
              <a:cs typeface="Lotus" pitchFamily="2" charset="-78"/>
            </a:endParaRPr>
          </a:p>
          <a:p>
            <a:pPr algn="dist">
              <a:buFontTx/>
              <a:buNone/>
            </a:pP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637B4F8-6615-4548-ABD4-61914AFB4299}" type="slidenum">
              <a:rPr lang="fa-IR"/>
              <a:pPr/>
              <a:t>218</a:t>
            </a:fld>
            <a:endParaRPr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ar-SA" b="1">
                <a:cs typeface="Lotus" pitchFamily="2" charset="-78"/>
              </a:rPr>
              <a:t>عوامل دخيل در تحرك اجتماعي</a:t>
            </a:r>
            <a:endParaRPr lang="en-US" b="1">
              <a:cs typeface="Lotus" pitchFamily="2" charset="-78"/>
            </a:endParaRPr>
          </a:p>
        </p:txBody>
      </p:sp>
      <p:sp>
        <p:nvSpPr>
          <p:cNvPr id="351235" name="Rectangle 3"/>
          <p:cNvSpPr>
            <a:spLocks noGrp="1" noChangeArrowheads="1"/>
          </p:cNvSpPr>
          <p:nvPr>
            <p:ph idx="1"/>
          </p:nvPr>
        </p:nvSpPr>
        <p:spPr/>
        <p:txBody>
          <a:bodyPr/>
          <a:lstStyle/>
          <a:p>
            <a:pPr algn="r" rtl="1"/>
            <a:endParaRPr lang="fa-IR"/>
          </a:p>
          <a:p>
            <a:pPr algn="ctr" rtl="1">
              <a:buFontTx/>
              <a:buNone/>
            </a:pPr>
            <a:r>
              <a:rPr lang="ar-SA" sz="3600">
                <a:cs typeface="Lotus" pitchFamily="2" charset="-78"/>
              </a:rPr>
              <a:t>1- </a:t>
            </a:r>
            <a:r>
              <a:rPr lang="ar-SA" sz="3600" b="1">
                <a:cs typeface="Lotus" pitchFamily="2" charset="-78"/>
              </a:rPr>
              <a:t>حجم خانواده</a:t>
            </a:r>
            <a:r>
              <a:rPr lang="ar-SA" sz="3600">
                <a:cs typeface="Lotus" pitchFamily="2" charset="-78"/>
              </a:rPr>
              <a:t>: فرزندان كه يك خانواده </a:t>
            </a:r>
            <a:r>
              <a:rPr lang="fa-IR" sz="3600">
                <a:cs typeface="Lotus" pitchFamily="2" charset="-78"/>
              </a:rPr>
              <a:t>کوچک</a:t>
            </a:r>
            <a:r>
              <a:rPr lang="ar-SA" sz="3600">
                <a:cs typeface="Lotus" pitchFamily="2" charset="-78"/>
              </a:rPr>
              <a:t> پرورش مي يابند، احتمال تحرك صوديشان بيشتر از يك خانواده</a:t>
            </a:r>
            <a:r>
              <a:rPr lang="fa-IR" sz="3600">
                <a:cs typeface="Lotus" pitchFamily="2" charset="-78"/>
              </a:rPr>
              <a:t> بزرگ</a:t>
            </a:r>
            <a:r>
              <a:rPr lang="ar-SA" sz="3600">
                <a:cs typeface="Lotus" pitchFamily="2" charset="-78"/>
              </a:rPr>
              <a:t> است. </a:t>
            </a:r>
            <a:endParaRPr lang="fa-IR" sz="3600">
              <a:cs typeface="Lotus" pitchFamily="2" charset="-78"/>
            </a:endParaRPr>
          </a:p>
          <a:p>
            <a:pPr algn="r" rtl="1">
              <a:buFontTx/>
              <a:buNone/>
            </a:pPr>
            <a:r>
              <a:rPr lang="ar-SA" sz="3600">
                <a:cs typeface="Lotus" pitchFamily="2" charset="-78"/>
              </a:rPr>
              <a:t>2- </a:t>
            </a:r>
            <a:r>
              <a:rPr lang="ar-SA" sz="3600" b="1">
                <a:cs typeface="Lotus" pitchFamily="2" charset="-78"/>
              </a:rPr>
              <a:t>نژاد و قوميت </a:t>
            </a:r>
            <a:endParaRPr lang="fa-IR" sz="3600" b="1">
              <a:cs typeface="Lotus" pitchFamily="2" charset="-78"/>
            </a:endParaRPr>
          </a:p>
          <a:p>
            <a:pPr algn="r" rtl="1">
              <a:buFontTx/>
              <a:buNone/>
            </a:pPr>
            <a:r>
              <a:rPr lang="ar-SA" sz="3600">
                <a:cs typeface="Lotus" pitchFamily="2" charset="-78"/>
              </a:rPr>
              <a:t>3</a:t>
            </a:r>
            <a:r>
              <a:rPr lang="ar-SA" sz="3600" b="1">
                <a:cs typeface="Lotus" pitchFamily="2" charset="-78"/>
              </a:rPr>
              <a:t>- تحصيلات </a:t>
            </a: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D78A197-F427-4D9C-8C27-55C7E7AB266A}" type="slidenum">
              <a:rPr lang="fa-IR"/>
              <a:pPr/>
              <a:t>219</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p:spPr>
        <p:txBody>
          <a:bodyPr>
            <a:normAutofit fontScale="90000"/>
          </a:bodyPr>
          <a:lstStyle/>
          <a:p>
            <a:r>
              <a:rPr lang="ar-SA" sz="4000" b="1">
                <a:cs typeface="Lotus" pitchFamily="2" charset="-78"/>
              </a:rPr>
              <a:t>جامعه شناسي به عنوان يك علم</a:t>
            </a:r>
            <a:br>
              <a:rPr lang="fa-IR" sz="4000">
                <a:cs typeface="Lotus" pitchFamily="2" charset="-78"/>
              </a:rPr>
            </a:br>
            <a:endParaRPr lang="en-US" sz="4000">
              <a:cs typeface="Lotus" pitchFamily="2" charset="-78"/>
            </a:endParaRPr>
          </a:p>
        </p:txBody>
      </p:sp>
      <p:sp>
        <p:nvSpPr>
          <p:cNvPr id="55299" name="Rectangle 3"/>
          <p:cNvSpPr>
            <a:spLocks noGrp="1" noChangeArrowheads="1"/>
          </p:cNvSpPr>
          <p:nvPr>
            <p:ph idx="1"/>
          </p:nvPr>
        </p:nvSpPr>
        <p:spPr/>
        <p:txBody>
          <a:bodyPr/>
          <a:lstStyle/>
          <a:p>
            <a:pPr algn="ctr" rtl="1">
              <a:buFontTx/>
              <a:buNone/>
            </a:pPr>
            <a:r>
              <a:rPr lang="ar-SA" sz="4000">
                <a:cs typeface="Lotus" pitchFamily="2" charset="-78"/>
              </a:rPr>
              <a:t>جامعه شناسي نيز مانند علوم اجتماعي ديگر، از بيشتر رشته‌هاي علوم اجتماعي دقت كمتري دارد. اين مسأله چند دليل اساسي دارد:</a:t>
            </a:r>
            <a:endParaRPr lang="fa-IR" sz="4000">
              <a:cs typeface="Lotus" pitchFamily="2" charset="-78"/>
            </a:endParaRPr>
          </a:p>
          <a:p>
            <a:pPr algn="ctr" rtl="1">
              <a:buFontTx/>
              <a:buNone/>
            </a:pPr>
            <a:r>
              <a:rPr lang="ar-SA" sz="4000">
                <a:cs typeface="Lotus" pitchFamily="2" charset="-78"/>
              </a:rPr>
              <a:t>1. روش علمي به تازگي در بررسي رفتار اجتماعي به كار گرفته شده است، </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dirty="0"/>
              <a:t>5</a:t>
            </a:r>
            <a:endParaRPr lang="en-US" dirty="0"/>
          </a:p>
        </p:txBody>
      </p:sp>
      <p:sp>
        <p:nvSpPr>
          <p:cNvPr id="6" name="Slide Number Placeholder 5"/>
          <p:cNvSpPr>
            <a:spLocks noGrp="1"/>
          </p:cNvSpPr>
          <p:nvPr>
            <p:ph type="sldNum" sz="quarter" idx="12"/>
          </p:nvPr>
        </p:nvSpPr>
        <p:spPr/>
        <p:txBody>
          <a:bodyPr/>
          <a:lstStyle/>
          <a:p>
            <a:fld id="{EAE75D13-2893-4E4F-A9E0-6966AAD3CD54}" type="slidenum">
              <a:rPr lang="fa-IR"/>
              <a:pPr/>
              <a:t>22</a:t>
            </a:fld>
            <a:endParaRPr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409603" name="Rectangle 3"/>
          <p:cNvSpPr>
            <a:spLocks noGrp="1" noChangeArrowheads="1"/>
          </p:cNvSpPr>
          <p:nvPr>
            <p:ph idx="1"/>
          </p:nvPr>
        </p:nvSpPr>
        <p:spPr/>
        <p:txBody>
          <a:bodyPr/>
          <a:lstStyle/>
          <a:p>
            <a:pPr algn="r" rtl="1">
              <a:buFontTx/>
              <a:buNone/>
            </a:pPr>
            <a:r>
              <a:rPr lang="ar-SA" sz="3600">
                <a:cs typeface="Lotus" pitchFamily="2" charset="-78"/>
              </a:rPr>
              <a:t>4-</a:t>
            </a:r>
            <a:r>
              <a:rPr lang="ar-SA" sz="3600" b="1">
                <a:cs typeface="Lotus" pitchFamily="2" charset="-78"/>
              </a:rPr>
              <a:t> </a:t>
            </a:r>
            <a:r>
              <a:rPr lang="ar-SA" b="1">
                <a:cs typeface="Lotus" pitchFamily="2" charset="-78"/>
              </a:rPr>
              <a:t>جنسيت و حق تقدم </a:t>
            </a:r>
            <a:endParaRPr lang="fa-IR" b="1">
              <a:cs typeface="Lotus" pitchFamily="2" charset="-78"/>
            </a:endParaRPr>
          </a:p>
          <a:p>
            <a:pPr algn="r" rtl="1">
              <a:buFontTx/>
              <a:buNone/>
            </a:pPr>
            <a:r>
              <a:rPr lang="ar-SA">
                <a:cs typeface="Lotus" pitchFamily="2" charset="-78"/>
              </a:rPr>
              <a:t>5-</a:t>
            </a:r>
            <a:r>
              <a:rPr lang="ar-SA" b="1">
                <a:cs typeface="Lotus" pitchFamily="2" charset="-78"/>
              </a:rPr>
              <a:t> ازدواج </a:t>
            </a:r>
            <a:endParaRPr lang="fa-IR" b="1">
              <a:cs typeface="Lotus" pitchFamily="2" charset="-78"/>
            </a:endParaRPr>
          </a:p>
          <a:p>
            <a:pPr algn="r" rtl="1">
              <a:buFontTx/>
              <a:buNone/>
            </a:pPr>
            <a:r>
              <a:rPr lang="ar-SA">
                <a:cs typeface="Lotus" pitchFamily="2" charset="-78"/>
              </a:rPr>
              <a:t>6-</a:t>
            </a:r>
            <a:r>
              <a:rPr lang="ar-SA" b="1">
                <a:cs typeface="Lotus" pitchFamily="2" charset="-78"/>
              </a:rPr>
              <a:t> چشم پوشي از مزاياي حال براي تضمين آينده بهتر </a:t>
            </a:r>
            <a:endParaRPr lang="fa-IR" b="1">
              <a:cs typeface="Lotus" pitchFamily="2" charset="-78"/>
            </a:endParaRPr>
          </a:p>
          <a:p>
            <a:pPr algn="r" rtl="1">
              <a:buFontTx/>
              <a:buNone/>
            </a:pPr>
            <a:r>
              <a:rPr lang="ar-SA">
                <a:cs typeface="Lotus" pitchFamily="2" charset="-78"/>
              </a:rPr>
              <a:t>7-</a:t>
            </a:r>
            <a:r>
              <a:rPr lang="ar-SA" b="1">
                <a:cs typeface="Lotus" pitchFamily="2" charset="-78"/>
              </a:rPr>
              <a:t> برنامه</a:t>
            </a:r>
            <a:r>
              <a:rPr lang="en-US" b="1">
                <a:cs typeface="Lotus" pitchFamily="2" charset="-78"/>
              </a:rPr>
              <a:t>‎</a:t>
            </a:r>
            <a:r>
              <a:rPr lang="ar-SA" b="1">
                <a:cs typeface="Lotus" pitchFamily="2" charset="-78"/>
              </a:rPr>
              <a:t>هاي دولتي </a:t>
            </a:r>
            <a:endParaRPr lang="en-US" b="1">
              <a:cs typeface="Lotus" pitchFamily="2" charset="-78"/>
            </a:endParaRPr>
          </a:p>
          <a:p>
            <a:pPr>
              <a:buFontTx/>
              <a:buNone/>
            </a:pPr>
            <a:endParaRPr lang="en-US"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5A684A2-1EB0-424F-BBFD-683FCD6B0A98}" type="slidenum">
              <a:rPr lang="fa-IR"/>
              <a:pPr/>
              <a:t>220</a:t>
            </a:fld>
            <a:endParaRPr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fa-IR"/>
              <a:t>مژده کيانی - مردادماه 1385</a:t>
            </a:r>
            <a:endParaRPr lang="en-US"/>
          </a:p>
        </p:txBody>
      </p:sp>
      <p:sp>
        <p:nvSpPr>
          <p:cNvPr id="10" name="Slide Number Placeholder 5"/>
          <p:cNvSpPr>
            <a:spLocks noGrp="1"/>
          </p:cNvSpPr>
          <p:nvPr>
            <p:ph type="sldNum" sz="quarter" idx="12"/>
          </p:nvPr>
        </p:nvSpPr>
        <p:spPr/>
        <p:txBody>
          <a:bodyPr/>
          <a:lstStyle/>
          <a:p>
            <a:fld id="{241FF0CE-7510-47C6-9397-4064AE7DBDF2}" type="slidenum">
              <a:rPr lang="fa-IR"/>
              <a:pPr/>
              <a:t>221</a:t>
            </a:fld>
            <a:endParaRPr lang="en-US"/>
          </a:p>
        </p:txBody>
      </p:sp>
      <p:graphicFrame>
        <p:nvGraphicFramePr>
          <p:cNvPr id="2" name="Diagram 1"/>
          <p:cNvGraphicFramePr/>
          <p:nvPr/>
        </p:nvGraphicFramePr>
        <p:xfrm>
          <a:off x="250825" y="0"/>
          <a:ext cx="8569325" cy="5849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52286" name="AutoShape 30" descr="Denim"/>
          <p:cNvSpPr>
            <a:spLocks noChangeArrowheads="1"/>
          </p:cNvSpPr>
          <p:nvPr/>
        </p:nvSpPr>
        <p:spPr bwMode="auto">
          <a:xfrm rot="1912306">
            <a:off x="4932363" y="3789363"/>
            <a:ext cx="1166812" cy="93662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blipFill dpi="0" rotWithShape="1">
            <a:blip r:embed="rId7" cstate="print"/>
            <a:srcRect/>
            <a:tile tx="0" ty="0" sx="100000" sy="100000" flip="none" algn="tl"/>
          </a:blipFill>
          <a:ln w="12700" cap="sq">
            <a:solidFill>
              <a:schemeClr val="tx1"/>
            </a:solidFill>
            <a:miter lim="800000"/>
            <a:headEnd type="none" w="sm" len="sm"/>
            <a:tailEnd type="none" w="sm" len="sm"/>
          </a:ln>
          <a:effectLst/>
        </p:spPr>
        <p:txBody>
          <a:bodyPr wrap="none" anchor="ctr"/>
          <a:lstStyle/>
          <a:p>
            <a:endParaRPr lang="en-US"/>
          </a:p>
        </p:txBody>
      </p:sp>
      <p:sp>
        <p:nvSpPr>
          <p:cNvPr id="352289" name="AutoShape 33" descr="Denim"/>
          <p:cNvSpPr>
            <a:spLocks noChangeArrowheads="1"/>
          </p:cNvSpPr>
          <p:nvPr/>
        </p:nvSpPr>
        <p:spPr bwMode="auto">
          <a:xfrm rot="8137464">
            <a:off x="2368550" y="3616325"/>
            <a:ext cx="795338" cy="1122363"/>
          </a:xfrm>
          <a:prstGeom prst="notchedRightArrow">
            <a:avLst>
              <a:gd name="adj1" fmla="val 50000"/>
              <a:gd name="adj2" fmla="val 25000"/>
            </a:avLst>
          </a:prstGeom>
          <a:blipFill dpi="0" rotWithShape="1">
            <a:blip r:embed="rId7" cstate="print"/>
            <a:srcRect/>
            <a:tile tx="0" ty="0" sx="100000" sy="100000" flip="none" algn="tl"/>
          </a:blipFill>
          <a:ln w="12700" cap="sq">
            <a:solidFill>
              <a:schemeClr val="tx1"/>
            </a:solidFill>
            <a:miter lim="800000"/>
            <a:headEnd type="none" w="sm" len="sm"/>
            <a:tailEnd type="none" w="sm" len="sm"/>
          </a:ln>
          <a:effectLst/>
        </p:spPr>
        <p:txBody>
          <a:bodyPr rot="10800000" wrap="none" anchor="ctr"/>
          <a:lstStyle/>
          <a:p>
            <a:endParaRPr lang="en-US"/>
          </a:p>
        </p:txBody>
      </p:sp>
      <p:sp>
        <p:nvSpPr>
          <p:cNvPr id="352291" name="AutoShape 35" descr="Denim"/>
          <p:cNvSpPr>
            <a:spLocks noChangeArrowheads="1"/>
          </p:cNvSpPr>
          <p:nvPr/>
        </p:nvSpPr>
        <p:spPr bwMode="auto">
          <a:xfrm rot="35291858">
            <a:off x="1757362" y="1477963"/>
            <a:ext cx="792163" cy="1258888"/>
          </a:xfrm>
          <a:prstGeom prst="notchedRightArrow">
            <a:avLst>
              <a:gd name="adj1" fmla="val 50000"/>
              <a:gd name="adj2" fmla="val 25000"/>
            </a:avLst>
          </a:prstGeom>
          <a:blipFill dpi="0" rotWithShape="1">
            <a:blip r:embed="rId7" cstate="print"/>
            <a:srcRect/>
            <a:tile tx="0" ty="0" sx="100000" sy="100000" flip="none" algn="tl"/>
          </a:blipFill>
          <a:ln w="12700" cap="sq">
            <a:solidFill>
              <a:schemeClr val="tx1"/>
            </a:solidFill>
            <a:miter lim="800000"/>
            <a:headEnd type="none" w="sm" len="sm"/>
            <a:tailEnd type="none" w="sm" len="sm"/>
          </a:ln>
          <a:effectLst/>
        </p:spPr>
        <p:txBody>
          <a:bodyPr wrap="none" anchor="ctr"/>
          <a:lstStyle/>
          <a:p>
            <a:endParaRPr lang="en-US"/>
          </a:p>
        </p:txBody>
      </p:sp>
      <p:sp>
        <p:nvSpPr>
          <p:cNvPr id="352292" name="AutoShape 36" descr="Denim"/>
          <p:cNvSpPr>
            <a:spLocks noChangeArrowheads="1"/>
          </p:cNvSpPr>
          <p:nvPr/>
        </p:nvSpPr>
        <p:spPr bwMode="auto">
          <a:xfrm rot="15732594">
            <a:off x="4251325" y="1373188"/>
            <a:ext cx="1008063" cy="1087437"/>
          </a:xfrm>
          <a:prstGeom prst="notchedRightArrow">
            <a:avLst>
              <a:gd name="adj1" fmla="val 50000"/>
              <a:gd name="adj2" fmla="val 25000"/>
            </a:avLst>
          </a:prstGeom>
          <a:blipFill dpi="0" rotWithShape="1">
            <a:blip r:embed="rId7" cstate="print"/>
            <a:srcRect/>
            <a:tile tx="0" ty="0" sx="100000" sy="100000" flip="none" algn="tl"/>
          </a:blipFill>
          <a:ln w="12700" cap="sq">
            <a:solidFill>
              <a:schemeClr val="tx1"/>
            </a:solidFill>
            <a:miter lim="800000"/>
            <a:headEnd type="none" w="sm" len="sm"/>
            <a:tailEnd type="none" w="sm" len="sm"/>
          </a:ln>
          <a:effectLst/>
        </p:spPr>
        <p:txBody>
          <a:bodyPr wrap="none" anchor="ctr"/>
          <a:lstStyle/>
          <a:p>
            <a:endParaRPr lang="en-US"/>
          </a:p>
        </p:txBody>
      </p:sp>
      <p:sp>
        <p:nvSpPr>
          <p:cNvPr id="352293" name="AutoShape 37" descr="Denim"/>
          <p:cNvSpPr>
            <a:spLocks noChangeArrowheads="1"/>
          </p:cNvSpPr>
          <p:nvPr/>
        </p:nvSpPr>
        <p:spPr bwMode="auto">
          <a:xfrm rot="-971800">
            <a:off x="5940425" y="2276475"/>
            <a:ext cx="1081088" cy="1152525"/>
          </a:xfrm>
          <a:prstGeom prst="notchedRightArrow">
            <a:avLst>
              <a:gd name="adj1" fmla="val 50000"/>
              <a:gd name="adj2" fmla="val 25000"/>
            </a:avLst>
          </a:prstGeom>
          <a:blipFill dpi="0" rotWithShape="1">
            <a:blip r:embed="rId7" cstate="print"/>
            <a:srcRect/>
            <a:tile tx="0" ty="0" sx="100000" sy="100000" flip="none" algn="tl"/>
          </a:blipFill>
          <a:ln w="12700" cap="sq">
            <a:solidFill>
              <a:schemeClr val="tx1"/>
            </a:solidFill>
            <a:miter lim="800000"/>
            <a:headEnd type="none" w="sm" len="sm"/>
            <a:tailEnd type="none" w="sm" len="sm"/>
          </a:ln>
          <a:effectLst/>
        </p:spPr>
        <p:txBody>
          <a:bodyPr wrap="none" anchor="ctr"/>
          <a:lstStyle/>
          <a:p>
            <a:endParaRPr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13</a:t>
            </a:r>
            <a:endParaRPr lang="en-US" sz="5400" b="1">
              <a:effectLst>
                <a:outerShdw blurRad="38100" dist="38100" dir="2700000" algn="tl">
                  <a:srgbClr val="FFFFFF"/>
                </a:outerShdw>
              </a:effectLst>
              <a:cs typeface="Lotus" pitchFamily="2" charset="-78"/>
            </a:endParaRPr>
          </a:p>
        </p:txBody>
      </p:sp>
      <p:sp>
        <p:nvSpPr>
          <p:cNvPr id="574467" name="Rectangle 3"/>
          <p:cNvSpPr>
            <a:spLocks noGrp="1" noChangeArrowheads="1"/>
          </p:cNvSpPr>
          <p:nvPr>
            <p:ph idx="1"/>
          </p:nvPr>
        </p:nvSpPr>
        <p:spPr/>
        <p:txBody>
          <a:bodyPr/>
          <a:lstStyle/>
          <a:p>
            <a:pPr algn="r" rtl="1"/>
            <a:endParaRPr lang="fa-IR" sz="4800" b="1">
              <a:effectLst>
                <a:outerShdw blurRad="38100" dist="38100" dir="2700000" algn="tl">
                  <a:srgbClr val="FFFFFF"/>
                </a:outerShdw>
              </a:effectLst>
              <a:cs typeface="Lotus" pitchFamily="2" charset="-78"/>
            </a:endParaRPr>
          </a:p>
          <a:p>
            <a:pPr algn="ctr" rtl="1"/>
            <a:r>
              <a:rPr lang="fa-IR" sz="4800" b="1">
                <a:effectLst>
                  <a:outerShdw blurRad="38100" dist="38100" dir="2700000" algn="tl">
                    <a:srgbClr val="FFFFFF"/>
                  </a:outerShdw>
                </a:effectLst>
                <a:cs typeface="Lotus" pitchFamily="2" charset="-78"/>
              </a:rPr>
              <a:t>جمعيت و بوم شناسی</a:t>
            </a:r>
          </a:p>
          <a:p>
            <a:pPr algn="r" rtl="1"/>
            <a:endParaRPr lang="en-US" sz="48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D2211DE-DD71-4B21-BE62-8F2E0DE75334}" type="slidenum">
              <a:rPr lang="fa-IR"/>
              <a:pPr/>
              <a:t>222</a:t>
            </a:fld>
            <a:endParaRPr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75491"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جمعيت شناسی را تعريف کند .</a:t>
            </a:r>
          </a:p>
          <a:p>
            <a:pPr marL="609600" indent="-609600" algn="r" rtl="1">
              <a:buFontTx/>
              <a:buAutoNum type="arabicPeriod"/>
            </a:pPr>
            <a:r>
              <a:rPr lang="fa-IR">
                <a:cs typeface="Lotus" pitchFamily="2" charset="-78"/>
              </a:rPr>
              <a:t>مهمترين مفاهيم جمعيت شناسی را بيان نمايد .</a:t>
            </a:r>
          </a:p>
          <a:p>
            <a:pPr marL="609600" indent="-609600" algn="r" rtl="1">
              <a:buFontTx/>
              <a:buAutoNum type="arabicPeriod"/>
            </a:pPr>
            <a:r>
              <a:rPr lang="fa-IR">
                <a:cs typeface="Lotus" pitchFamily="2" charset="-78"/>
              </a:rPr>
              <a:t>روش اندازه گيری رشد جمعيت را توضيح دهد .</a:t>
            </a:r>
          </a:p>
          <a:p>
            <a:pPr marL="609600" indent="-609600" algn="r" rtl="1">
              <a:buFontTx/>
              <a:buAutoNum type="arabicPeriod"/>
            </a:pPr>
            <a:r>
              <a:rPr lang="fa-IR">
                <a:cs typeface="Lotus" pitchFamily="2" charset="-78"/>
              </a:rPr>
              <a:t>نظرية گذار جمعيتی را بيان کند .</a:t>
            </a: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4D1E42E-CA6C-4F1C-8356-5CCB30510818}" type="slidenum">
              <a:rPr lang="fa-IR"/>
              <a:pPr/>
              <a:t>223</a:t>
            </a:fld>
            <a:endParaRPr lang="en-US"/>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ar-SA" b="1">
                <a:cs typeface="Lotus" pitchFamily="2" charset="-78"/>
              </a:rPr>
              <a:t> جمعيت</a:t>
            </a:r>
            <a:r>
              <a:rPr lang="fa-IR" b="1">
                <a:cs typeface="Lotus" pitchFamily="2" charset="-78"/>
              </a:rPr>
              <a:t> شناسی</a:t>
            </a:r>
            <a:endParaRPr lang="en-US" b="1">
              <a:cs typeface="Lotus" pitchFamily="2" charset="-78"/>
            </a:endParaRPr>
          </a:p>
        </p:txBody>
      </p:sp>
      <p:sp>
        <p:nvSpPr>
          <p:cNvPr id="176131" name="Rectangle 3"/>
          <p:cNvSpPr>
            <a:spLocks noGrp="1" noChangeArrowheads="1"/>
          </p:cNvSpPr>
          <p:nvPr>
            <p:ph idx="1"/>
          </p:nvPr>
        </p:nvSpPr>
        <p:spPr/>
        <p:txBody>
          <a:bodyPr/>
          <a:lstStyle/>
          <a:p>
            <a:pPr algn="ctr" rtl="1"/>
            <a:r>
              <a:rPr lang="ar-SA" sz="3600" b="1">
                <a:cs typeface="Lotus" pitchFamily="2" charset="-78"/>
              </a:rPr>
              <a:t>ج</a:t>
            </a:r>
            <a:r>
              <a:rPr lang="fa-IR" sz="3600" b="1">
                <a:cs typeface="Lotus" pitchFamily="2" charset="-78"/>
              </a:rPr>
              <a:t>ـ</a:t>
            </a:r>
            <a:r>
              <a:rPr lang="ar-SA" sz="3600" b="1">
                <a:cs typeface="Lotus" pitchFamily="2" charset="-78"/>
              </a:rPr>
              <a:t>معيت</a:t>
            </a:r>
            <a:r>
              <a:rPr lang="en-US" sz="3600" b="1">
                <a:cs typeface="Lotus" pitchFamily="2" charset="-78"/>
              </a:rPr>
              <a:t>‌</a:t>
            </a:r>
            <a:r>
              <a:rPr lang="ar-SA" sz="3600" b="1">
                <a:cs typeface="Lotus" pitchFamily="2" charset="-78"/>
              </a:rPr>
              <a:t>شناسي به بررسي منظم ج</a:t>
            </a:r>
            <a:r>
              <a:rPr lang="fa-IR" sz="3600" b="1">
                <a:cs typeface="Lotus" pitchFamily="2" charset="-78"/>
              </a:rPr>
              <a:t>ــ</a:t>
            </a:r>
            <a:r>
              <a:rPr lang="ar-SA" sz="3600" b="1">
                <a:cs typeface="Lotus" pitchFamily="2" charset="-78"/>
              </a:rPr>
              <a:t>معيت يک جامعه اطلاق </a:t>
            </a:r>
            <a:r>
              <a:rPr lang="fa-IR" sz="3600" b="1">
                <a:cs typeface="Lotus" pitchFamily="2" charset="-78"/>
              </a:rPr>
              <a:t>م</a:t>
            </a:r>
            <a:r>
              <a:rPr lang="ar-SA" sz="3600" b="1">
                <a:cs typeface="Lotus" pitchFamily="2" charset="-78"/>
              </a:rPr>
              <a:t>ي</a:t>
            </a:r>
            <a:r>
              <a:rPr lang="en-US" sz="3600" b="1">
                <a:cs typeface="Lotus" pitchFamily="2" charset="-78"/>
              </a:rPr>
              <a:t>‌</a:t>
            </a:r>
            <a:r>
              <a:rPr lang="ar-SA" sz="3600" b="1">
                <a:cs typeface="Lotus" pitchFamily="2" charset="-78"/>
              </a:rPr>
              <a:t>شود. </a:t>
            </a:r>
            <a:endParaRPr lang="fa-IR" sz="3600" b="1">
              <a:cs typeface="Lotus" pitchFamily="2" charset="-78"/>
            </a:endParaRPr>
          </a:p>
          <a:p>
            <a:pPr algn="ctr" rtl="1"/>
            <a:r>
              <a:rPr lang="ar-SA" sz="3600" b="1">
                <a:cs typeface="Lotus" pitchFamily="2" charset="-78"/>
              </a:rPr>
              <a:t>- دولت</a:t>
            </a:r>
            <a:r>
              <a:rPr lang="en-US" sz="3600" b="1">
                <a:cs typeface="Lotus" pitchFamily="2" charset="-78"/>
              </a:rPr>
              <a:t>‌</a:t>
            </a:r>
            <a:r>
              <a:rPr lang="ar-SA" sz="3600" b="1">
                <a:cs typeface="Lotus" pitchFamily="2" charset="-78"/>
              </a:rPr>
              <a:t>ها هميشه مهمترين گردآورنده داده</a:t>
            </a:r>
            <a:r>
              <a:rPr lang="en-US" sz="3600" b="1">
                <a:cs typeface="Lotus" pitchFamily="2" charset="-78"/>
              </a:rPr>
              <a:t>‌</a:t>
            </a:r>
            <a:r>
              <a:rPr lang="ar-SA" sz="3600" b="1">
                <a:cs typeface="Lotus" pitchFamily="2" charset="-78"/>
              </a:rPr>
              <a:t>هاي جمعيتي بوده</a:t>
            </a:r>
            <a:r>
              <a:rPr lang="en-US" sz="3600" b="1">
                <a:cs typeface="Lotus" pitchFamily="2" charset="-78"/>
              </a:rPr>
              <a:t>‌</a:t>
            </a:r>
            <a:r>
              <a:rPr lang="ar-SA" sz="3600" b="1">
                <a:cs typeface="Lotus" pitchFamily="2" charset="-78"/>
              </a:rPr>
              <a:t>اند.</a:t>
            </a: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5382683-01FA-4D01-98EF-27BB5E138947}" type="slidenum">
              <a:rPr lang="fa-IR"/>
              <a:pPr/>
              <a:t>224</a:t>
            </a:fld>
            <a:endParaRPr lang="en-US"/>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7" name="Rectangle 3"/>
          <p:cNvSpPr>
            <a:spLocks noGrp="1" noChangeArrowheads="1"/>
          </p:cNvSpPr>
          <p:nvPr>
            <p:ph idx="1"/>
          </p:nvPr>
        </p:nvSpPr>
        <p:spPr>
          <a:xfrm>
            <a:off x="685800" y="692150"/>
            <a:ext cx="7696200" cy="4794250"/>
          </a:xfrm>
        </p:spPr>
        <p:txBody>
          <a:bodyPr/>
          <a:lstStyle/>
          <a:p>
            <a:pPr algn="ctr" rtl="1"/>
            <a:r>
              <a:rPr lang="ar-SA" sz="4000" b="1">
                <a:cs typeface="Lotus" pitchFamily="2" charset="-78"/>
              </a:rPr>
              <a:t>ميزان رشد سالانه جمعيت</a:t>
            </a:r>
            <a:r>
              <a:rPr lang="fa-IR" sz="4000" b="1">
                <a:cs typeface="Lotus" pitchFamily="2" charset="-78"/>
              </a:rPr>
              <a:t>=</a:t>
            </a:r>
          </a:p>
          <a:p>
            <a:pPr algn="r" rtl="1"/>
            <a:endParaRPr lang="fa-IR" sz="40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1B602FA-5912-4984-A1E8-C025FBD20F7A}" type="slidenum">
              <a:rPr lang="fa-IR"/>
              <a:pPr/>
              <a:t>225</a:t>
            </a:fld>
            <a:endParaRPr lang="en-US"/>
          </a:p>
        </p:txBody>
      </p:sp>
      <p:sp>
        <p:nvSpPr>
          <p:cNvPr id="410629" name="Oval 5"/>
          <p:cNvSpPr>
            <a:spLocks noChangeArrowheads="1"/>
          </p:cNvSpPr>
          <p:nvPr/>
        </p:nvSpPr>
        <p:spPr bwMode="auto">
          <a:xfrm>
            <a:off x="250825" y="1773238"/>
            <a:ext cx="8893175" cy="4248150"/>
          </a:xfrm>
          <a:prstGeom prst="ellipse">
            <a:avLst/>
          </a:prstGeom>
          <a:gradFill rotWithShape="1">
            <a:gsLst>
              <a:gs pos="0">
                <a:srgbClr val="99CCFF"/>
              </a:gs>
              <a:gs pos="100000">
                <a:srgbClr val="FFCCFF"/>
              </a:gs>
            </a:gsLst>
            <a:lin ang="5400000" scaled="1"/>
          </a:gradFill>
          <a:ln w="12700" cap="sq">
            <a:round/>
            <a:headEnd type="none" w="sm" len="sm"/>
            <a:tailEnd type="none" w="sm" len="sm"/>
          </a:ln>
          <a:effectLst/>
          <a:scene3d>
            <a:camera prst="legacyObliqueTopLeft"/>
            <a:lightRig rig="legacyFlat3" dir="t"/>
          </a:scene3d>
          <a:sp3d extrusionH="430200" prstMaterial="legacyMatte">
            <a:bevelT w="13500" h="13500" prst="angle"/>
            <a:bevelB w="13500" h="13500" prst="angle"/>
            <a:extrusionClr>
              <a:srgbClr val="99CCFF"/>
            </a:extrusionClr>
          </a:sp3d>
        </p:spPr>
        <p:txBody>
          <a:bodyPr wrap="none" anchor="ctr">
            <a:flatTx/>
          </a:bodyPr>
          <a:lstStyle/>
          <a:p>
            <a:r>
              <a:rPr lang="ar-SA" sz="2600" b="1">
                <a:cs typeface="Lotus" pitchFamily="2" charset="-78"/>
              </a:rPr>
              <a:t>مهاجرت به خارج- مهاجرت به داخل + ميزان مرگ و مير- ميزان مواليد خام.</a:t>
            </a:r>
            <a:endParaRPr lang="fa-IR" sz="2600" b="1">
              <a:cs typeface="Lotus" pitchFamily="2" charset="-78"/>
            </a:endParaRPr>
          </a:p>
          <a:p>
            <a:endParaRPr lang="en-US" sz="2600" b="1">
              <a:cs typeface="Lotus" pitchFamily="2" charset="-78"/>
            </a:endParaRPr>
          </a:p>
          <a:p>
            <a:endParaRPr lang="en-US"/>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57476413-05BC-4C0A-B548-C775BFBE1728}" type="slidenum">
              <a:rPr lang="fa-IR"/>
              <a:pPr/>
              <a:t>226</a:t>
            </a:fld>
            <a:endParaRPr lang="en-US"/>
          </a:p>
        </p:txBody>
      </p:sp>
      <p:sp>
        <p:nvSpPr>
          <p:cNvPr id="177158" name="Rectangle 6"/>
          <p:cNvSpPr>
            <a:spLocks noChangeArrowheads="1"/>
          </p:cNvSpPr>
          <p:nvPr/>
        </p:nvSpPr>
        <p:spPr bwMode="auto">
          <a:xfrm>
            <a:off x="611188" y="404813"/>
            <a:ext cx="7829550" cy="4133850"/>
          </a:xfrm>
          <a:prstGeom prst="rect">
            <a:avLst/>
          </a:prstGeom>
          <a:gradFill rotWithShape="1">
            <a:gsLst>
              <a:gs pos="0">
                <a:schemeClr val="bg1"/>
              </a:gs>
              <a:gs pos="100000">
                <a:srgbClr val="FFCCFF"/>
              </a:gs>
            </a:gsLst>
            <a:lin ang="5400000" scaled="1"/>
          </a:gradFill>
          <a:ln w="12700" cap="sq">
            <a:miter lim="800000"/>
            <a:headEnd type="none" w="sm" len="sm"/>
            <a:tailEnd type="none" w="sm" len="sm"/>
          </a:ln>
          <a:effectLst/>
          <a:scene3d>
            <a:camera prst="legacyPerspectiveBottom"/>
            <a:lightRig rig="legacyFlat3" dir="t"/>
          </a:scene3d>
          <a:sp3d extrusionH="121893000" prstMaterial="legacyMatte">
            <a:bevelT w="13500" h="13500" prst="angle"/>
            <a:bevelB w="13500" h="13500" prst="angle"/>
            <a:extrusionClr>
              <a:schemeClr val="bg1"/>
            </a:extrusionClr>
          </a:sp3d>
        </p:spPr>
        <p:txBody>
          <a:bodyPr wrap="none" anchor="ctr">
            <a:flatTx/>
          </a:bodyPr>
          <a:lstStyle/>
          <a:p>
            <a:pPr rtl="1">
              <a:lnSpc>
                <a:spcPct val="80000"/>
              </a:lnSpc>
              <a:spcBef>
                <a:spcPct val="20000"/>
              </a:spcBef>
            </a:pPr>
            <a:r>
              <a:rPr lang="fa-IR" sz="3400" b="1">
                <a:cs typeface="Lotus" pitchFamily="2" charset="-78"/>
              </a:rPr>
              <a:t>       </a:t>
            </a:r>
          </a:p>
          <a:p>
            <a:pPr rtl="1">
              <a:lnSpc>
                <a:spcPct val="80000"/>
              </a:lnSpc>
              <a:spcBef>
                <a:spcPct val="20000"/>
              </a:spcBef>
            </a:pPr>
            <a:r>
              <a:rPr lang="fa-IR" sz="4600" b="1">
                <a:solidFill>
                  <a:schemeClr val="accent2"/>
                </a:solidFill>
                <a:effectLst>
                  <a:outerShdw blurRad="38100" dist="38100" dir="2700000" algn="tl">
                    <a:srgbClr val="C0C0C0"/>
                  </a:outerShdw>
                </a:effectLst>
                <a:cs typeface="Lotus" pitchFamily="2" charset="-78"/>
              </a:rPr>
              <a:t>نرخ</a:t>
            </a:r>
            <a:r>
              <a:rPr lang="ar-SA" sz="4600" b="1">
                <a:solidFill>
                  <a:schemeClr val="accent2"/>
                </a:solidFill>
                <a:effectLst>
                  <a:outerShdw blurRad="38100" dist="38100" dir="2700000" algn="tl">
                    <a:srgbClr val="C0C0C0"/>
                  </a:outerShdw>
                </a:effectLst>
                <a:cs typeface="Lotus" pitchFamily="2" charset="-78"/>
              </a:rPr>
              <a:t> خام زاد و ولد عبارت است </a:t>
            </a:r>
            <a:endParaRPr lang="fa-IR" sz="4600" b="1">
              <a:solidFill>
                <a:schemeClr val="accent2"/>
              </a:solidFill>
              <a:effectLst>
                <a:outerShdw blurRad="38100" dist="38100" dir="2700000" algn="tl">
                  <a:srgbClr val="C0C0C0"/>
                </a:outerShdw>
              </a:effectLst>
              <a:cs typeface="Lotus" pitchFamily="2" charset="-78"/>
            </a:endParaRPr>
          </a:p>
          <a:p>
            <a:pPr rtl="1">
              <a:lnSpc>
                <a:spcPct val="80000"/>
              </a:lnSpc>
              <a:spcBef>
                <a:spcPct val="20000"/>
              </a:spcBef>
            </a:pPr>
            <a:r>
              <a:rPr lang="ar-SA" sz="4600" b="1">
                <a:solidFill>
                  <a:schemeClr val="accent2"/>
                </a:solidFill>
                <a:effectLst>
                  <a:outerShdw blurRad="38100" dist="38100" dir="2700000" algn="tl">
                    <a:srgbClr val="C0C0C0"/>
                  </a:outerShdw>
                </a:effectLst>
                <a:cs typeface="Lotus" pitchFamily="2" charset="-78"/>
              </a:rPr>
              <a:t>از تعداد زاد</a:t>
            </a:r>
            <a:r>
              <a:rPr lang="en-US" sz="4600" b="1">
                <a:solidFill>
                  <a:schemeClr val="accent2"/>
                </a:solidFill>
                <a:effectLst>
                  <a:outerShdw blurRad="38100" dist="38100" dir="2700000" algn="tl">
                    <a:srgbClr val="C0C0C0"/>
                  </a:outerShdw>
                </a:effectLst>
                <a:cs typeface="Lotus" pitchFamily="2" charset="-78"/>
              </a:rPr>
              <a:t>‌</a:t>
            </a:r>
            <a:r>
              <a:rPr lang="ar-SA" sz="4600" b="1">
                <a:solidFill>
                  <a:schemeClr val="accent2"/>
                </a:solidFill>
                <a:effectLst>
                  <a:outerShdw blurRad="38100" dist="38100" dir="2700000" algn="tl">
                    <a:srgbClr val="C0C0C0"/>
                  </a:outerShdw>
                </a:effectLst>
                <a:cs typeface="Lotus" pitchFamily="2" charset="-78"/>
              </a:rPr>
              <a:t> و ولد ساليانه </a:t>
            </a:r>
            <a:endParaRPr lang="fa-IR" sz="4600" b="1">
              <a:solidFill>
                <a:schemeClr val="accent2"/>
              </a:solidFill>
              <a:effectLst>
                <a:outerShdw blurRad="38100" dist="38100" dir="2700000" algn="tl">
                  <a:srgbClr val="C0C0C0"/>
                </a:outerShdw>
              </a:effectLst>
              <a:cs typeface="Lotus" pitchFamily="2" charset="-78"/>
            </a:endParaRPr>
          </a:p>
          <a:p>
            <a:pPr rtl="1">
              <a:lnSpc>
                <a:spcPct val="80000"/>
              </a:lnSpc>
              <a:spcBef>
                <a:spcPct val="20000"/>
              </a:spcBef>
            </a:pPr>
            <a:r>
              <a:rPr lang="ar-SA" sz="4600" b="1">
                <a:solidFill>
                  <a:schemeClr val="accent2"/>
                </a:solidFill>
                <a:effectLst>
                  <a:outerShdw blurRad="38100" dist="38100" dir="2700000" algn="tl">
                    <a:srgbClr val="C0C0C0"/>
                  </a:outerShdw>
                </a:effectLst>
                <a:cs typeface="Lotus" pitchFamily="2" charset="-78"/>
              </a:rPr>
              <a:t>جمعيت کشوربر مبناي 1000 نفر جمعيت.</a:t>
            </a:r>
            <a:endParaRPr lang="fa-IR" sz="4600" b="1">
              <a:solidFill>
                <a:schemeClr val="accent2"/>
              </a:solidFill>
              <a:effectLst>
                <a:outerShdw blurRad="38100" dist="38100" dir="2700000" algn="tl">
                  <a:srgbClr val="C0C0C0"/>
                </a:outerShdw>
              </a:effectLst>
              <a:cs typeface="Lotus" pitchFamily="2" charset="-78"/>
            </a:endParaRPr>
          </a:p>
          <a:p>
            <a:endParaRPr lang="en-US" sz="4200" b="1">
              <a:solidFill>
                <a:schemeClr val="accent2"/>
              </a:solidFill>
              <a:effectLst>
                <a:outerShdw blurRad="38100" dist="38100" dir="2700000" algn="tl">
                  <a:srgbClr val="C0C0C0"/>
                </a:outerShdw>
              </a:effectLst>
              <a:cs typeface="Lotus" pitchFamily="2" charset="-78"/>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8" name="Oval 4" descr="Pink tissue paper"/>
          <p:cNvSpPr>
            <a:spLocks noGrp="1" noChangeArrowheads="1"/>
          </p:cNvSpPr>
          <p:nvPr>
            <p:ph idx="1"/>
          </p:nvPr>
        </p:nvSpPr>
        <p:spPr>
          <a:xfrm>
            <a:off x="395288" y="981075"/>
            <a:ext cx="8351837" cy="4897438"/>
          </a:xfrm>
          <a:prstGeom prst="ellipse">
            <a:avLst/>
          </a:prstGeom>
          <a:blipFill dpi="0" rotWithShape="1">
            <a:blip r:embed="rId2" cstate="print"/>
            <a:srcRect/>
            <a:tile tx="0" ty="0" sx="100000" sy="100000" flip="none" algn="tl"/>
          </a:blipFill>
          <a:ln/>
          <a:scene3d>
            <a:camera prst="legacyObliqueTopRight"/>
            <a:lightRig rig="legacyFlat3" dir="b"/>
          </a:scene3d>
          <a:sp3d extrusionH="430200" prstMaterial="legacyMatte">
            <a:bevelT w="13500" h="13500" prst="angle"/>
            <a:bevelB w="13500" h="13500" prst="angle"/>
            <a:extrusionClr>
              <a:srgbClr val="FFCCCC"/>
            </a:extrusionClr>
          </a:sp3d>
        </p:spPr>
        <p:txBody>
          <a:bodyPr>
            <a:normAutofit lnSpcReduction="10000"/>
            <a:flatTx/>
          </a:bodyPr>
          <a:lstStyle/>
          <a:p>
            <a:endParaRPr lang="fa-IR"/>
          </a:p>
          <a:p>
            <a:pPr algn="r" rtl="1">
              <a:buFontTx/>
              <a:buNone/>
            </a:pPr>
            <a:r>
              <a:rPr lang="ar-SA" sz="4400" b="1">
                <a:solidFill>
                  <a:schemeClr val="accent2"/>
                </a:solidFill>
                <a:cs typeface="Lotus" pitchFamily="2" charset="-78"/>
              </a:rPr>
              <a:t>نرخ خام مرگ و مير</a:t>
            </a:r>
            <a:r>
              <a:rPr lang="fa-IR" sz="4400" b="1">
                <a:solidFill>
                  <a:schemeClr val="accent2"/>
                </a:solidFill>
                <a:cs typeface="Lotus" pitchFamily="2" charset="-78"/>
              </a:rPr>
              <a:t>عبارت است</a:t>
            </a:r>
          </a:p>
          <a:p>
            <a:pPr algn="ctr" rtl="1">
              <a:buFontTx/>
              <a:buNone/>
            </a:pPr>
            <a:r>
              <a:rPr lang="ar-SA" sz="4400" b="1">
                <a:solidFill>
                  <a:schemeClr val="accent2"/>
                </a:solidFill>
                <a:cs typeface="Lotus" pitchFamily="2" charset="-78"/>
              </a:rPr>
              <a:t>تعداد مرگ و مير</a:t>
            </a:r>
            <a:r>
              <a:rPr lang="fa-IR" sz="4400" b="1">
                <a:solidFill>
                  <a:schemeClr val="accent2"/>
                </a:solidFill>
                <a:cs typeface="Lotus" pitchFamily="2" charset="-78"/>
              </a:rPr>
              <a:t> </a:t>
            </a:r>
            <a:r>
              <a:rPr lang="ar-SA" sz="4400" b="1">
                <a:solidFill>
                  <a:schemeClr val="accent2"/>
                </a:solidFill>
                <a:cs typeface="Lotus" pitchFamily="2" charset="-78"/>
              </a:rPr>
              <a:t>ساليانه </a:t>
            </a:r>
            <a:endParaRPr lang="fa-IR" sz="4400" b="1">
              <a:solidFill>
                <a:schemeClr val="accent2"/>
              </a:solidFill>
              <a:cs typeface="Lotus" pitchFamily="2" charset="-78"/>
            </a:endParaRPr>
          </a:p>
          <a:p>
            <a:pPr algn="ctr" rtl="1">
              <a:buFontTx/>
              <a:buNone/>
            </a:pPr>
            <a:r>
              <a:rPr lang="ar-SA" sz="4400" b="1">
                <a:solidFill>
                  <a:schemeClr val="accent2"/>
                </a:solidFill>
                <a:cs typeface="Lotus" pitchFamily="2" charset="-78"/>
              </a:rPr>
              <a:t>جمعيت بر مبناي 1000 نفر.</a:t>
            </a:r>
            <a:endParaRPr lang="en-US" sz="4400" b="1">
              <a:solidFill>
                <a:schemeClr val="accent2"/>
              </a:solidFill>
              <a:cs typeface="Lotus" pitchFamily="2" charset="-78"/>
            </a:endParaRPr>
          </a:p>
          <a:p>
            <a:pPr algn="ctr">
              <a:spcBef>
                <a:spcPct val="0"/>
              </a:spcBef>
              <a:buFontTx/>
              <a:buNone/>
            </a:pPr>
            <a:endParaRPr lang="en-US" sz="5000" b="1">
              <a:solidFill>
                <a:schemeClr val="accent2"/>
              </a:solidFill>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022EAC15-2930-4ECF-A7E2-7EBE30439975}" type="slidenum">
              <a:rPr lang="fa-IR"/>
              <a:pPr/>
              <a:t>227</a:t>
            </a:fld>
            <a:endParaRPr lang="en-US"/>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body" sz="half" idx="1"/>
          </p:nvPr>
        </p:nvSpPr>
        <p:spPr>
          <a:xfrm>
            <a:off x="685800" y="476250"/>
            <a:ext cx="3776663" cy="5010150"/>
          </a:xfrm>
        </p:spPr>
        <p:txBody>
          <a:bodyPr/>
          <a:lstStyle/>
          <a:p>
            <a:pPr algn="ctr" rtl="1"/>
            <a:r>
              <a:rPr lang="ar-SA" b="1">
                <a:cs typeface="Lotus" pitchFamily="2" charset="-78"/>
              </a:rPr>
              <a:t>- </a:t>
            </a:r>
            <a:r>
              <a:rPr lang="ar-SA" sz="4000" b="1">
                <a:solidFill>
                  <a:schemeClr val="folHlink"/>
                </a:solidFill>
                <a:cs typeface="Lotus" pitchFamily="2" charset="-78"/>
              </a:rPr>
              <a:t>امي</a:t>
            </a:r>
            <a:r>
              <a:rPr lang="fa-IR" sz="4000" b="1">
                <a:solidFill>
                  <a:schemeClr val="folHlink"/>
                </a:solidFill>
                <a:cs typeface="Lotus" pitchFamily="2" charset="-78"/>
              </a:rPr>
              <a:t>ــ</a:t>
            </a:r>
            <a:r>
              <a:rPr lang="ar-SA" sz="4000" b="1">
                <a:solidFill>
                  <a:schemeClr val="folHlink"/>
                </a:solidFill>
                <a:cs typeface="Lotus" pitchFamily="2" charset="-78"/>
              </a:rPr>
              <a:t>د زندگي</a:t>
            </a:r>
            <a:r>
              <a:rPr lang="ar-SA" sz="3600" b="1">
                <a:cs typeface="Lotus" pitchFamily="2" charset="-78"/>
              </a:rPr>
              <a:t>: به ميان</a:t>
            </a:r>
            <a:r>
              <a:rPr lang="fa-IR" sz="3600" b="1">
                <a:cs typeface="Lotus" pitchFamily="2" charset="-78"/>
              </a:rPr>
              <a:t>ــ</a:t>
            </a:r>
            <a:r>
              <a:rPr lang="ar-SA" sz="3600" b="1">
                <a:cs typeface="Lotus" pitchFamily="2" charset="-78"/>
              </a:rPr>
              <a:t>گين عمر مورد انتظار يک ن</a:t>
            </a:r>
            <a:r>
              <a:rPr lang="fa-IR" sz="3600" b="1">
                <a:cs typeface="Lotus" pitchFamily="2" charset="-78"/>
              </a:rPr>
              <a:t>ــ</a:t>
            </a:r>
            <a:r>
              <a:rPr lang="ar-SA" sz="3600" b="1">
                <a:cs typeface="Lotus" pitchFamily="2" charset="-78"/>
              </a:rPr>
              <a:t>وزاد در جامعه اطلاق مي</a:t>
            </a:r>
            <a:r>
              <a:rPr lang="en-US" sz="3600" b="1">
                <a:cs typeface="Lotus" pitchFamily="2" charset="-78"/>
              </a:rPr>
              <a:t>‌</a:t>
            </a:r>
            <a:r>
              <a:rPr lang="ar-SA" sz="3600" b="1">
                <a:cs typeface="Lotus" pitchFamily="2" charset="-78"/>
              </a:rPr>
              <a:t>شود.</a:t>
            </a:r>
            <a:endParaRPr lang="fa-IR" sz="3600" b="1">
              <a:cs typeface="Lotus" pitchFamily="2" charset="-78"/>
            </a:endParaRPr>
          </a:p>
          <a:p>
            <a:pPr algn="ctr" rtl="1"/>
            <a:r>
              <a:rPr lang="ar-SA">
                <a:cs typeface="Lotus" pitchFamily="2" charset="-78"/>
              </a:rPr>
              <a:t>- </a:t>
            </a:r>
            <a:r>
              <a:rPr lang="ar-SA" sz="3600" b="1">
                <a:cs typeface="Lotus" pitchFamily="2" charset="-78"/>
              </a:rPr>
              <a:t>يکي از عوامل موثر در </a:t>
            </a:r>
            <a:r>
              <a:rPr lang="ar-SA" sz="3600" b="1">
                <a:solidFill>
                  <a:srgbClr val="FF5050"/>
                </a:solidFill>
                <a:cs typeface="Lotus" pitchFamily="2" charset="-78"/>
              </a:rPr>
              <a:t>افزايش جمعيت</a:t>
            </a:r>
            <a:r>
              <a:rPr lang="ar-SA" sz="3600" b="1">
                <a:cs typeface="Lotus" pitchFamily="2" charset="-78"/>
              </a:rPr>
              <a:t>، </a:t>
            </a:r>
            <a:r>
              <a:rPr lang="ar-SA" sz="3600" b="1">
                <a:solidFill>
                  <a:schemeClr val="tx2"/>
                </a:solidFill>
                <a:cs typeface="Lotus" pitchFamily="2" charset="-78"/>
              </a:rPr>
              <a:t>پيشرفت تکنولوژي</a:t>
            </a:r>
            <a:r>
              <a:rPr lang="ar-SA" sz="3600" b="1">
                <a:cs typeface="Lotus" pitchFamily="2" charset="-78"/>
              </a:rPr>
              <a:t> است.</a:t>
            </a:r>
            <a:endParaRPr lang="fa-IR" sz="3600" b="1">
              <a:cs typeface="Lotus" pitchFamily="2" charset="-78"/>
            </a:endParaRPr>
          </a:p>
        </p:txBody>
      </p:sp>
      <p:sp>
        <p:nvSpPr>
          <p:cNvPr id="6" name="Footer Placeholder 6"/>
          <p:cNvSpPr>
            <a:spLocks noGrp="1"/>
          </p:cNvSpPr>
          <p:nvPr>
            <p:ph type="ftr" sz="quarter" idx="11"/>
          </p:nvPr>
        </p:nvSpPr>
        <p:spPr/>
        <p:txBody>
          <a:bodyPr/>
          <a:lstStyle/>
          <a:p>
            <a:r>
              <a:rPr lang="fa-IR"/>
              <a:t>مژده کيانی - مردادماه 1385</a:t>
            </a:r>
            <a:endParaRPr lang="en-US"/>
          </a:p>
        </p:txBody>
      </p:sp>
      <p:sp>
        <p:nvSpPr>
          <p:cNvPr id="7" name="Slide Number Placeholder 7"/>
          <p:cNvSpPr>
            <a:spLocks noGrp="1"/>
          </p:cNvSpPr>
          <p:nvPr>
            <p:ph type="sldNum" sz="quarter" idx="12"/>
          </p:nvPr>
        </p:nvSpPr>
        <p:spPr/>
        <p:txBody>
          <a:bodyPr/>
          <a:lstStyle/>
          <a:p>
            <a:fld id="{98EB28B2-B9D7-493B-842D-E16938D2F91D}" type="slidenum">
              <a:rPr lang="fa-IR"/>
              <a:pPr/>
              <a:t>228</a:t>
            </a:fld>
            <a:endParaRPr lang="en-US"/>
          </a:p>
        </p:txBody>
      </p:sp>
      <p:sp>
        <p:nvSpPr>
          <p:cNvPr id="8" name="Content Placeholder 7"/>
          <p:cNvSpPr>
            <a:spLocks noGrp="1"/>
          </p:cNvSpPr>
          <p:nvPr>
            <p:ph sz="quarter" idx="3"/>
          </p:nvPr>
        </p:nvSpPr>
        <p:spPr/>
        <p:txBody>
          <a:bodyPr/>
          <a:lstStyle/>
          <a:p>
            <a:endParaRPr lang="en-US" dirty="0"/>
          </a:p>
        </p:txBody>
      </p:sp>
      <p:sp>
        <p:nvSpPr>
          <p:cNvPr id="9" name="Content Placeholder 8"/>
          <p:cNvSpPr>
            <a:spLocks noGrp="1"/>
          </p:cNvSpPr>
          <p:nvPr>
            <p:ph sz="quarter" idx="2"/>
          </p:nvPr>
        </p:nvSpPr>
        <p:spPr/>
        <p:txBody>
          <a:bodyPr/>
          <a:lstStyle/>
          <a:p>
            <a:endParaRPr lang="en-US"/>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rtl="1"/>
            <a:r>
              <a:rPr lang="ar-SA" sz="4800" b="1">
                <a:cs typeface="Lotus" pitchFamily="2" charset="-78"/>
              </a:rPr>
              <a:t>نظريه</a:t>
            </a:r>
            <a:r>
              <a:rPr lang="en-US" sz="4800" b="1">
                <a:cs typeface="Lotus" pitchFamily="2" charset="-78"/>
              </a:rPr>
              <a:t>‌</a:t>
            </a:r>
            <a:r>
              <a:rPr lang="ar-SA" sz="4800" b="1">
                <a:cs typeface="Lotus" pitchFamily="2" charset="-78"/>
              </a:rPr>
              <a:t>گذار جمعيت</a:t>
            </a:r>
            <a:r>
              <a:rPr lang="fa-IR" sz="4800" b="1">
                <a:cs typeface="Lotus" pitchFamily="2" charset="-78"/>
              </a:rPr>
              <a:t> </a:t>
            </a:r>
            <a:endParaRPr lang="en-US" sz="4800" b="1">
              <a:cs typeface="Lotus" pitchFamily="2" charset="-78"/>
            </a:endParaRPr>
          </a:p>
        </p:txBody>
      </p:sp>
      <p:sp>
        <p:nvSpPr>
          <p:cNvPr id="180227" name="Rectangle 3"/>
          <p:cNvSpPr>
            <a:spLocks noGrp="1" noChangeArrowheads="1"/>
          </p:cNvSpPr>
          <p:nvPr>
            <p:ph idx="1"/>
          </p:nvPr>
        </p:nvSpPr>
        <p:spPr/>
        <p:txBody>
          <a:bodyPr/>
          <a:lstStyle/>
          <a:p>
            <a:pPr algn="ctr" rtl="1"/>
            <a:r>
              <a:rPr lang="ar-SA" sz="3600">
                <a:cs typeface="Lotus" pitchFamily="2" charset="-78"/>
              </a:rPr>
              <a:t>- </a:t>
            </a:r>
            <a:r>
              <a:rPr lang="ar-SA" sz="3600" b="1">
                <a:cs typeface="Lotus" pitchFamily="2" charset="-78"/>
              </a:rPr>
              <a:t>نظريه</a:t>
            </a:r>
            <a:r>
              <a:rPr lang="en-US" sz="3600" b="1">
                <a:cs typeface="Lotus" pitchFamily="2" charset="-78"/>
              </a:rPr>
              <a:t>‌</a:t>
            </a:r>
            <a:r>
              <a:rPr lang="ar-SA" sz="3600" b="1">
                <a:cs typeface="Lotus" pitchFamily="2" charset="-78"/>
              </a:rPr>
              <a:t>گذار جمعيتي مي</a:t>
            </a:r>
            <a:r>
              <a:rPr lang="en-US" sz="3600" b="1">
                <a:cs typeface="Lotus" pitchFamily="2" charset="-78"/>
              </a:rPr>
              <a:t>‌</a:t>
            </a:r>
            <a:r>
              <a:rPr lang="ar-SA" sz="3600" b="1">
                <a:cs typeface="Lotus" pitchFamily="2" charset="-78"/>
              </a:rPr>
              <a:t>گويد، وقتي که جمعيت يک کشور خصلت شهري و صنعتي به خود مي</a:t>
            </a:r>
            <a:r>
              <a:rPr lang="en-US" sz="3600" b="1">
                <a:cs typeface="Lotus" pitchFamily="2" charset="-78"/>
              </a:rPr>
              <a:t>‌</a:t>
            </a:r>
            <a:r>
              <a:rPr lang="ar-SA" sz="3600" b="1">
                <a:cs typeface="Lotus" pitchFamily="2" charset="-78"/>
              </a:rPr>
              <a:t>گيرد، نرخ رشد جمعيت تثبيت مي</a:t>
            </a:r>
            <a:r>
              <a:rPr lang="en-US" sz="3600" b="1">
                <a:cs typeface="Lotus" pitchFamily="2" charset="-78"/>
              </a:rPr>
              <a:t>‌</a:t>
            </a:r>
            <a:r>
              <a:rPr lang="ar-SA" sz="3600" b="1">
                <a:cs typeface="Lotus" pitchFamily="2" charset="-78"/>
              </a:rPr>
              <a:t>شود.</a:t>
            </a:r>
            <a:endParaRPr lang="fa-IR" sz="3600" b="1">
              <a:cs typeface="Lotus" pitchFamily="2" charset="-78"/>
            </a:endParaRPr>
          </a:p>
          <a:p>
            <a:pPr algn="ctr"/>
            <a:endParaRPr lang="en-US"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38FF574-2795-4A58-895E-9884C1D59BEB}" type="slidenum">
              <a:rPr lang="fa-IR"/>
              <a:pPr/>
              <a:t>229</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93738" y="331788"/>
            <a:ext cx="6745287" cy="1276350"/>
          </a:xfrm>
        </p:spPr>
        <p:txBody>
          <a:bodyPr>
            <a:normAutofit fontScale="90000"/>
          </a:bodyPr>
          <a:lstStyle/>
          <a:p>
            <a:pPr rtl="1"/>
            <a:r>
              <a:rPr lang="ar-SA" altLang="zh-CN" b="1" i="1">
                <a:cs typeface="Lotus" pitchFamily="2" charset="-78"/>
              </a:rPr>
              <a:t>دلايل دقت پائين جامعه شناسي</a:t>
            </a:r>
            <a:br>
              <a:rPr lang="en-US">
                <a:cs typeface="Lotus" pitchFamily="2" charset="-78"/>
              </a:rPr>
            </a:br>
            <a:endParaRPr lang="en-US">
              <a:cs typeface="Lotus" pitchFamily="2" charset="-78"/>
            </a:endParaRPr>
          </a:p>
        </p:txBody>
      </p:sp>
      <p:sp>
        <p:nvSpPr>
          <p:cNvPr id="56323" name="Rectangle 3"/>
          <p:cNvSpPr>
            <a:spLocks noGrp="1" noChangeArrowheads="1"/>
          </p:cNvSpPr>
          <p:nvPr>
            <p:ph idx="1"/>
          </p:nvPr>
        </p:nvSpPr>
        <p:spPr/>
        <p:txBody>
          <a:bodyPr/>
          <a:lstStyle/>
          <a:p>
            <a:pPr algn="ctr" rtl="1">
              <a:buFontTx/>
              <a:buNone/>
            </a:pPr>
            <a:r>
              <a:rPr lang="ar-SA" sz="4400">
                <a:cs typeface="Lotus" pitchFamily="2" charset="-78"/>
              </a:rPr>
              <a:t>2. در برخورد با موضوع‌هاي انساني مسائل بسياري مطرح مي‌باشد كه در بررسي فيزيك يا زمين شناسي وجود ندارد، </a:t>
            </a:r>
            <a:endParaRPr lang="en-US" sz="4400">
              <a:cs typeface="Lotus" pitchFamily="2" charset="-78"/>
            </a:endParaRPr>
          </a:p>
        </p:txBody>
      </p:sp>
      <p:sp>
        <p:nvSpPr>
          <p:cNvPr id="5" name="Footer Placeholder 4"/>
          <p:cNvSpPr>
            <a:spLocks noGrp="1"/>
          </p:cNvSpPr>
          <p:nvPr>
            <p:ph type="ftr" sz="quarter" idx="11"/>
          </p:nvPr>
        </p:nvSpPr>
        <p:spPr/>
        <p:txBody>
          <a:bodyPr/>
          <a:lstStyle/>
          <a:p>
            <a:r>
              <a:rPr lang="fa-IR" dirty="0"/>
              <a:t>م85</a:t>
            </a:r>
            <a:endParaRPr lang="en-US" dirty="0"/>
          </a:p>
        </p:txBody>
      </p:sp>
      <p:sp>
        <p:nvSpPr>
          <p:cNvPr id="6" name="Slide Number Placeholder 5"/>
          <p:cNvSpPr>
            <a:spLocks noGrp="1"/>
          </p:cNvSpPr>
          <p:nvPr>
            <p:ph type="sldNum" sz="quarter" idx="12"/>
          </p:nvPr>
        </p:nvSpPr>
        <p:spPr/>
        <p:txBody>
          <a:bodyPr/>
          <a:lstStyle/>
          <a:p>
            <a:fld id="{B1D68127-31A4-4875-B6FF-750BE674F629}" type="slidenum">
              <a:rPr lang="fa-IR"/>
              <a:pPr/>
              <a:t>23</a:t>
            </a:fld>
            <a:endParaRPr lang="en-US"/>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ar-SA" b="1">
                <a:cs typeface="Lotus" pitchFamily="2" charset="-78"/>
              </a:rPr>
              <a:t>فراگرد گذار جمعيت شناختي</a:t>
            </a:r>
            <a:endParaRPr lang="en-US" b="1">
              <a:cs typeface="Lotus" pitchFamily="2" charset="-78"/>
            </a:endParaRPr>
          </a:p>
        </p:txBody>
      </p:sp>
      <p:sp>
        <p:nvSpPr>
          <p:cNvPr id="179203" name="Rectangle 3"/>
          <p:cNvSpPr>
            <a:spLocks noGrp="1" noChangeArrowheads="1"/>
          </p:cNvSpPr>
          <p:nvPr>
            <p:ph idx="1"/>
          </p:nvPr>
        </p:nvSpPr>
        <p:spPr/>
        <p:txBody>
          <a:bodyPr/>
          <a:lstStyle/>
          <a:p>
            <a:pPr algn="ctr" rtl="1">
              <a:buFontTx/>
              <a:buNone/>
            </a:pPr>
            <a:r>
              <a:rPr lang="ar-SA" sz="3600">
                <a:cs typeface="Lotus" pitchFamily="2" charset="-78"/>
              </a:rPr>
              <a:t>- </a:t>
            </a:r>
            <a:r>
              <a:rPr lang="ar-SA" sz="3600" b="1">
                <a:cs typeface="Lotus" pitchFamily="2" charset="-78"/>
              </a:rPr>
              <a:t>فراگرد گذار جمعيت شناختي در سه مرحله رخ مي</a:t>
            </a:r>
            <a:r>
              <a:rPr lang="en-US" sz="3600" b="1">
                <a:cs typeface="Lotus" pitchFamily="2" charset="-78"/>
              </a:rPr>
              <a:t>‌</a:t>
            </a:r>
            <a:r>
              <a:rPr lang="ar-SA" sz="3600" b="1">
                <a:cs typeface="Lotus" pitchFamily="2" charset="-78"/>
              </a:rPr>
              <a:t>دهد:</a:t>
            </a:r>
            <a:endParaRPr lang="fa-IR" sz="3600" b="1">
              <a:cs typeface="Lotus" pitchFamily="2" charset="-78"/>
            </a:endParaRPr>
          </a:p>
          <a:p>
            <a:pPr algn="ctr" rtl="1">
              <a:buFontTx/>
              <a:buNone/>
            </a:pPr>
            <a:r>
              <a:rPr lang="ar-SA" sz="3600" b="1">
                <a:cs typeface="Lotus" pitchFamily="2" charset="-78"/>
              </a:rPr>
              <a:t>1- نرخ زاد و ولد و نيز مرگ و مير بالا است.</a:t>
            </a:r>
            <a:endParaRPr lang="fa-IR" sz="3600" b="1">
              <a:cs typeface="Lotus" pitchFamily="2" charset="-78"/>
            </a:endParaRPr>
          </a:p>
          <a:p>
            <a:pPr algn="ctr" rtl="1">
              <a:buFontTx/>
              <a:buNone/>
            </a:pPr>
            <a:r>
              <a:rPr lang="ar-SA" sz="3600" b="1">
                <a:cs typeface="Lotus" pitchFamily="2" charset="-78"/>
              </a:rPr>
              <a:t>2- نرخ زاد و ولد بالا و نرخ مرگ و مير پايين است.</a:t>
            </a:r>
            <a:endParaRPr lang="fa-IR" sz="3600" b="1">
              <a:cs typeface="Lotus" pitchFamily="2" charset="-78"/>
            </a:endParaRPr>
          </a:p>
          <a:p>
            <a:pPr algn="ctr"/>
            <a:endParaRPr lang="en-US"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A7F40CAC-08FA-45D5-BAB7-763B162F964B}" type="slidenum">
              <a:rPr lang="fa-IR"/>
              <a:pPr/>
              <a:t>230</a:t>
            </a:fld>
            <a:endParaRPr lang="en-US"/>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p:txBody>
          <a:bodyPr/>
          <a:lstStyle/>
          <a:p>
            <a:r>
              <a:rPr lang="ar-SA" b="1">
                <a:cs typeface="Lotus" pitchFamily="2" charset="-78"/>
              </a:rPr>
              <a:t>فراگرد گذار جمعيت شناختي</a:t>
            </a:r>
            <a:endParaRPr lang="en-US" b="1">
              <a:cs typeface="Lotus" pitchFamily="2" charset="-78"/>
            </a:endParaRPr>
          </a:p>
        </p:txBody>
      </p:sp>
      <p:sp>
        <p:nvSpPr>
          <p:cNvPr id="527363" name="Rectangle 3"/>
          <p:cNvSpPr>
            <a:spLocks noGrp="1" noChangeArrowheads="1"/>
          </p:cNvSpPr>
          <p:nvPr>
            <p:ph idx="1"/>
          </p:nvPr>
        </p:nvSpPr>
        <p:spPr/>
        <p:txBody>
          <a:bodyPr/>
          <a:lstStyle/>
          <a:p>
            <a:pPr algn="r" rtl="1">
              <a:buFontTx/>
              <a:buNone/>
            </a:pPr>
            <a:r>
              <a:rPr lang="ar-SA" sz="3600" b="1">
                <a:cs typeface="Lotus" pitchFamily="2" charset="-78"/>
              </a:rPr>
              <a:t>3- نرخ رشد جمعيت بر اثر کاهش نرخ زاد و ولد و همچنين کاهش نرخ مرگ و مير، تعادل مي</a:t>
            </a:r>
            <a:r>
              <a:rPr lang="en-US" sz="3600" b="1">
                <a:cs typeface="Lotus" pitchFamily="2" charset="-78"/>
              </a:rPr>
              <a:t>‌</a:t>
            </a:r>
            <a:r>
              <a:rPr lang="ar-SA" sz="3600" b="1">
                <a:cs typeface="Lotus" pitchFamily="2" charset="-78"/>
              </a:rPr>
              <a:t>يابد.</a:t>
            </a:r>
            <a:endParaRPr lang="en-US" sz="3600" b="1">
              <a:cs typeface="Lotus" pitchFamily="2" charset="-78"/>
            </a:endParaRPr>
          </a:p>
          <a:p>
            <a:endParaRPr lang="en-US" b="1"/>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E02CA319-41D7-4AA7-AC9A-914A254EDC37}" type="slidenum">
              <a:rPr lang="fa-IR"/>
              <a:pPr/>
              <a:t>231</a:t>
            </a:fld>
            <a:endParaRPr lang="en-US"/>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14</a:t>
            </a:r>
            <a:endParaRPr lang="en-US" sz="5400" b="1">
              <a:effectLst>
                <a:outerShdw blurRad="38100" dist="38100" dir="2700000" algn="tl">
                  <a:srgbClr val="FFFFFF"/>
                </a:outerShdw>
              </a:effectLst>
              <a:cs typeface="Lotus" pitchFamily="2" charset="-78"/>
            </a:endParaRPr>
          </a:p>
        </p:txBody>
      </p:sp>
      <p:sp>
        <p:nvSpPr>
          <p:cNvPr id="576515" name="Rectangle 3"/>
          <p:cNvSpPr>
            <a:spLocks noGrp="1" noChangeArrowheads="1"/>
          </p:cNvSpPr>
          <p:nvPr>
            <p:ph idx="1"/>
          </p:nvPr>
        </p:nvSpPr>
        <p:spPr/>
        <p:txBody>
          <a:bodyPr/>
          <a:lstStyle/>
          <a:p>
            <a:pPr algn="ctr" rtl="1"/>
            <a:endParaRPr lang="fa-IR" sz="4800" b="1">
              <a:effectLst>
                <a:outerShdw blurRad="38100" dist="38100" dir="2700000" algn="tl">
                  <a:srgbClr val="FFFFFF"/>
                </a:outerShdw>
              </a:effectLst>
              <a:cs typeface="Lotus" pitchFamily="2" charset="-78"/>
            </a:endParaRPr>
          </a:p>
          <a:p>
            <a:pPr algn="ctr" rtl="1"/>
            <a:r>
              <a:rPr lang="fa-IR" sz="4800" b="1">
                <a:effectLst>
                  <a:outerShdw blurRad="38100" dist="38100" dir="2700000" algn="tl">
                    <a:srgbClr val="FFFFFF"/>
                  </a:outerShdw>
                </a:effectLst>
                <a:cs typeface="Lotus" pitchFamily="2" charset="-78"/>
              </a:rPr>
              <a:t>اجتماع روستايي واجتماع شهری</a:t>
            </a:r>
            <a:endParaRPr lang="en-US" sz="48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05FF753-A6B7-43EA-90C4-692111F97E50}" type="slidenum">
              <a:rPr lang="fa-IR"/>
              <a:pPr/>
              <a:t>232</a:t>
            </a:fld>
            <a:endParaRPr lang="en-US"/>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77539"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تعريف اجتماع را بيان کند .</a:t>
            </a:r>
          </a:p>
          <a:p>
            <a:pPr marL="609600" indent="-609600" algn="r" rtl="1">
              <a:buFontTx/>
              <a:buAutoNum type="arabicPeriod"/>
            </a:pPr>
            <a:r>
              <a:rPr lang="fa-IR">
                <a:cs typeface="Lotus" pitchFamily="2" charset="-78"/>
              </a:rPr>
              <a:t>تفاوت جوامع روستايی وشهری را بيان کند .</a:t>
            </a:r>
          </a:p>
          <a:p>
            <a:pPr marL="609600" indent="-609600" algn="r" rtl="1">
              <a:buFontTx/>
              <a:buAutoNum type="arabicPeriod"/>
            </a:pPr>
            <a:r>
              <a:rPr lang="fa-IR">
                <a:cs typeface="Lotus" pitchFamily="2" charset="-78"/>
              </a:rPr>
              <a:t>نظريه های مناطق هم مرکز و متحدالمرکز را بيان کند .</a:t>
            </a:r>
          </a:p>
          <a:p>
            <a:pPr marL="609600" indent="-609600" algn="r" rtl="1">
              <a:buFontTx/>
              <a:buAutoNum type="arabicPeriod"/>
            </a:pPr>
            <a:r>
              <a:rPr lang="fa-IR">
                <a:cs typeface="Lotus" pitchFamily="2" charset="-78"/>
              </a:rPr>
              <a:t>فراگردهای عمدة بوم شناسی را نام ببرد .</a:t>
            </a: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55F0097-E5C3-4105-9E30-1063F45F4211}" type="slidenum">
              <a:rPr lang="fa-IR"/>
              <a:pPr/>
              <a:t>233</a:t>
            </a:fld>
            <a:endParaRPr lang="en-US"/>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1" name="Rectangle 3"/>
          <p:cNvSpPr>
            <a:spLocks noGrp="1" noChangeArrowheads="1"/>
          </p:cNvSpPr>
          <p:nvPr>
            <p:ph idx="1"/>
          </p:nvPr>
        </p:nvSpPr>
        <p:spPr/>
        <p:txBody>
          <a:bodyPr/>
          <a:lstStyle/>
          <a:p>
            <a:pPr algn="ctr" rtl="1"/>
            <a:r>
              <a:rPr lang="ar-SA" sz="4000" b="1">
                <a:cs typeface="Lotus" pitchFamily="2" charset="-78"/>
              </a:rPr>
              <a:t>اج</a:t>
            </a:r>
            <a:r>
              <a:rPr lang="fa-IR" sz="4000" b="1">
                <a:cs typeface="Lotus" pitchFamily="2" charset="-78"/>
              </a:rPr>
              <a:t>ـ</a:t>
            </a:r>
            <a:r>
              <a:rPr lang="ar-SA" sz="4000" b="1">
                <a:cs typeface="Lotus" pitchFamily="2" charset="-78"/>
              </a:rPr>
              <a:t>تماع</a:t>
            </a:r>
            <a:r>
              <a:rPr lang="ar-SA" sz="3600" b="1">
                <a:cs typeface="Lotus" pitchFamily="2" charset="-78"/>
              </a:rPr>
              <a:t> به گروهي از مردم اطلاق مي‌شود كه در يك منط</a:t>
            </a:r>
            <a:r>
              <a:rPr lang="fa-IR" sz="3600" b="1">
                <a:cs typeface="Lotus" pitchFamily="2" charset="-78"/>
              </a:rPr>
              <a:t>ــ</a:t>
            </a:r>
            <a:r>
              <a:rPr lang="ar-SA" sz="3600" b="1">
                <a:cs typeface="Lotus" pitchFamily="2" charset="-78"/>
              </a:rPr>
              <a:t>قه ج</a:t>
            </a:r>
            <a:r>
              <a:rPr lang="fa-IR" sz="3600" b="1">
                <a:cs typeface="Lotus" pitchFamily="2" charset="-78"/>
              </a:rPr>
              <a:t>ـــ</a:t>
            </a:r>
            <a:r>
              <a:rPr lang="ar-SA" sz="3600" b="1">
                <a:cs typeface="Lotus" pitchFamily="2" charset="-78"/>
              </a:rPr>
              <a:t>غرافيايي معين زندگي مي</a:t>
            </a:r>
            <a:r>
              <a:rPr lang="en-US" sz="3600" b="1">
                <a:cs typeface="Lotus" pitchFamily="2" charset="-78"/>
              </a:rPr>
              <a:t>‎</a:t>
            </a:r>
            <a:r>
              <a:rPr lang="ar-SA" sz="3600" b="1">
                <a:cs typeface="Lotus" pitchFamily="2" charset="-78"/>
              </a:rPr>
              <a:t>كنند، در يك فره</a:t>
            </a:r>
            <a:r>
              <a:rPr lang="fa-IR" sz="3600" b="1">
                <a:cs typeface="Lotus" pitchFamily="2" charset="-78"/>
              </a:rPr>
              <a:t>ــ</a:t>
            </a:r>
            <a:r>
              <a:rPr lang="ar-SA" sz="3600" b="1">
                <a:cs typeface="Lotus" pitchFamily="2" charset="-78"/>
              </a:rPr>
              <a:t>نگ و شيوه زندگي مشترك سهميند، مي دانند كه از يك نوع وح</a:t>
            </a:r>
            <a:r>
              <a:rPr lang="fa-IR" sz="3600" b="1">
                <a:cs typeface="Lotus" pitchFamily="2" charset="-78"/>
              </a:rPr>
              <a:t>ـــ</a:t>
            </a:r>
            <a:r>
              <a:rPr lang="ar-SA" sz="3600" b="1">
                <a:cs typeface="Lotus" pitchFamily="2" charset="-78"/>
              </a:rPr>
              <a:t>دتي برخوردارند. مي توانند هدفهايشان را به گونه دسته ج</a:t>
            </a:r>
            <a:r>
              <a:rPr lang="fa-IR" sz="3600" b="1">
                <a:cs typeface="Lotus" pitchFamily="2" charset="-78"/>
              </a:rPr>
              <a:t>ـــ</a:t>
            </a:r>
            <a:r>
              <a:rPr lang="ar-SA" sz="3600" b="1">
                <a:cs typeface="Lotus" pitchFamily="2" charset="-78"/>
              </a:rPr>
              <a:t>معي تعقيب كند. </a:t>
            </a:r>
            <a:endParaRPr lang="fa-IR" sz="36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75777614-83F1-4EA1-AC55-C4D025D90041}" type="slidenum">
              <a:rPr lang="fa-IR"/>
              <a:pPr/>
              <a:t>234</a:t>
            </a:fld>
            <a:endParaRPr lang="en-US"/>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5" name="Rectangle 3"/>
          <p:cNvSpPr>
            <a:spLocks noGrp="1" noChangeArrowheads="1"/>
          </p:cNvSpPr>
          <p:nvPr>
            <p:ph idx="1"/>
          </p:nvPr>
        </p:nvSpPr>
        <p:spPr/>
        <p:txBody>
          <a:bodyPr/>
          <a:lstStyle/>
          <a:p>
            <a:pPr algn="ctr" rtl="1"/>
            <a:r>
              <a:rPr lang="ar-SA" sz="3600" b="1">
                <a:cs typeface="Lotus" pitchFamily="2" charset="-78"/>
              </a:rPr>
              <a:t>شيوه زندگي مردم در يك جامعه روستايي عموماً غير رسمي است و آداب و رسوم در اين جوامع به ندرت دگرگون مي‌شوند </a:t>
            </a:r>
            <a:r>
              <a:rPr lang="fa-IR" sz="3600" b="1">
                <a:cs typeface="Lotus" pitchFamily="2" charset="-78"/>
              </a:rPr>
              <a:t>.</a:t>
            </a:r>
          </a:p>
          <a:p>
            <a:pPr algn="ctr" rtl="1"/>
            <a:r>
              <a:rPr lang="ar-SA" sz="3600" b="1">
                <a:cs typeface="Lotus" pitchFamily="2" charset="-78"/>
              </a:rPr>
              <a:t>در يك جامعه روس</a:t>
            </a:r>
            <a:r>
              <a:rPr lang="fa-IR" sz="3600" b="1">
                <a:cs typeface="Lotus" pitchFamily="2" charset="-78"/>
              </a:rPr>
              <a:t>ـ</a:t>
            </a:r>
            <a:r>
              <a:rPr lang="ar-SA" sz="3600" b="1">
                <a:cs typeface="Lotus" pitchFamily="2" charset="-78"/>
              </a:rPr>
              <a:t>تايي</a:t>
            </a:r>
            <a:r>
              <a:rPr lang="fa-IR" sz="3600" b="1">
                <a:cs typeface="Lotus" pitchFamily="2" charset="-78"/>
              </a:rPr>
              <a:t> </a:t>
            </a:r>
            <a:r>
              <a:rPr lang="ar-SA" sz="3600" b="1">
                <a:cs typeface="Lotus" pitchFamily="2" charset="-78"/>
              </a:rPr>
              <a:t>خانواده نهاد كانوني است</a:t>
            </a:r>
            <a:r>
              <a:rPr lang="fa-IR" sz="3600" b="1">
                <a:cs typeface="Lotus" pitchFamily="2" charset="-78"/>
              </a:rPr>
              <a:t>. </a:t>
            </a:r>
            <a:r>
              <a:rPr lang="ar-SA" sz="3600" b="1">
                <a:cs typeface="Lotus" pitchFamily="2" charset="-78"/>
              </a:rPr>
              <a:t> </a:t>
            </a:r>
            <a:endParaRPr lang="fa-IR" sz="3600" b="1">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9C357408-3CAE-43E4-B147-F5D6D62C9C67}" type="slidenum">
              <a:rPr lang="fa-IR"/>
              <a:pPr/>
              <a:t>235</a:t>
            </a:fld>
            <a:endParaRPr lang="en-US"/>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9" name="Rectangle 3"/>
          <p:cNvSpPr>
            <a:spLocks noGrp="1" noChangeArrowheads="1"/>
          </p:cNvSpPr>
          <p:nvPr>
            <p:ph type="body" sz="half" idx="1"/>
          </p:nvPr>
        </p:nvSpPr>
        <p:spPr>
          <a:xfrm>
            <a:off x="685800" y="692150"/>
            <a:ext cx="4246563" cy="4794250"/>
          </a:xfrm>
        </p:spPr>
        <p:txBody>
          <a:bodyPr/>
          <a:lstStyle/>
          <a:p>
            <a:pPr algn="ctr" rtl="1"/>
            <a:r>
              <a:rPr lang="ar-SA" sz="3600" b="1">
                <a:cs typeface="Lotus" pitchFamily="2" charset="-78"/>
              </a:rPr>
              <a:t>پيشرفتهاي فني در زمينه هاي كشاورزي ، وضعيت حمل و نقل و ارتباطات در گراي</a:t>
            </a:r>
            <a:r>
              <a:rPr lang="fa-IR" sz="3600" b="1">
                <a:cs typeface="Lotus" pitchFamily="2" charset="-78"/>
              </a:rPr>
              <a:t>ــ</a:t>
            </a:r>
            <a:r>
              <a:rPr lang="ar-SA" sz="3600" b="1">
                <a:cs typeface="Lotus" pitchFamily="2" charset="-78"/>
              </a:rPr>
              <a:t>ش م</a:t>
            </a:r>
            <a:r>
              <a:rPr lang="fa-IR" sz="3600" b="1">
                <a:cs typeface="Lotus" pitchFamily="2" charset="-78"/>
              </a:rPr>
              <a:t>ــ</a:t>
            </a:r>
            <a:r>
              <a:rPr lang="ar-SA" sz="3600" b="1">
                <a:cs typeface="Lotus" pitchFamily="2" charset="-78"/>
              </a:rPr>
              <a:t>ردم به شهرنشيني نقش داشته</a:t>
            </a:r>
            <a:r>
              <a:rPr lang="en-US" sz="3600" b="1">
                <a:cs typeface="Lotus" pitchFamily="2" charset="-78"/>
              </a:rPr>
              <a:t>‎</a:t>
            </a:r>
            <a:r>
              <a:rPr lang="ar-SA" sz="3600" b="1">
                <a:cs typeface="Lotus" pitchFamily="2" charset="-78"/>
              </a:rPr>
              <a:t>اند</a:t>
            </a:r>
            <a:r>
              <a:rPr lang="fa-IR" sz="3600" b="1">
                <a:cs typeface="Lotus" pitchFamily="2" charset="-78"/>
              </a:rPr>
              <a:t>.</a:t>
            </a:r>
            <a:endParaRPr lang="en-US" sz="3600" b="1">
              <a:cs typeface="Lotus" pitchFamily="2" charset="-78"/>
            </a:endParaRPr>
          </a:p>
          <a:p>
            <a:pPr algn="ctr"/>
            <a:endParaRPr lang="en-US" b="1"/>
          </a:p>
        </p:txBody>
      </p:sp>
      <p:sp>
        <p:nvSpPr>
          <p:cNvPr id="5" name="Footer Placeholder 5"/>
          <p:cNvSpPr>
            <a:spLocks noGrp="1"/>
          </p:cNvSpPr>
          <p:nvPr>
            <p:ph type="ftr" sz="quarter" idx="11"/>
          </p:nvPr>
        </p:nvSpPr>
        <p:spPr/>
        <p:txBody>
          <a:bodyPr/>
          <a:lstStyle/>
          <a:p>
            <a:r>
              <a:rPr lang="fa-IR"/>
              <a:t>مژده کيانی - مردادماه 1385</a:t>
            </a:r>
            <a:endParaRPr lang="en-US"/>
          </a:p>
        </p:txBody>
      </p:sp>
      <p:sp>
        <p:nvSpPr>
          <p:cNvPr id="6" name="Slide Number Placeholder 6"/>
          <p:cNvSpPr>
            <a:spLocks noGrp="1"/>
          </p:cNvSpPr>
          <p:nvPr>
            <p:ph type="sldNum" sz="quarter" idx="12"/>
          </p:nvPr>
        </p:nvSpPr>
        <p:spPr/>
        <p:txBody>
          <a:bodyPr/>
          <a:lstStyle/>
          <a:p>
            <a:fld id="{EB7FF0A6-5C2A-4935-8C2F-5973DE4E01C0}" type="slidenum">
              <a:rPr lang="fa-IR"/>
              <a:pPr/>
              <a:t>236</a:t>
            </a:fld>
            <a:endParaRPr lang="en-US"/>
          </a:p>
        </p:txBody>
      </p:sp>
      <p:sp>
        <p:nvSpPr>
          <p:cNvPr id="7" name="Content Placeholder 6"/>
          <p:cNvSpPr>
            <a:spLocks noGrp="1"/>
          </p:cNvSpPr>
          <p:nvPr>
            <p:ph sz="half" idx="2"/>
          </p:nvPr>
        </p:nvSpPr>
        <p:spPr/>
        <p:txBody>
          <a:bodyPr/>
          <a:lstStyle/>
          <a:p>
            <a:endParaRPr lang="en-US"/>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9" name="Rectangle 3"/>
          <p:cNvSpPr>
            <a:spLocks noGrp="1" noChangeArrowheads="1"/>
          </p:cNvSpPr>
          <p:nvPr>
            <p:ph idx="1"/>
          </p:nvPr>
        </p:nvSpPr>
        <p:spPr/>
        <p:txBody>
          <a:bodyPr/>
          <a:lstStyle/>
          <a:p>
            <a:pPr algn="ctr" rtl="1"/>
            <a:r>
              <a:rPr lang="ar-SA" sz="3600" b="1">
                <a:cs typeface="Lotus" pitchFamily="2" charset="-78"/>
              </a:rPr>
              <a:t>جامعه شناساني چون دوركيم، ردفيلد و تونسين، انتقال از زندگي روستايي به زندگي شهري را مورد بررسي قرار داده</a:t>
            </a:r>
            <a:r>
              <a:rPr lang="en-US" sz="3600" b="1">
                <a:cs typeface="Lotus" pitchFamily="2" charset="-78"/>
              </a:rPr>
              <a:t>‎</a:t>
            </a:r>
            <a:r>
              <a:rPr lang="ar-SA" sz="3600" b="1">
                <a:cs typeface="Lotus" pitchFamily="2" charset="-78"/>
              </a:rPr>
              <a:t>اند. </a:t>
            </a:r>
            <a:endParaRPr lang="en-US" sz="3600" b="1">
              <a:cs typeface="Lotus" pitchFamily="2" charset="-78"/>
            </a:endParaRPr>
          </a:p>
          <a:p>
            <a:endParaRPr lang="en-US" b="1"/>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92811384-3F40-4689-B90D-D735CF765331}" type="slidenum">
              <a:rPr lang="fa-IR"/>
              <a:pPr/>
              <a:t>237</a:t>
            </a:fld>
            <a:endParaRPr lang="en-US"/>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fa-IR" b="1">
                <a:cs typeface="Lotus" pitchFamily="2" charset="-78"/>
              </a:rPr>
              <a:t>نظريه مناطق هم مرکز</a:t>
            </a:r>
            <a:endParaRPr lang="en-US" b="1">
              <a:cs typeface="Lotus" pitchFamily="2" charset="-78"/>
            </a:endParaRPr>
          </a:p>
        </p:txBody>
      </p:sp>
      <p:sp>
        <p:nvSpPr>
          <p:cNvPr id="363523" name="Rectangle 3"/>
          <p:cNvSpPr>
            <a:spLocks noGrp="1" noChangeArrowheads="1"/>
          </p:cNvSpPr>
          <p:nvPr>
            <p:ph idx="1"/>
          </p:nvPr>
        </p:nvSpPr>
        <p:spPr/>
        <p:txBody>
          <a:bodyPr/>
          <a:lstStyle/>
          <a:p>
            <a:pPr algn="ctr" rtl="1"/>
            <a:r>
              <a:rPr lang="ar-SA" sz="3600" b="1">
                <a:cs typeface="Lotus" pitchFamily="2" charset="-78"/>
              </a:rPr>
              <a:t>نخستين بار </a:t>
            </a:r>
            <a:r>
              <a:rPr lang="ar-SA" sz="4000" b="1">
                <a:cs typeface="Lotus" pitchFamily="2" charset="-78"/>
              </a:rPr>
              <a:t>برجسن</a:t>
            </a:r>
            <a:r>
              <a:rPr lang="ar-SA" sz="3600" b="1">
                <a:cs typeface="Lotus" pitchFamily="2" charset="-78"/>
              </a:rPr>
              <a:t> نظريه من</a:t>
            </a:r>
            <a:r>
              <a:rPr lang="fa-IR" sz="3600" b="1">
                <a:cs typeface="Lotus" pitchFamily="2" charset="-78"/>
              </a:rPr>
              <a:t>ـ</a:t>
            </a:r>
            <a:r>
              <a:rPr lang="ar-SA" sz="3600" b="1">
                <a:cs typeface="Lotus" pitchFamily="2" charset="-78"/>
              </a:rPr>
              <a:t>اطق هم م</a:t>
            </a:r>
            <a:r>
              <a:rPr lang="fa-IR" sz="3600" b="1">
                <a:cs typeface="Lotus" pitchFamily="2" charset="-78"/>
              </a:rPr>
              <a:t>ـ</a:t>
            </a:r>
            <a:r>
              <a:rPr lang="ar-SA" sz="3600" b="1">
                <a:cs typeface="Lotus" pitchFamily="2" charset="-78"/>
              </a:rPr>
              <a:t>ركز را مطرح كرد. برجسن شهر را داراي يك رشته مناطق هم مركز مي</a:t>
            </a:r>
            <a:r>
              <a:rPr lang="en-US" sz="3600" b="1">
                <a:cs typeface="Lotus" pitchFamily="2" charset="-78"/>
              </a:rPr>
              <a:t>‎</a:t>
            </a:r>
            <a:r>
              <a:rPr lang="ar-SA" sz="3600" b="1">
                <a:cs typeface="Lotus" pitchFamily="2" charset="-78"/>
              </a:rPr>
              <a:t>دانست كه هر منطقه آن به كار معيني اختصاص دارد. </a:t>
            </a:r>
            <a:endParaRPr lang="fa-IR" sz="3600" b="1">
              <a:cs typeface="Lotus" pitchFamily="2" charset="-78"/>
            </a:endParaRPr>
          </a:p>
          <a:p>
            <a:pPr algn="ct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3B6F34C-EFBF-48BC-83A5-9371A473A7F2}" type="slidenum">
              <a:rPr lang="fa-IR"/>
              <a:pPr/>
              <a:t>238</a:t>
            </a:fld>
            <a:endParaRPr lang="en-US"/>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r>
              <a:rPr lang="fa-IR" b="1">
                <a:cs typeface="Lotus" pitchFamily="2" charset="-78"/>
              </a:rPr>
              <a:t>نظريه بخش های متحدالمرکز </a:t>
            </a:r>
            <a:endParaRPr lang="en-US" b="1">
              <a:cs typeface="Lotus" pitchFamily="2" charset="-78"/>
            </a:endParaRPr>
          </a:p>
        </p:txBody>
      </p:sp>
      <p:sp>
        <p:nvSpPr>
          <p:cNvPr id="367619" name="Rectangle 3"/>
          <p:cNvSpPr>
            <a:spLocks noGrp="1" noChangeArrowheads="1"/>
          </p:cNvSpPr>
          <p:nvPr>
            <p:ph idx="1"/>
          </p:nvPr>
        </p:nvSpPr>
        <p:spPr/>
        <p:txBody>
          <a:bodyPr/>
          <a:lstStyle/>
          <a:p>
            <a:pPr algn="ctr" rtl="1"/>
            <a:r>
              <a:rPr lang="ar-SA" sz="3600">
                <a:cs typeface="Lotus" pitchFamily="2" charset="-78"/>
              </a:rPr>
              <a:t>در </a:t>
            </a:r>
            <a:r>
              <a:rPr lang="ar-SA" sz="3600" b="1">
                <a:cs typeface="Lotus" pitchFamily="2" charset="-78"/>
              </a:rPr>
              <a:t>نظريه بخشها ، فرض بر اين است كه شهرها از مركز به اطراف به صورت بخشهاي مثلثي شكل ، مسكوني ، تجاري تفريحي و يا صنعتي ، توسعه مي يابند.</a:t>
            </a:r>
            <a:endParaRPr lang="en-US"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F209853A-C37E-4188-A656-0BEB80350AFD}" type="slidenum">
              <a:rPr lang="fa-IR"/>
              <a:pPr/>
              <a:t>239</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normAutofit fontScale="90000"/>
          </a:bodyPr>
          <a:lstStyle/>
          <a:p>
            <a:pPr rtl="1"/>
            <a:r>
              <a:rPr lang="fa-IR" altLang="zh-CN" b="1" i="1">
                <a:cs typeface="Lotus" pitchFamily="2" charset="-78"/>
              </a:rPr>
              <a:t>ادامه بحث</a:t>
            </a:r>
            <a:br>
              <a:rPr lang="en-US">
                <a:cs typeface="Lotus" pitchFamily="2" charset="-78"/>
              </a:rPr>
            </a:br>
            <a:endParaRPr lang="en-US">
              <a:cs typeface="Lotus" pitchFamily="2" charset="-78"/>
            </a:endParaRPr>
          </a:p>
        </p:txBody>
      </p:sp>
      <p:sp>
        <p:nvSpPr>
          <p:cNvPr id="120835" name="Rectangle 3"/>
          <p:cNvSpPr>
            <a:spLocks noGrp="1" noChangeArrowheads="1"/>
          </p:cNvSpPr>
          <p:nvPr>
            <p:ph idx="1"/>
          </p:nvPr>
        </p:nvSpPr>
        <p:spPr/>
        <p:txBody>
          <a:bodyPr/>
          <a:lstStyle/>
          <a:p>
            <a:pPr algn="ctr" rtl="1">
              <a:buFontTx/>
              <a:buNone/>
            </a:pPr>
            <a:r>
              <a:rPr lang="ar-SA" sz="4400">
                <a:cs typeface="Lotus" pitchFamily="2" charset="-78"/>
              </a:rPr>
              <a:t>3</a:t>
            </a:r>
            <a:r>
              <a:rPr lang="ar-SA" sz="4000">
                <a:cs typeface="Lotus" pitchFamily="2" charset="-78"/>
              </a:rPr>
              <a:t>. رفتار افراد دستخوش دگرگوني‌هايي است كه همين دگرگوني‌ها مي‌توانند در رابطه آن‌ها با ديگران و نيز با دانشمنداني كه مي‌خواهند آن‌ها را مورد بررسي قرار دهند، تأثير شاياني بگذارند.</a:t>
            </a:r>
            <a:endParaRPr lang="en-US" sz="4000">
              <a:cs typeface="Lotus" pitchFamily="2" charset="-78"/>
            </a:endParaRPr>
          </a:p>
          <a:p>
            <a:endParaRPr lang="en-US" sz="40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dirty="0"/>
              <a:t>5</a:t>
            </a:r>
            <a:endParaRPr lang="en-US" dirty="0"/>
          </a:p>
        </p:txBody>
      </p:sp>
      <p:sp>
        <p:nvSpPr>
          <p:cNvPr id="6" name="Slide Number Placeholder 5"/>
          <p:cNvSpPr>
            <a:spLocks noGrp="1"/>
          </p:cNvSpPr>
          <p:nvPr>
            <p:ph type="sldNum" sz="quarter" idx="12"/>
          </p:nvPr>
        </p:nvSpPr>
        <p:spPr/>
        <p:txBody>
          <a:bodyPr/>
          <a:lstStyle/>
          <a:p>
            <a:fld id="{F7F4D617-891B-46F0-9873-382FE5B2D13F}" type="slidenum">
              <a:rPr lang="fa-IR"/>
              <a:pPr/>
              <a:t>24</a:t>
            </a:fld>
            <a:endParaRPr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ar-SA" b="1">
                <a:cs typeface="Lotus" pitchFamily="2" charset="-78"/>
              </a:rPr>
              <a:t>پنج فراگرد عمده بوم شناختي</a:t>
            </a:r>
            <a:endParaRPr lang="en-US" b="1">
              <a:cs typeface="Lotus" pitchFamily="2" charset="-78"/>
            </a:endParaRPr>
          </a:p>
        </p:txBody>
      </p:sp>
      <p:sp>
        <p:nvSpPr>
          <p:cNvPr id="364547" name="Rectangle 3"/>
          <p:cNvSpPr>
            <a:spLocks noGrp="1" noChangeArrowheads="1"/>
          </p:cNvSpPr>
          <p:nvPr>
            <p:ph idx="1"/>
          </p:nvPr>
        </p:nvSpPr>
        <p:spPr/>
        <p:txBody>
          <a:bodyPr/>
          <a:lstStyle/>
          <a:p>
            <a:pPr>
              <a:buFontTx/>
              <a:buNone/>
            </a:pPr>
            <a:endParaRPr lang="fa-IR"/>
          </a:p>
          <a:p>
            <a:pPr algn="ctr" rtl="1"/>
            <a:r>
              <a:rPr lang="ar-SA" sz="3600" b="1">
                <a:cs typeface="Lotus" pitchFamily="2" charset="-78"/>
              </a:rPr>
              <a:t>تراكم</a:t>
            </a:r>
            <a:r>
              <a:rPr lang="ar-SA" sz="3600">
                <a:cs typeface="Lotus" pitchFamily="2" charset="-78"/>
              </a:rPr>
              <a:t> : يعني جمع شدن آدمها و تسهيلات در يك مكان جغرافيايي به نسبت تنگي </a:t>
            </a:r>
            <a:r>
              <a:rPr lang="fa-IR" sz="3600">
                <a:cs typeface="Lotus" pitchFamily="2" charset="-78"/>
              </a:rPr>
              <a:t>.</a:t>
            </a:r>
          </a:p>
          <a:p>
            <a:pPr algn="dist" rtl="1"/>
            <a:r>
              <a:rPr lang="ar-SA" sz="3600" b="1">
                <a:cs typeface="Lotus" pitchFamily="2" charset="-78"/>
              </a:rPr>
              <a:t>تمركز</a:t>
            </a:r>
            <a:r>
              <a:rPr lang="ar-SA" sz="3600">
                <a:cs typeface="Lotus" pitchFamily="2" charset="-78"/>
              </a:rPr>
              <a:t>، يعني دور هم جمع شدن افرادي كه كاركردهاي اقتصادي و خدمايت ضروري را انجام مي </a:t>
            </a:r>
            <a:r>
              <a:rPr lang="fa-IR" sz="3600">
                <a:cs typeface="Lotus" pitchFamily="2" charset="-78"/>
              </a:rPr>
              <a:t>	</a:t>
            </a:r>
            <a:r>
              <a:rPr lang="ar-SA" sz="3600">
                <a:cs typeface="Lotus" pitchFamily="2" charset="-78"/>
              </a:rPr>
              <a:t>دهند. </a:t>
            </a:r>
            <a:endParaRPr lang="fa-IR" sz="3600">
              <a:cs typeface="Lotus" pitchFamily="2" charset="-78"/>
            </a:endParaRPr>
          </a:p>
          <a:p>
            <a:pPr algn="r" rtl="1"/>
            <a:endParaRPr lang="en-US" sz="3600">
              <a:cs typeface="Lotus" pitchFamily="2" charset="-78"/>
            </a:endParaRPr>
          </a:p>
          <a:p>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3C85BC9-9EA9-4DDD-9F3E-352E4FF2759A}" type="slidenum">
              <a:rPr lang="fa-IR"/>
              <a:pPr/>
              <a:t>240</a:t>
            </a:fld>
            <a:endParaRPr lang="en-US"/>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pPr rtl="1"/>
            <a:r>
              <a:rPr lang="ar-SA" b="1">
                <a:cs typeface="Lotus" pitchFamily="2" charset="-78"/>
              </a:rPr>
              <a:t>پنج فراگرد عمده بوم شناختي</a:t>
            </a:r>
            <a:endParaRPr lang="en-US" b="1">
              <a:cs typeface="Lotus" pitchFamily="2" charset="-78"/>
            </a:endParaRPr>
          </a:p>
        </p:txBody>
      </p:sp>
      <p:sp>
        <p:nvSpPr>
          <p:cNvPr id="366595" name="Rectangle 3"/>
          <p:cNvSpPr>
            <a:spLocks noGrp="1" noChangeArrowheads="1"/>
          </p:cNvSpPr>
          <p:nvPr>
            <p:ph idx="1"/>
          </p:nvPr>
        </p:nvSpPr>
        <p:spPr/>
        <p:txBody>
          <a:bodyPr/>
          <a:lstStyle/>
          <a:p>
            <a:pPr algn="ctr" rtl="1"/>
            <a:r>
              <a:rPr lang="ar-SA" sz="3600" b="1">
                <a:cs typeface="Lotus" pitchFamily="2" charset="-78"/>
              </a:rPr>
              <a:t>تمركز زدايي</a:t>
            </a:r>
            <a:r>
              <a:rPr lang="ar-SA" sz="3600">
                <a:cs typeface="Lotus" pitchFamily="2" charset="-78"/>
              </a:rPr>
              <a:t>: يعني پراكنده شدن آدمها و تسهيلات شهري در يك ناحيه گسترده </a:t>
            </a:r>
            <a:r>
              <a:rPr lang="fa-IR" sz="3600">
                <a:cs typeface="Lotus" pitchFamily="2" charset="-78"/>
              </a:rPr>
              <a:t>.</a:t>
            </a:r>
          </a:p>
          <a:p>
            <a:pPr algn="ctr" rtl="1"/>
            <a:r>
              <a:rPr lang="ar-SA" sz="3600" b="1">
                <a:cs typeface="Lotus" pitchFamily="2" charset="-78"/>
              </a:rPr>
              <a:t>انشعاب</a:t>
            </a:r>
            <a:r>
              <a:rPr lang="fa-IR" sz="3600">
                <a:cs typeface="Lotus" pitchFamily="2" charset="-78"/>
              </a:rPr>
              <a:t>:</a:t>
            </a:r>
            <a:r>
              <a:rPr lang="ar-SA" sz="3600">
                <a:cs typeface="Lotus" pitchFamily="2" charset="-78"/>
              </a:rPr>
              <a:t> يعني جمع شدن آدمهاي داراي فرهنگ و اوضاع مادي يكسان در نواحي كوچكتر </a:t>
            </a:r>
            <a:r>
              <a:rPr lang="fa-IR" sz="3600">
                <a:cs typeface="Lotus" pitchFamily="2" charset="-78"/>
              </a:rPr>
              <a:t>.</a:t>
            </a:r>
          </a:p>
          <a:p>
            <a:pPr algn="r" rtl="1"/>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2C03600-296D-41BA-B7F8-034786896647}" type="slidenum">
              <a:rPr lang="fa-IR"/>
              <a:pPr/>
              <a:t>241</a:t>
            </a:fld>
            <a:endParaRPr lang="en-US"/>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p:txBody>
          <a:bodyPr/>
          <a:lstStyle/>
          <a:p>
            <a:r>
              <a:rPr lang="ar-SA" b="1">
                <a:cs typeface="Lotus" pitchFamily="2" charset="-78"/>
              </a:rPr>
              <a:t>پنج فراگرد عمده بوم شناختي</a:t>
            </a:r>
            <a:endParaRPr lang="en-US" b="1">
              <a:cs typeface="Lotus" pitchFamily="2" charset="-78"/>
            </a:endParaRPr>
          </a:p>
        </p:txBody>
      </p:sp>
      <p:sp>
        <p:nvSpPr>
          <p:cNvPr id="525315" name="Rectangle 3"/>
          <p:cNvSpPr>
            <a:spLocks noGrp="1" noChangeArrowheads="1"/>
          </p:cNvSpPr>
          <p:nvPr>
            <p:ph idx="1"/>
          </p:nvPr>
        </p:nvSpPr>
        <p:spPr/>
        <p:txBody>
          <a:bodyPr/>
          <a:lstStyle/>
          <a:p>
            <a:pPr algn="r" rtl="1"/>
            <a:r>
              <a:rPr lang="ar-SA" sz="3600" b="1">
                <a:cs typeface="Lotus" pitchFamily="2" charset="-78"/>
              </a:rPr>
              <a:t>تهاجم</a:t>
            </a:r>
            <a:r>
              <a:rPr lang="ar-SA" sz="3600">
                <a:cs typeface="Lotus" pitchFamily="2" charset="-78"/>
              </a:rPr>
              <a:t>: يعني اقامت يك گروه نوپديد در منطقه</a:t>
            </a:r>
            <a:r>
              <a:rPr lang="en-US" sz="3600">
                <a:cs typeface="Lotus" pitchFamily="2" charset="-78"/>
              </a:rPr>
              <a:t>‎</a:t>
            </a:r>
            <a:r>
              <a:rPr lang="ar-SA" sz="3600">
                <a:cs typeface="Lotus" pitchFamily="2" charset="-78"/>
              </a:rPr>
              <a:t>اي كه قبلاً در اشتغال گروه ديگري بوده است</a:t>
            </a:r>
            <a:r>
              <a:rPr lang="fa-IR" sz="3600">
                <a:cs typeface="Lotus" pitchFamily="2" charset="-78"/>
              </a:rPr>
              <a:t> .</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8190137-27B2-412E-8AB6-9A05A5A4AFA4}" type="slidenum">
              <a:rPr lang="fa-IR"/>
              <a:pPr/>
              <a:t>242</a:t>
            </a:fld>
            <a:endParaRPr lang="en-US"/>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88950" y="476250"/>
          <a:ext cx="8655050" cy="5545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4D4FD3F6-A5A1-4242-BFBC-04288B001471}" type="slidenum">
              <a:rPr lang="fa-IR"/>
              <a:pPr/>
              <a:t>243</a:t>
            </a:fld>
            <a:endParaRPr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15</a:t>
            </a:r>
            <a:endParaRPr lang="en-US" sz="5400" b="1">
              <a:effectLst>
                <a:outerShdw blurRad="38100" dist="38100" dir="2700000" algn="tl">
                  <a:srgbClr val="FFFFFF"/>
                </a:outerShdw>
              </a:effectLst>
              <a:cs typeface="Lotus" pitchFamily="2" charset="-78"/>
            </a:endParaRPr>
          </a:p>
        </p:txBody>
      </p:sp>
      <p:sp>
        <p:nvSpPr>
          <p:cNvPr id="578563" name="Rectangle 3"/>
          <p:cNvSpPr>
            <a:spLocks noGrp="1" noChangeArrowheads="1"/>
          </p:cNvSpPr>
          <p:nvPr>
            <p:ph idx="1"/>
          </p:nvPr>
        </p:nvSpPr>
        <p:spPr/>
        <p:txBody>
          <a:bodyPr/>
          <a:lstStyle/>
          <a:p>
            <a:pPr algn="ctr" rtl="1"/>
            <a:endParaRPr lang="fa-IR" sz="4800" b="1">
              <a:effectLst>
                <a:outerShdw blurRad="38100" dist="38100" dir="2700000" algn="tl">
                  <a:srgbClr val="FFFFFF"/>
                </a:outerShdw>
              </a:effectLst>
              <a:cs typeface="Lotus" pitchFamily="2" charset="-78"/>
            </a:endParaRPr>
          </a:p>
          <a:p>
            <a:pPr algn="ctr" rtl="1"/>
            <a:r>
              <a:rPr lang="ar-SA" sz="5400" b="1">
                <a:effectLst>
                  <a:outerShdw blurRad="38100" dist="38100" dir="2700000" algn="tl">
                    <a:srgbClr val="FFFFFF"/>
                  </a:outerShdw>
                </a:effectLst>
                <a:cs typeface="Lotus" pitchFamily="2" charset="-78"/>
              </a:rPr>
              <a:t>رفتار جمعي</a:t>
            </a:r>
            <a:endParaRPr lang="en-US" sz="54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723845B-638C-459E-9B88-D0F924E1EBF8}" type="slidenum">
              <a:rPr lang="fa-IR"/>
              <a:pPr/>
              <a:t>244</a:t>
            </a:fld>
            <a:endParaRPr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79587"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رفتار جمعی را تعريف کند .</a:t>
            </a:r>
          </a:p>
          <a:p>
            <a:pPr marL="609600" indent="-609600" algn="r" rtl="1">
              <a:buFontTx/>
              <a:buAutoNum type="arabicPeriod"/>
            </a:pPr>
            <a:r>
              <a:rPr lang="fa-IR">
                <a:cs typeface="Lotus" pitchFamily="2" charset="-78"/>
              </a:rPr>
              <a:t>عوامل تعيين کنندة رفتار جمعی را نام ببرد .</a:t>
            </a:r>
          </a:p>
          <a:p>
            <a:pPr marL="609600" indent="-609600" algn="r" rtl="1">
              <a:buFontTx/>
              <a:buAutoNum type="arabicPeriod"/>
            </a:pPr>
            <a:r>
              <a:rPr lang="fa-IR">
                <a:cs typeface="Lotus" pitchFamily="2" charset="-78"/>
              </a:rPr>
              <a:t>ويژگی های سلب هويت فردی را بيان کند .</a:t>
            </a:r>
          </a:p>
          <a:p>
            <a:pPr marL="609600" indent="-609600" algn="r" rtl="1">
              <a:buFontTx/>
              <a:buAutoNum type="arabicPeriod"/>
            </a:pPr>
            <a:r>
              <a:rPr lang="fa-IR">
                <a:cs typeface="Lotus" pitchFamily="2" charset="-78"/>
              </a:rPr>
              <a:t>انواع جماعت را نام ببرد . </a:t>
            </a: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1E70AC9-9CD3-4367-8A16-9E618BD21B53}" type="slidenum">
              <a:rPr lang="fa-IR"/>
              <a:pPr/>
              <a:t>245</a:t>
            </a:fld>
            <a:endParaRPr lang="en-US"/>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3" name="Rectangle 3"/>
          <p:cNvSpPr>
            <a:spLocks noGrp="1" noChangeArrowheads="1"/>
          </p:cNvSpPr>
          <p:nvPr>
            <p:ph idx="1"/>
          </p:nvPr>
        </p:nvSpPr>
        <p:spPr/>
        <p:txBody>
          <a:bodyPr/>
          <a:lstStyle/>
          <a:p>
            <a:pPr algn="ctr" rtl="1">
              <a:buFontTx/>
              <a:buNone/>
            </a:pPr>
            <a:r>
              <a:rPr lang="ar-SA" sz="4000" b="1">
                <a:cs typeface="Lotus" pitchFamily="2" charset="-78"/>
              </a:rPr>
              <a:t>رفتار جمعي با الگوهاي بدون ساختار، خود</a:t>
            </a:r>
            <a:r>
              <a:rPr lang="en-US" sz="4000" b="1">
                <a:cs typeface="Lotus" pitchFamily="2" charset="-78"/>
              </a:rPr>
              <a:t>‌</a:t>
            </a:r>
            <a:r>
              <a:rPr lang="ar-SA" sz="4000" b="1">
                <a:cs typeface="Lotus" pitchFamily="2" charset="-78"/>
              </a:rPr>
              <a:t>انگيخته، عاطفي و پيش</a:t>
            </a:r>
            <a:r>
              <a:rPr lang="en-US" sz="4000" b="1">
                <a:cs typeface="Lotus" pitchFamily="2" charset="-78"/>
              </a:rPr>
              <a:t>‌</a:t>
            </a:r>
            <a:r>
              <a:rPr lang="ar-SA" sz="4000" b="1">
                <a:cs typeface="Lotus" pitchFamily="2" charset="-78"/>
              </a:rPr>
              <a:t>بيني ناپذير مشخص مي</a:t>
            </a:r>
            <a:r>
              <a:rPr lang="en-US" sz="4000" b="1">
                <a:cs typeface="Lotus" pitchFamily="2" charset="-78"/>
              </a:rPr>
              <a:t>‌</a:t>
            </a:r>
            <a:r>
              <a:rPr lang="ar-SA" sz="4000" b="1">
                <a:cs typeface="Lotus" pitchFamily="2" charset="-78"/>
              </a:rPr>
              <a:t>شود.</a:t>
            </a:r>
            <a:r>
              <a:rPr lang="fa-IR" sz="4000" b="1">
                <a:cs typeface="Lotus" pitchFamily="2" charset="-78"/>
              </a:rPr>
              <a:t> شورش ها و شکل گيری سريع مدها از نمونه های رفتار جمعی به شمار می آيند . </a:t>
            </a: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96F8A44F-F4CD-4880-BD1C-0C8DF5043372}" type="slidenum">
              <a:rPr lang="fa-IR"/>
              <a:pPr/>
              <a:t>246</a:t>
            </a:fld>
            <a:endParaRPr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r>
              <a:rPr lang="ar-SA" b="1">
                <a:cs typeface="Lotus" pitchFamily="2" charset="-78"/>
              </a:rPr>
              <a:t>ويژگي</a:t>
            </a:r>
            <a:r>
              <a:rPr lang="fa-IR" b="1">
                <a:cs typeface="Lotus" pitchFamily="2" charset="-78"/>
              </a:rPr>
              <a:t> </a:t>
            </a:r>
            <a:r>
              <a:rPr lang="ar-SA" b="1">
                <a:cs typeface="Lotus" pitchFamily="2" charset="-78"/>
              </a:rPr>
              <a:t>رفتار جمعي</a:t>
            </a:r>
            <a:r>
              <a:rPr lang="fa-IR" b="1">
                <a:cs typeface="Lotus" pitchFamily="2" charset="-78"/>
              </a:rPr>
              <a:t> ازديدگاه </a:t>
            </a:r>
            <a:r>
              <a:rPr lang="ar-SA" b="1">
                <a:cs typeface="Lotus" pitchFamily="2" charset="-78"/>
              </a:rPr>
              <a:t>ا</a:t>
            </a:r>
            <a:r>
              <a:rPr lang="fa-IR" b="1">
                <a:cs typeface="Lotus" pitchFamily="2" charset="-78"/>
              </a:rPr>
              <a:t>س</a:t>
            </a:r>
            <a:r>
              <a:rPr lang="ar-SA" b="1">
                <a:cs typeface="Lotus" pitchFamily="2" charset="-78"/>
              </a:rPr>
              <a:t>ملسر</a:t>
            </a:r>
            <a:endParaRPr lang="en-US" b="1">
              <a:cs typeface="Lotus" pitchFamily="2" charset="-78"/>
            </a:endParaRPr>
          </a:p>
        </p:txBody>
      </p:sp>
      <p:sp>
        <p:nvSpPr>
          <p:cNvPr id="411651" name="Rectangle 3"/>
          <p:cNvSpPr>
            <a:spLocks noGrp="1" noChangeArrowheads="1"/>
          </p:cNvSpPr>
          <p:nvPr>
            <p:ph idx="1"/>
          </p:nvPr>
        </p:nvSpPr>
        <p:spPr/>
        <p:txBody>
          <a:bodyPr/>
          <a:lstStyle/>
          <a:p>
            <a:pPr algn="r" rtl="1">
              <a:buFontTx/>
              <a:buNone/>
            </a:pPr>
            <a:r>
              <a:rPr lang="ar-SA" sz="3600">
                <a:cs typeface="Lotus" pitchFamily="2" charset="-78"/>
              </a:rPr>
              <a:t>ا</a:t>
            </a:r>
            <a:r>
              <a:rPr lang="fa-IR" sz="3600">
                <a:cs typeface="Lotus" pitchFamily="2" charset="-78"/>
              </a:rPr>
              <a:t>س</a:t>
            </a:r>
            <a:r>
              <a:rPr lang="ar-SA" sz="3600">
                <a:cs typeface="Lotus" pitchFamily="2" charset="-78"/>
              </a:rPr>
              <a:t>ملسر براي رفتار جمعي 6 ويژگي بيان مي</a:t>
            </a:r>
            <a:r>
              <a:rPr lang="en-US" sz="3600">
                <a:cs typeface="Lotus" pitchFamily="2" charset="-78"/>
              </a:rPr>
              <a:t>‌</a:t>
            </a:r>
            <a:r>
              <a:rPr lang="ar-SA" sz="3600">
                <a:cs typeface="Lotus" pitchFamily="2" charset="-78"/>
              </a:rPr>
              <a:t>کند:</a:t>
            </a:r>
            <a:endParaRPr lang="fa-IR" sz="3600">
              <a:cs typeface="Lotus" pitchFamily="2" charset="-78"/>
            </a:endParaRPr>
          </a:p>
          <a:p>
            <a:pPr algn="ctr" rtl="1">
              <a:buFontTx/>
              <a:buNone/>
            </a:pPr>
            <a:r>
              <a:rPr lang="ar-SA" sz="3600">
                <a:cs typeface="Lotus" pitchFamily="2" charset="-78"/>
              </a:rPr>
              <a:t>1- </a:t>
            </a:r>
            <a:r>
              <a:rPr lang="ar-SA" sz="3600" b="1">
                <a:cs typeface="Lotus" pitchFamily="2" charset="-78"/>
              </a:rPr>
              <a:t>ترغيب ساختاري</a:t>
            </a:r>
            <a:r>
              <a:rPr lang="ar-SA" sz="3600">
                <a:cs typeface="Lotus" pitchFamily="2" charset="-78"/>
              </a:rPr>
              <a:t>: به</a:t>
            </a:r>
            <a:r>
              <a:rPr lang="en-US" sz="3600">
                <a:cs typeface="Lotus" pitchFamily="2" charset="-78"/>
              </a:rPr>
              <a:t>‌</a:t>
            </a:r>
            <a:r>
              <a:rPr lang="ar-SA" sz="3600">
                <a:cs typeface="Lotus" pitchFamily="2" charset="-78"/>
              </a:rPr>
              <a:t>عنوان مثال مشکل اقتصاد بيمار در بسياري از کشورها، زمينه اعتراض مردم را فراهم مي</a:t>
            </a:r>
            <a:r>
              <a:rPr lang="en-US" sz="3600">
                <a:cs typeface="Lotus" pitchFamily="2" charset="-78"/>
              </a:rPr>
              <a:t>‌</a:t>
            </a:r>
            <a:r>
              <a:rPr lang="ar-SA" sz="3600">
                <a:cs typeface="Lotus" pitchFamily="2" charset="-78"/>
              </a:rPr>
              <a:t>کند.</a:t>
            </a:r>
            <a:endParaRPr lang="fa-IR" sz="3600">
              <a:cs typeface="Lotus" pitchFamily="2" charset="-78"/>
            </a:endParaRPr>
          </a:p>
          <a:p>
            <a:pPr algn="r" rtl="1"/>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E8FFD09-8D0B-4386-A865-272D092CA48E}" type="slidenum">
              <a:rPr lang="fa-IR"/>
              <a:pPr/>
              <a:t>247</a:t>
            </a:fld>
            <a:endParaRPr lang="en-US"/>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185347" name="Rectangle 3"/>
          <p:cNvSpPr>
            <a:spLocks noGrp="1" noChangeArrowheads="1"/>
          </p:cNvSpPr>
          <p:nvPr>
            <p:ph idx="1"/>
          </p:nvPr>
        </p:nvSpPr>
        <p:spPr/>
        <p:txBody>
          <a:bodyPr/>
          <a:lstStyle/>
          <a:p>
            <a:pPr algn="ctr" rtl="1">
              <a:buFontTx/>
              <a:buNone/>
            </a:pPr>
            <a:r>
              <a:rPr lang="ar-SA" sz="3600">
                <a:cs typeface="Lotus" pitchFamily="2" charset="-78"/>
              </a:rPr>
              <a:t>2- </a:t>
            </a:r>
            <a:r>
              <a:rPr lang="ar-SA" sz="3600" b="1">
                <a:cs typeface="Lotus" pitchFamily="2" charset="-78"/>
              </a:rPr>
              <a:t>فشارهاي ساختاري</a:t>
            </a:r>
            <a:r>
              <a:rPr lang="ar-SA" sz="3600">
                <a:cs typeface="Lotus" pitchFamily="2" charset="-78"/>
              </a:rPr>
              <a:t>: وقتي مردم زير بار فشارهاي اقتصادي شديد، يکديگر را به واکنش در برابر اين وضع تحريک کنند.</a:t>
            </a:r>
            <a:endParaRPr lang="fa-IR" sz="3600">
              <a:cs typeface="Lotus" pitchFamily="2" charset="-78"/>
            </a:endParaRPr>
          </a:p>
          <a:p>
            <a:pPr algn="dist" rtl="1">
              <a:buFontTx/>
              <a:buNone/>
            </a:pPr>
            <a:r>
              <a:rPr lang="ar-SA" sz="3600">
                <a:cs typeface="Lotus" pitchFamily="2" charset="-78"/>
              </a:rPr>
              <a:t>3- </a:t>
            </a:r>
            <a:r>
              <a:rPr lang="ar-SA" sz="3600" b="1">
                <a:cs typeface="Lotus" pitchFamily="2" charset="-78"/>
              </a:rPr>
              <a:t>باور تعميم يافته</a:t>
            </a:r>
            <a:r>
              <a:rPr lang="ar-SA" sz="3600">
                <a:cs typeface="Lotus" pitchFamily="2" charset="-78"/>
              </a:rPr>
              <a:t>: هنگامي که همه بپذيرند که قدرت مادي دولت براي مقابله با گراني کاهش يافته است.</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A1DFC29-F47C-4950-AF25-2117B9AB66BD}" type="slidenum">
              <a:rPr lang="fa-IR"/>
              <a:pPr/>
              <a:t>248</a:t>
            </a:fld>
            <a:endParaRPr lang="en-US"/>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86371" name="Rectangle 3"/>
          <p:cNvSpPr>
            <a:spLocks noGrp="1" noChangeArrowheads="1"/>
          </p:cNvSpPr>
          <p:nvPr>
            <p:ph idx="1"/>
          </p:nvPr>
        </p:nvSpPr>
        <p:spPr/>
        <p:txBody>
          <a:bodyPr/>
          <a:lstStyle/>
          <a:p>
            <a:pPr algn="ctr" rtl="1">
              <a:buFontTx/>
              <a:buNone/>
            </a:pPr>
            <a:r>
              <a:rPr lang="ar-SA" sz="3600">
                <a:cs typeface="Lotus" pitchFamily="2" charset="-78"/>
              </a:rPr>
              <a:t>4- </a:t>
            </a:r>
            <a:r>
              <a:rPr lang="ar-SA" sz="3600" b="1">
                <a:cs typeface="Lotus" pitchFamily="2" charset="-78"/>
              </a:rPr>
              <a:t>عوامل شتاب</a:t>
            </a:r>
            <a:r>
              <a:rPr lang="en-US" sz="3600" b="1">
                <a:cs typeface="Lotus" pitchFamily="2" charset="-78"/>
              </a:rPr>
              <a:t>‌</a:t>
            </a:r>
            <a:r>
              <a:rPr lang="ar-SA" sz="3600" b="1">
                <a:cs typeface="Lotus" pitchFamily="2" charset="-78"/>
              </a:rPr>
              <a:t>دهنده:</a:t>
            </a:r>
            <a:r>
              <a:rPr lang="ar-SA" sz="3600">
                <a:cs typeface="Lotus" pitchFamily="2" charset="-78"/>
              </a:rPr>
              <a:t> رويدادهاي خاص مثل شايعه در مورد ناياب يا کمياب شدن ارزاق عمومي از عوامل شتاب</a:t>
            </a:r>
            <a:r>
              <a:rPr lang="en-US" sz="3600">
                <a:cs typeface="Lotus" pitchFamily="2" charset="-78"/>
              </a:rPr>
              <a:t>‌</a:t>
            </a:r>
            <a:r>
              <a:rPr lang="ar-SA" sz="3600">
                <a:cs typeface="Lotus" pitchFamily="2" charset="-78"/>
              </a:rPr>
              <a:t>دهنده هستند.</a:t>
            </a:r>
            <a:endParaRPr lang="fa-IR" sz="3600">
              <a:cs typeface="Lotus" pitchFamily="2" charset="-78"/>
            </a:endParaRPr>
          </a:p>
          <a:p>
            <a:pPr algn="ctr" rtl="1">
              <a:buFontTx/>
              <a:buNone/>
            </a:pPr>
            <a:r>
              <a:rPr lang="ar-SA" sz="3600">
                <a:cs typeface="Lotus" pitchFamily="2" charset="-78"/>
              </a:rPr>
              <a:t>5- </a:t>
            </a:r>
            <a:r>
              <a:rPr lang="ar-SA" sz="3600" b="1">
                <a:cs typeface="Lotus" pitchFamily="2" charset="-78"/>
              </a:rPr>
              <a:t>بسيج</a:t>
            </a:r>
            <a:r>
              <a:rPr lang="ar-SA" sz="3600">
                <a:cs typeface="Lotus" pitchFamily="2" charset="-78"/>
              </a:rPr>
              <a:t> براي اقدام به پس از عوامل شتاب</a:t>
            </a:r>
            <a:r>
              <a:rPr lang="en-US" sz="3600">
                <a:cs typeface="Lotus" pitchFamily="2" charset="-78"/>
              </a:rPr>
              <a:t>‌</a:t>
            </a:r>
            <a:r>
              <a:rPr lang="ar-SA" sz="3600">
                <a:cs typeface="Lotus" pitchFamily="2" charset="-78"/>
              </a:rPr>
              <a:t>دهنده، گروه براي اقدام بسيج مي</a:t>
            </a:r>
            <a:r>
              <a:rPr lang="en-US" sz="3600">
                <a:cs typeface="Lotus" pitchFamily="2" charset="-78"/>
              </a:rPr>
              <a:t>‌</a:t>
            </a:r>
            <a:r>
              <a:rPr lang="ar-SA" sz="3600">
                <a:cs typeface="Lotus" pitchFamily="2" charset="-78"/>
              </a:rPr>
              <a:t>شود.</a:t>
            </a:r>
            <a:endParaRPr lang="fa-IR" sz="3600">
              <a:cs typeface="Lotus" pitchFamily="2" charset="-78"/>
            </a:endParaRPr>
          </a:p>
          <a:p>
            <a:pPr>
              <a:buFontTx/>
              <a:buNone/>
            </a:pPr>
            <a:endParaRPr lang="en-US" sz="3600">
              <a:cs typeface="Lotus" pitchFamily="2" charset="-78"/>
            </a:endParaRPr>
          </a:p>
          <a:p>
            <a:pPr>
              <a:buFontTx/>
              <a:buNone/>
            </a:pP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6460A51-5A17-4424-9B85-01FCB00CE708}" type="slidenum">
              <a:rPr lang="fa-IR"/>
              <a:pPr/>
              <a:t>249</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9F1C755B-2B13-48BE-A081-49613CF1EAD4}" type="slidenum">
              <a:rPr lang="fa-IR"/>
              <a:pPr/>
              <a:t>25</a:t>
            </a:fld>
            <a:endParaRPr lang="en-US"/>
          </a:p>
        </p:txBody>
      </p:sp>
      <p:grpSp>
        <p:nvGrpSpPr>
          <p:cNvPr id="13316" name="Group 4"/>
          <p:cNvGrpSpPr>
            <a:grpSpLocks/>
          </p:cNvGrpSpPr>
          <p:nvPr/>
        </p:nvGrpSpPr>
        <p:grpSpPr bwMode="auto">
          <a:xfrm>
            <a:off x="1835150" y="1052513"/>
            <a:ext cx="5761038" cy="4397375"/>
            <a:chOff x="2601" y="11808"/>
            <a:chExt cx="6120" cy="3240"/>
          </a:xfrm>
        </p:grpSpPr>
        <p:sp>
          <p:nvSpPr>
            <p:cNvPr id="13317" name="Rectangle 5"/>
            <p:cNvSpPr>
              <a:spLocks noChangeArrowheads="1"/>
            </p:cNvSpPr>
            <p:nvPr/>
          </p:nvSpPr>
          <p:spPr bwMode="auto">
            <a:xfrm>
              <a:off x="4195" y="11808"/>
              <a:ext cx="3086" cy="1035"/>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TopRight"/>
              <a:lightRig rig="legacyFlat3" dir="b"/>
            </a:scene3d>
            <a:sp3d extrusionH="121893000" prstMaterial="legacyMatte">
              <a:bevelT w="13500" h="13500" prst="angle"/>
              <a:bevelB w="13500" h="13500" prst="angle"/>
              <a:extrusionClr>
                <a:srgbClr val="FFCCFF"/>
              </a:extrusionClr>
            </a:sp3d>
          </p:spPr>
          <p:txBody>
            <a:bodyPr>
              <a:flatTx/>
            </a:bodyPr>
            <a:lstStyle/>
            <a:p>
              <a:pPr rtl="1"/>
              <a:endParaRPr lang="en-US" altLang="zh-CN" sz="700" i="1" dirty="0">
                <a:latin typeface="Times New Roman" pitchFamily="18" charset="0"/>
                <a:ea typeface="SimSun" pitchFamily="2" charset="-122"/>
                <a:cs typeface="B Nazanin" pitchFamily="2" charset="-78"/>
              </a:endParaRPr>
            </a:p>
            <a:p>
              <a:pPr rtl="1"/>
              <a:r>
                <a:rPr lang="ar-SA" altLang="zh-CN" sz="3200" b="1" i="1" dirty="0">
                  <a:latin typeface="Times New Roman" pitchFamily="18" charset="0"/>
                  <a:ea typeface="SimSun" pitchFamily="2" charset="-122"/>
                  <a:cs typeface="Lotus" pitchFamily="2" charset="-78"/>
                </a:rPr>
                <a:t>دلايل دقت پائين جامعه شناسي</a:t>
              </a:r>
              <a:endParaRPr lang="en-US" sz="6600" b="1" dirty="0">
                <a:latin typeface="Tahoma" pitchFamily="34" charset="0"/>
                <a:cs typeface="Lotus" pitchFamily="2" charset="-78"/>
              </a:endParaRPr>
            </a:p>
          </p:txBody>
        </p:sp>
        <p:sp>
          <p:nvSpPr>
            <p:cNvPr id="13318" name="Rectangle 6"/>
            <p:cNvSpPr>
              <a:spLocks noChangeArrowheads="1"/>
            </p:cNvSpPr>
            <p:nvPr/>
          </p:nvSpPr>
          <p:spPr bwMode="auto">
            <a:xfrm>
              <a:off x="6921" y="13840"/>
              <a:ext cx="1800" cy="1208"/>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rtl="1"/>
              <a:r>
                <a:rPr lang="ar-SA" altLang="zh-CN" sz="2800" b="1">
                  <a:latin typeface="Times New Roman" pitchFamily="18" charset="0"/>
                  <a:ea typeface="SimSun" pitchFamily="2" charset="-122"/>
                  <a:cs typeface="Lotus" pitchFamily="2" charset="-78"/>
                </a:rPr>
                <a:t>تازگي روش علمي در بررسي رفتار اجتماعي</a:t>
              </a:r>
              <a:endParaRPr lang="en-US" sz="6600" b="1">
                <a:latin typeface="Tahoma" pitchFamily="34" charset="0"/>
                <a:ea typeface="SimSun" pitchFamily="2" charset="-122"/>
                <a:cs typeface="Lotus" pitchFamily="2" charset="-78"/>
              </a:endParaRPr>
            </a:p>
          </p:txBody>
        </p:sp>
        <p:sp>
          <p:nvSpPr>
            <p:cNvPr id="13319" name="Rectangle 7"/>
            <p:cNvSpPr>
              <a:spLocks noChangeArrowheads="1"/>
            </p:cNvSpPr>
            <p:nvPr/>
          </p:nvSpPr>
          <p:spPr bwMode="auto">
            <a:xfrm>
              <a:off x="4761" y="13840"/>
              <a:ext cx="1800" cy="1208"/>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3200" b="1">
                  <a:latin typeface="Times New Roman" pitchFamily="18" charset="0"/>
                  <a:ea typeface="SimSun" pitchFamily="2" charset="-122"/>
                  <a:cs typeface="Lotus" pitchFamily="2" charset="-78"/>
                </a:rPr>
                <a:t>دگرگوني رفتار انساني</a:t>
              </a:r>
            </a:p>
            <a:p>
              <a:pPr algn="r"/>
              <a:endParaRPr lang="en-US" sz="7200" b="1">
                <a:latin typeface="Tahoma" pitchFamily="34" charset="0"/>
                <a:cs typeface="Lotus" pitchFamily="2" charset="-78"/>
              </a:endParaRPr>
            </a:p>
          </p:txBody>
        </p:sp>
        <p:sp>
          <p:nvSpPr>
            <p:cNvPr id="13320" name="Rectangle 8"/>
            <p:cNvSpPr>
              <a:spLocks noChangeArrowheads="1"/>
            </p:cNvSpPr>
            <p:nvPr/>
          </p:nvSpPr>
          <p:spPr bwMode="auto">
            <a:xfrm>
              <a:off x="2601" y="13840"/>
              <a:ext cx="1800" cy="1208"/>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rtl="1"/>
              <a:endParaRPr lang="en-US" altLang="zh-CN" sz="600">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Lotus" pitchFamily="2" charset="-78"/>
                </a:rPr>
                <a:t>پيچيدگي رفتار انسان</a:t>
              </a:r>
            </a:p>
            <a:p>
              <a:pPr algn="r"/>
              <a:endParaRPr lang="en-US" sz="8000" b="1">
                <a:latin typeface="Tahoma" pitchFamily="34" charset="0"/>
                <a:cs typeface="Lotus" pitchFamily="2" charset="-78"/>
              </a:endParaRPr>
            </a:p>
          </p:txBody>
        </p:sp>
        <p:grpSp>
          <p:nvGrpSpPr>
            <p:cNvPr id="13321" name="Group 9"/>
            <p:cNvGrpSpPr>
              <a:grpSpLocks/>
            </p:cNvGrpSpPr>
            <p:nvPr/>
          </p:nvGrpSpPr>
          <p:grpSpPr bwMode="auto">
            <a:xfrm>
              <a:off x="3501" y="12888"/>
              <a:ext cx="4140" cy="900"/>
              <a:chOff x="3501" y="12888"/>
              <a:chExt cx="4140" cy="900"/>
            </a:xfrm>
          </p:grpSpPr>
          <p:sp>
            <p:nvSpPr>
              <p:cNvPr id="13322" name="Line 10"/>
              <p:cNvSpPr>
                <a:spLocks noChangeShapeType="1"/>
              </p:cNvSpPr>
              <p:nvPr/>
            </p:nvSpPr>
            <p:spPr bwMode="auto">
              <a:xfrm>
                <a:off x="7641" y="13068"/>
                <a:ext cx="0" cy="720"/>
              </a:xfrm>
              <a:prstGeom prst="line">
                <a:avLst/>
              </a:prstGeom>
              <a:noFill/>
              <a:ln w="9525">
                <a:solidFill>
                  <a:schemeClr val="tx1"/>
                </a:solidFill>
                <a:prstDash val="lgDashDotDot"/>
                <a:round/>
                <a:headEnd/>
                <a:tailEnd type="stealth" w="med" len="lg"/>
              </a:ln>
            </p:spPr>
            <p:txBody>
              <a:bodyPr/>
              <a:lstStyle/>
              <a:p>
                <a:endParaRPr lang="en-US"/>
              </a:p>
            </p:txBody>
          </p:sp>
          <p:sp>
            <p:nvSpPr>
              <p:cNvPr id="13323" name="Line 11"/>
              <p:cNvSpPr>
                <a:spLocks noChangeShapeType="1"/>
              </p:cNvSpPr>
              <p:nvPr/>
            </p:nvSpPr>
            <p:spPr bwMode="auto">
              <a:xfrm>
                <a:off x="3501" y="13068"/>
                <a:ext cx="0" cy="720"/>
              </a:xfrm>
              <a:prstGeom prst="line">
                <a:avLst/>
              </a:prstGeom>
              <a:noFill/>
              <a:ln w="9525">
                <a:solidFill>
                  <a:schemeClr val="tx1"/>
                </a:solidFill>
                <a:prstDash val="lgDashDotDot"/>
                <a:round/>
                <a:headEnd/>
                <a:tailEnd type="stealth" w="med" len="lg"/>
              </a:ln>
            </p:spPr>
            <p:txBody>
              <a:bodyPr/>
              <a:lstStyle/>
              <a:p>
                <a:endParaRPr lang="en-US"/>
              </a:p>
            </p:txBody>
          </p:sp>
          <p:sp>
            <p:nvSpPr>
              <p:cNvPr id="13324" name="Line 12"/>
              <p:cNvSpPr>
                <a:spLocks noChangeShapeType="1"/>
              </p:cNvSpPr>
              <p:nvPr/>
            </p:nvSpPr>
            <p:spPr bwMode="auto">
              <a:xfrm>
                <a:off x="5661" y="13159"/>
                <a:ext cx="0" cy="629"/>
              </a:xfrm>
              <a:prstGeom prst="line">
                <a:avLst/>
              </a:prstGeom>
              <a:noFill/>
              <a:ln w="9525">
                <a:solidFill>
                  <a:schemeClr val="tx1"/>
                </a:solidFill>
                <a:prstDash val="lgDashDotDot"/>
                <a:round/>
                <a:headEnd/>
                <a:tailEnd type="stealth" w="med" len="lg"/>
              </a:ln>
            </p:spPr>
            <p:txBody>
              <a:bodyPr/>
              <a:lstStyle/>
              <a:p>
                <a:endParaRPr lang="en-US"/>
              </a:p>
            </p:txBody>
          </p:sp>
          <p:sp>
            <p:nvSpPr>
              <p:cNvPr id="13325" name="Line 13"/>
              <p:cNvSpPr>
                <a:spLocks noChangeShapeType="1"/>
              </p:cNvSpPr>
              <p:nvPr/>
            </p:nvSpPr>
            <p:spPr bwMode="auto">
              <a:xfrm>
                <a:off x="5661" y="12888"/>
                <a:ext cx="0" cy="360"/>
              </a:xfrm>
              <a:prstGeom prst="line">
                <a:avLst/>
              </a:prstGeom>
              <a:noFill/>
              <a:ln w="9525">
                <a:solidFill>
                  <a:schemeClr val="tx1"/>
                </a:solidFill>
                <a:prstDash val="lgDashDotDot"/>
                <a:round/>
                <a:headEnd/>
                <a:tailEnd/>
              </a:ln>
            </p:spPr>
            <p:txBody>
              <a:bodyPr/>
              <a:lstStyle/>
              <a:p>
                <a:endParaRPr lang="en-US"/>
              </a:p>
            </p:txBody>
          </p:sp>
        </p:grpSp>
        <p:sp>
          <p:nvSpPr>
            <p:cNvPr id="13326" name="Line 14"/>
            <p:cNvSpPr>
              <a:spLocks noChangeShapeType="1"/>
            </p:cNvSpPr>
            <p:nvPr/>
          </p:nvSpPr>
          <p:spPr bwMode="auto">
            <a:xfrm>
              <a:off x="3498" y="13071"/>
              <a:ext cx="4140" cy="0"/>
            </a:xfrm>
            <a:prstGeom prst="line">
              <a:avLst/>
            </a:prstGeom>
            <a:noFill/>
            <a:ln w="9525">
              <a:solidFill>
                <a:schemeClr val="tx1"/>
              </a:solidFill>
              <a:prstDash val="lgDashDotDot"/>
              <a:round/>
              <a:headEnd/>
              <a:tailEnd/>
            </a:ln>
          </p:spPr>
          <p:txBody>
            <a:bodyPr/>
            <a:lstStyle/>
            <a:p>
              <a:endParaRPr lang="en-US"/>
            </a:p>
          </p:txBody>
        </p:sp>
      </p:gr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87395" name="Rectangle 3"/>
          <p:cNvSpPr>
            <a:spLocks noGrp="1" noChangeArrowheads="1"/>
          </p:cNvSpPr>
          <p:nvPr>
            <p:ph idx="1"/>
          </p:nvPr>
        </p:nvSpPr>
        <p:spPr/>
        <p:txBody>
          <a:bodyPr/>
          <a:lstStyle/>
          <a:p>
            <a:pPr algn="ctr" rtl="1">
              <a:buFontTx/>
              <a:buNone/>
            </a:pPr>
            <a:r>
              <a:rPr lang="ar-SA" sz="3600" b="1">
                <a:cs typeface="Lotus" pitchFamily="2" charset="-78"/>
              </a:rPr>
              <a:t>6- عملکرد نظارت اجتماعي</a:t>
            </a:r>
            <a:r>
              <a:rPr lang="ar-SA" sz="3600">
                <a:cs typeface="Lotus" pitchFamily="2" charset="-78"/>
              </a:rPr>
              <a:t>: موفقيت يا عدم موفقيت شورش يا اعتراض به مکانيسم</a:t>
            </a:r>
            <a:r>
              <a:rPr lang="en-US" sz="3600">
                <a:cs typeface="Lotus" pitchFamily="2" charset="-78"/>
              </a:rPr>
              <a:t>‌</a:t>
            </a:r>
            <a:r>
              <a:rPr lang="ar-SA" sz="3600">
                <a:cs typeface="Lotus" pitchFamily="2" charset="-78"/>
              </a:rPr>
              <a:t>هاي نظارت اجتماعي درون جامعه بستگي دارد.</a:t>
            </a:r>
            <a:endParaRPr lang="en-US" sz="3600">
              <a:cs typeface="Lotus" pitchFamily="2" charset="-78"/>
            </a:endParaRPr>
          </a:p>
          <a:p>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DE810EF-F97D-4066-AC67-693A06DD7C5A}" type="slidenum">
              <a:rPr lang="fa-IR"/>
              <a:pPr/>
              <a:t>250</a:t>
            </a:fld>
            <a:endParaRPr lang="en-US"/>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7788" y="260350"/>
          <a:ext cx="9066212" cy="541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930452D1-E81E-4328-A210-7CADAA006535}" type="slidenum">
              <a:rPr lang="fa-IR"/>
              <a:pPr/>
              <a:t>251</a:t>
            </a:fld>
            <a:endParaRPr lang="en-US"/>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3"/>
          <p:cNvSpPr>
            <a:spLocks noGrp="1" noChangeArrowheads="1"/>
          </p:cNvSpPr>
          <p:nvPr>
            <p:ph idx="1"/>
          </p:nvPr>
        </p:nvSpPr>
        <p:spPr/>
        <p:txBody>
          <a:bodyPr/>
          <a:lstStyle/>
          <a:p>
            <a:pPr algn="ctr" rtl="1">
              <a:buFontTx/>
              <a:buNone/>
            </a:pPr>
            <a:r>
              <a:rPr lang="ar-SA" sz="3600" b="1">
                <a:cs typeface="Lotus" pitchFamily="2" charset="-78"/>
              </a:rPr>
              <a:t>عوامل سلب هويت فردي و خويشتن</a:t>
            </a:r>
            <a:r>
              <a:rPr lang="en-US" sz="3600" b="1">
                <a:cs typeface="Lotus" pitchFamily="2" charset="-78"/>
              </a:rPr>
              <a:t>‌</a:t>
            </a:r>
            <a:r>
              <a:rPr lang="ar-SA" sz="3600" b="1">
                <a:cs typeface="Lotus" pitchFamily="2" charset="-78"/>
              </a:rPr>
              <a:t>داري از اعضاي يک جمعيت:</a:t>
            </a:r>
            <a:endParaRPr lang="fa-IR" sz="3600" b="1">
              <a:cs typeface="Lotus" pitchFamily="2" charset="-78"/>
            </a:endParaRPr>
          </a:p>
          <a:p>
            <a:pPr algn="ctr" rtl="1">
              <a:buFontTx/>
              <a:buNone/>
            </a:pPr>
            <a:r>
              <a:rPr lang="ar-SA" sz="3600">
                <a:cs typeface="Lotus" pitchFamily="2" charset="-78"/>
              </a:rPr>
              <a:t>1- </a:t>
            </a:r>
            <a:r>
              <a:rPr lang="ar-SA" sz="3600" b="1">
                <a:cs typeface="Lotus" pitchFamily="2" charset="-78"/>
              </a:rPr>
              <a:t>ناشناسي</a:t>
            </a:r>
            <a:r>
              <a:rPr lang="ar-SA" sz="3600">
                <a:cs typeface="Lotus" pitchFamily="2" charset="-78"/>
              </a:rPr>
              <a:t>: به دليل عدم شناخت افراد از يکديگر، مسئوليت فردي به گونه</a:t>
            </a:r>
            <a:r>
              <a:rPr lang="en-US" sz="3600">
                <a:cs typeface="Lotus" pitchFamily="2" charset="-78"/>
              </a:rPr>
              <a:t>‌</a:t>
            </a:r>
            <a:r>
              <a:rPr lang="ar-SA" sz="3600">
                <a:cs typeface="Lotus" pitchFamily="2" charset="-78"/>
              </a:rPr>
              <a:t>اي موقت فراموش مي</a:t>
            </a:r>
            <a:r>
              <a:rPr lang="en-US" sz="3600">
                <a:cs typeface="Lotus" pitchFamily="2" charset="-78"/>
              </a:rPr>
              <a:t>‌</a:t>
            </a:r>
            <a:r>
              <a:rPr lang="ar-SA" sz="3600">
                <a:cs typeface="Lotus" pitchFamily="2" charset="-78"/>
              </a:rPr>
              <a:t>شود.</a:t>
            </a:r>
            <a:endParaRPr lang="fa-IR"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B928AAA1-7B29-4B05-9144-10D7F2A91C42}" type="slidenum">
              <a:rPr lang="fa-IR"/>
              <a:pPr/>
              <a:t>252</a:t>
            </a:fld>
            <a:endParaRPr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685800" y="692150"/>
            <a:ext cx="6870700" cy="1008063"/>
          </a:xfrm>
        </p:spPr>
        <p:txBody>
          <a:bodyPr/>
          <a:lstStyle/>
          <a:p>
            <a:pPr rtl="1"/>
            <a:r>
              <a:rPr lang="fa-IR" sz="4800" b="1">
                <a:cs typeface="Lotus" pitchFamily="2" charset="-78"/>
              </a:rPr>
              <a:t>ادامة بحث</a:t>
            </a:r>
            <a:endParaRPr lang="en-US" sz="4800" b="1">
              <a:cs typeface="Lotus" pitchFamily="2" charset="-78"/>
            </a:endParaRPr>
          </a:p>
        </p:txBody>
      </p:sp>
      <p:sp>
        <p:nvSpPr>
          <p:cNvPr id="191491" name="Rectangle 3"/>
          <p:cNvSpPr>
            <a:spLocks noGrp="1" noChangeArrowheads="1"/>
          </p:cNvSpPr>
          <p:nvPr>
            <p:ph idx="1"/>
          </p:nvPr>
        </p:nvSpPr>
        <p:spPr/>
        <p:txBody>
          <a:bodyPr/>
          <a:lstStyle/>
          <a:p>
            <a:pPr algn="ctr" rtl="1">
              <a:buFontTx/>
              <a:buNone/>
            </a:pPr>
            <a:r>
              <a:rPr lang="ar-SA" sz="3600">
                <a:cs typeface="Lotus" pitchFamily="2" charset="-78"/>
              </a:rPr>
              <a:t>2- </a:t>
            </a:r>
            <a:r>
              <a:rPr lang="ar-SA" sz="3600" b="1">
                <a:cs typeface="Lotus" pitchFamily="2" charset="-78"/>
              </a:rPr>
              <a:t>حالت غير شخصي</a:t>
            </a:r>
            <a:r>
              <a:rPr lang="ar-SA" sz="3600">
                <a:cs typeface="Lotus" pitchFamily="2" charset="-78"/>
              </a:rPr>
              <a:t>: عضويت در جماعت و رفتار جمعي عموماٌ غير شخصي است.</a:t>
            </a:r>
            <a:endParaRPr lang="fa-IR" sz="3600">
              <a:cs typeface="Lotus" pitchFamily="2" charset="-78"/>
            </a:endParaRPr>
          </a:p>
          <a:p>
            <a:pPr algn="ctr" rtl="1">
              <a:buFontTx/>
              <a:buNone/>
            </a:pPr>
            <a:r>
              <a:rPr lang="ar-SA" sz="3600">
                <a:cs typeface="Lotus" pitchFamily="2" charset="-78"/>
              </a:rPr>
              <a:t>3-</a:t>
            </a:r>
            <a:r>
              <a:rPr lang="ar-SA" sz="3600" b="1">
                <a:cs typeface="Lotus" pitchFamily="2" charset="-78"/>
              </a:rPr>
              <a:t> تلقين</a:t>
            </a:r>
            <a:r>
              <a:rPr lang="en-US" sz="3600" b="1">
                <a:cs typeface="Lotus" pitchFamily="2" charset="-78"/>
              </a:rPr>
              <a:t>‌</a:t>
            </a:r>
            <a:r>
              <a:rPr lang="ar-SA" sz="3600" b="1">
                <a:cs typeface="Lotus" pitchFamily="2" charset="-78"/>
              </a:rPr>
              <a:t>پذيري</a:t>
            </a:r>
            <a:r>
              <a:rPr lang="ar-SA" sz="3600">
                <a:cs typeface="Lotus" pitchFamily="2" charset="-78"/>
              </a:rPr>
              <a:t>: به دليل عدم وجود رهبري جاافتاده و الگوهاي رفتاري پذيرفته شده، بيشتر بر اساس تلقين عمل مي</a:t>
            </a:r>
            <a:r>
              <a:rPr lang="en-US" sz="3600">
                <a:cs typeface="Lotus" pitchFamily="2" charset="-78"/>
              </a:rPr>
              <a:t>‌</a:t>
            </a:r>
            <a:r>
              <a:rPr lang="ar-SA" sz="3600">
                <a:cs typeface="Lotus" pitchFamily="2" charset="-78"/>
              </a:rPr>
              <a:t>شود.</a:t>
            </a:r>
            <a:endParaRPr lang="en-US" sz="3600">
              <a:cs typeface="Lotus" pitchFamily="2" charset="-78"/>
            </a:endParaRPr>
          </a:p>
          <a:p>
            <a:pPr algn="dist">
              <a:buFontTx/>
              <a:buNone/>
            </a:pP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BB6242D-2C22-45F4-8A41-6BCCA2F29BB5}" type="slidenum">
              <a:rPr lang="fa-IR"/>
              <a:pPr/>
              <a:t>253</a:t>
            </a:fld>
            <a:endParaRPr lang="en-US"/>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ar-SA" b="1">
                <a:cs typeface="Lotus" pitchFamily="2" charset="-78"/>
              </a:rPr>
              <a:t>انواع </a:t>
            </a:r>
            <a:r>
              <a:rPr lang="fa-IR" b="1">
                <a:cs typeface="Lotus" pitchFamily="2" charset="-78"/>
              </a:rPr>
              <a:t>ج</a:t>
            </a:r>
            <a:r>
              <a:rPr lang="ar-SA" b="1">
                <a:cs typeface="Lotus" pitchFamily="2" charset="-78"/>
              </a:rPr>
              <a:t>ما</a:t>
            </a:r>
            <a:r>
              <a:rPr lang="fa-IR" b="1">
                <a:cs typeface="Lotus" pitchFamily="2" charset="-78"/>
              </a:rPr>
              <a:t>ع</a:t>
            </a:r>
            <a:r>
              <a:rPr lang="ar-SA" b="1">
                <a:cs typeface="Lotus" pitchFamily="2" charset="-78"/>
              </a:rPr>
              <a:t>ت</a:t>
            </a:r>
            <a:endParaRPr lang="en-US" b="1">
              <a:cs typeface="Lotus" pitchFamily="2" charset="-78"/>
            </a:endParaRPr>
          </a:p>
        </p:txBody>
      </p:sp>
      <p:sp>
        <p:nvSpPr>
          <p:cNvPr id="192515" name="Rectangle 3"/>
          <p:cNvSpPr>
            <a:spLocks noGrp="1" noChangeArrowheads="1"/>
          </p:cNvSpPr>
          <p:nvPr>
            <p:ph idx="1"/>
          </p:nvPr>
        </p:nvSpPr>
        <p:spPr/>
        <p:txBody>
          <a:bodyPr/>
          <a:lstStyle/>
          <a:p>
            <a:pPr algn="ctr" rtl="1">
              <a:buFontTx/>
              <a:buNone/>
            </a:pPr>
            <a:r>
              <a:rPr lang="ar-SA" sz="3600">
                <a:cs typeface="Lotus" pitchFamily="2" charset="-78"/>
              </a:rPr>
              <a:t>1- </a:t>
            </a:r>
            <a:r>
              <a:rPr lang="ar-SA" sz="3600" b="1">
                <a:cs typeface="Lotus" pitchFamily="2" charset="-78"/>
              </a:rPr>
              <a:t>بيانگر</a:t>
            </a:r>
            <a:r>
              <a:rPr lang="ar-SA" sz="3600">
                <a:cs typeface="Lotus" pitchFamily="2" charset="-78"/>
              </a:rPr>
              <a:t>: در اين جماعت، اعضا، احساساتشان را به شيوه مسالمت</a:t>
            </a:r>
            <a:r>
              <a:rPr lang="en-US" sz="3600">
                <a:cs typeface="Lotus" pitchFamily="2" charset="-78"/>
              </a:rPr>
              <a:t>‌</a:t>
            </a:r>
            <a:r>
              <a:rPr lang="ar-SA" sz="3600">
                <a:cs typeface="Lotus" pitchFamily="2" charset="-78"/>
              </a:rPr>
              <a:t>آميز بيان مي</a:t>
            </a:r>
            <a:r>
              <a:rPr lang="en-US" sz="3600">
                <a:cs typeface="Lotus" pitchFamily="2" charset="-78"/>
              </a:rPr>
              <a:t>‌</a:t>
            </a:r>
            <a:r>
              <a:rPr lang="ar-SA" sz="3600">
                <a:cs typeface="Lotus" pitchFamily="2" charset="-78"/>
              </a:rPr>
              <a:t>کنند.</a:t>
            </a:r>
            <a:endParaRPr lang="fa-IR" sz="3600">
              <a:cs typeface="Lotus" pitchFamily="2" charset="-78"/>
            </a:endParaRPr>
          </a:p>
          <a:p>
            <a:pPr algn="ctr" rtl="1">
              <a:buFontTx/>
              <a:buNone/>
            </a:pPr>
            <a:r>
              <a:rPr lang="fa-IR" sz="3600">
                <a:cs typeface="Lotus" pitchFamily="2" charset="-78"/>
              </a:rPr>
              <a:t>2</a:t>
            </a:r>
            <a:r>
              <a:rPr lang="ar-SA" sz="3600">
                <a:cs typeface="Lotus" pitchFamily="2" charset="-78"/>
              </a:rPr>
              <a:t>- </a:t>
            </a:r>
            <a:r>
              <a:rPr lang="ar-SA" sz="3600" b="1">
                <a:cs typeface="Lotus" pitchFamily="2" charset="-78"/>
              </a:rPr>
              <a:t>کنشگر</a:t>
            </a:r>
            <a:r>
              <a:rPr lang="ar-SA" sz="3600">
                <a:cs typeface="Lotus" pitchFamily="2" charset="-78"/>
              </a:rPr>
              <a:t>: در اين جماعت، کنشگر معطوف به هدف خاص است و خواستار وقوع يک نوع تغيير مي</a:t>
            </a:r>
            <a:r>
              <a:rPr lang="en-US" sz="3600">
                <a:cs typeface="Lotus" pitchFamily="2" charset="-78"/>
              </a:rPr>
              <a:t>‌</a:t>
            </a:r>
            <a:r>
              <a:rPr lang="ar-SA" sz="3600">
                <a:cs typeface="Lotus" pitchFamily="2" charset="-78"/>
              </a:rPr>
              <a:t>باشد.</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B1CDFEA-5095-4E63-A240-DA771F879285}" type="slidenum">
              <a:rPr lang="fa-IR"/>
              <a:pPr/>
              <a:t>254</a:t>
            </a:fld>
            <a:endParaRPr 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93539" name="Rectangle 3"/>
          <p:cNvSpPr>
            <a:spLocks noGrp="1" noChangeArrowheads="1"/>
          </p:cNvSpPr>
          <p:nvPr>
            <p:ph idx="1"/>
          </p:nvPr>
        </p:nvSpPr>
        <p:spPr/>
        <p:txBody>
          <a:bodyPr/>
          <a:lstStyle/>
          <a:p>
            <a:pPr algn="ctr" rtl="1">
              <a:buFontTx/>
              <a:buNone/>
            </a:pPr>
            <a:r>
              <a:rPr lang="ar-SA" sz="3600">
                <a:cs typeface="Lotus" pitchFamily="2" charset="-78"/>
              </a:rPr>
              <a:t>3- </a:t>
            </a:r>
            <a:r>
              <a:rPr lang="ar-SA" sz="3600" b="1">
                <a:cs typeface="Lotus" pitchFamily="2" charset="-78"/>
              </a:rPr>
              <a:t>اوباش</a:t>
            </a:r>
            <a:r>
              <a:rPr lang="ar-SA" sz="3600">
                <a:cs typeface="Lotus" pitchFamily="2" charset="-78"/>
              </a:rPr>
              <a:t>: جماعت کنشگري است که رفتارش ماهيت خشونت</a:t>
            </a:r>
            <a:r>
              <a:rPr lang="en-US" sz="3600">
                <a:cs typeface="Lotus" pitchFamily="2" charset="-78"/>
              </a:rPr>
              <a:t>‌</a:t>
            </a:r>
            <a:r>
              <a:rPr lang="ar-SA" sz="3600">
                <a:cs typeface="Lotus" pitchFamily="2" charset="-78"/>
              </a:rPr>
              <a:t>آميز دارد.</a:t>
            </a:r>
            <a:endParaRPr lang="fa-IR" sz="3600">
              <a:cs typeface="Lotus" pitchFamily="2" charset="-78"/>
            </a:endParaRPr>
          </a:p>
          <a:p>
            <a:pPr algn="r" rtl="1">
              <a:buFontTx/>
              <a:buNone/>
            </a:pPr>
            <a:r>
              <a:rPr lang="ar-SA" sz="3600">
                <a:cs typeface="Lotus" pitchFamily="2" charset="-78"/>
              </a:rPr>
              <a:t>4- </a:t>
            </a:r>
            <a:r>
              <a:rPr lang="ar-SA" sz="3600" b="1">
                <a:cs typeface="Lotus" pitchFamily="2" charset="-78"/>
              </a:rPr>
              <a:t>حضار</a:t>
            </a:r>
            <a:r>
              <a:rPr lang="ar-SA" sz="3600">
                <a:cs typeface="Lotus" pitchFamily="2" charset="-78"/>
              </a:rPr>
              <a:t>: کنشگري که به شيوه انفعالي رفتار مي</a:t>
            </a:r>
            <a:r>
              <a:rPr lang="en-US" sz="3600">
                <a:cs typeface="Lotus" pitchFamily="2" charset="-78"/>
              </a:rPr>
              <a:t>‌</a:t>
            </a:r>
            <a:r>
              <a:rPr lang="ar-SA" sz="3600">
                <a:cs typeface="Lotus" pitchFamily="2" charset="-78"/>
              </a:rPr>
              <a:t>کند.</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A971A48-9506-4CBE-8819-93C865B0728B}" type="slidenum">
              <a:rPr lang="fa-IR"/>
              <a:pPr/>
              <a:t>255</a:t>
            </a:fld>
            <a:endParaRPr lang="en-US"/>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94563" name="Rectangle 3"/>
          <p:cNvSpPr>
            <a:spLocks noGrp="1" noChangeArrowheads="1"/>
          </p:cNvSpPr>
          <p:nvPr>
            <p:ph idx="1"/>
          </p:nvPr>
        </p:nvSpPr>
        <p:spPr/>
        <p:txBody>
          <a:bodyPr/>
          <a:lstStyle/>
          <a:p>
            <a:pPr algn="ctr" rtl="1">
              <a:buFontTx/>
              <a:buNone/>
            </a:pPr>
            <a:r>
              <a:rPr lang="ar-SA" sz="3600">
                <a:cs typeface="Lotus" pitchFamily="2" charset="-78"/>
              </a:rPr>
              <a:t>5- </a:t>
            </a:r>
            <a:r>
              <a:rPr lang="ar-SA" sz="3600" b="1">
                <a:cs typeface="Lotus" pitchFamily="2" charset="-78"/>
              </a:rPr>
              <a:t>شورشي</a:t>
            </a:r>
            <a:r>
              <a:rPr lang="ar-SA" sz="3600">
                <a:cs typeface="Lotus" pitchFamily="2" charset="-78"/>
              </a:rPr>
              <a:t>: با حمله و پرخاشگري، اعتراض جماعت نشان داده مي</a:t>
            </a:r>
            <a:r>
              <a:rPr lang="en-US" sz="3600">
                <a:cs typeface="Lotus" pitchFamily="2" charset="-78"/>
              </a:rPr>
              <a:t>‌</a:t>
            </a:r>
            <a:r>
              <a:rPr lang="ar-SA" sz="3600">
                <a:cs typeface="Lotus" pitchFamily="2" charset="-78"/>
              </a:rPr>
              <a:t>شود.</a:t>
            </a:r>
            <a:endParaRPr lang="fa-IR" sz="3600">
              <a:cs typeface="Lotus" pitchFamily="2" charset="-78"/>
            </a:endParaRPr>
          </a:p>
          <a:p>
            <a:pPr algn="ctr" rtl="1">
              <a:buFontTx/>
              <a:buNone/>
            </a:pPr>
            <a:r>
              <a:rPr lang="ar-SA" sz="3600">
                <a:cs typeface="Lotus" pitchFamily="2" charset="-78"/>
              </a:rPr>
              <a:t>6- </a:t>
            </a:r>
            <a:r>
              <a:rPr lang="ar-SA" sz="3600" b="1">
                <a:cs typeface="Lotus" pitchFamily="2" charset="-78"/>
              </a:rPr>
              <a:t>وحشت</a:t>
            </a:r>
            <a:r>
              <a:rPr lang="en-US" sz="3600" b="1">
                <a:cs typeface="Lotus" pitchFamily="2" charset="-78"/>
              </a:rPr>
              <a:t>‌</a:t>
            </a:r>
            <a:r>
              <a:rPr lang="ar-SA" sz="3600" b="1">
                <a:cs typeface="Lotus" pitchFamily="2" charset="-78"/>
              </a:rPr>
              <a:t>زده</a:t>
            </a:r>
            <a:r>
              <a:rPr lang="ar-SA" sz="3600">
                <a:cs typeface="Lotus" pitchFamily="2" charset="-78"/>
              </a:rPr>
              <a:t>: وقتي جماعت به دليل يک خطر مشترک، دچار وحشت شديد مي</a:t>
            </a:r>
            <a:r>
              <a:rPr lang="en-US" sz="3600">
                <a:cs typeface="Lotus" pitchFamily="2" charset="-78"/>
              </a:rPr>
              <a:t>‌</a:t>
            </a:r>
            <a:r>
              <a:rPr lang="ar-SA" sz="3600">
                <a:cs typeface="Lotus" pitchFamily="2" charset="-78"/>
              </a:rPr>
              <a:t>شود.</a:t>
            </a:r>
            <a:endParaRPr lang="en-US" sz="3600">
              <a:cs typeface="Lotus" pitchFamily="2" charset="-78"/>
            </a:endParaRPr>
          </a:p>
          <a:p>
            <a:pPr algn="ctr">
              <a:buFontTx/>
              <a:buNone/>
            </a:pPr>
            <a:endParaRPr lang="en-US" sz="3600">
              <a:cs typeface="Lotus" pitchFamily="2" charset="-78"/>
            </a:endParaRPr>
          </a:p>
          <a:p>
            <a:pPr>
              <a:buFontTx/>
              <a:buNone/>
            </a:pP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4F900D3-B27D-4BDB-95A1-4F14A52070D3}" type="slidenum">
              <a:rPr lang="fa-IR"/>
              <a:pPr/>
              <a:t>256</a:t>
            </a:fld>
            <a:endParaRPr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16 </a:t>
            </a:r>
            <a:endParaRPr lang="en-US" sz="5400" b="1">
              <a:effectLst>
                <a:outerShdw blurRad="38100" dist="38100" dir="2700000" algn="tl">
                  <a:srgbClr val="FFFFFF"/>
                </a:outerShdw>
              </a:effectLst>
              <a:cs typeface="Lotus" pitchFamily="2" charset="-78"/>
            </a:endParaRPr>
          </a:p>
        </p:txBody>
      </p:sp>
      <p:sp>
        <p:nvSpPr>
          <p:cNvPr id="580611" name="Rectangle 3"/>
          <p:cNvSpPr>
            <a:spLocks noGrp="1" noChangeArrowheads="1"/>
          </p:cNvSpPr>
          <p:nvPr>
            <p:ph idx="1"/>
          </p:nvPr>
        </p:nvSpPr>
        <p:spPr/>
        <p:txBody>
          <a:bodyPr/>
          <a:lstStyle/>
          <a:p>
            <a:pPr algn="ctr" rtl="1"/>
            <a:endParaRPr lang="fa-IR" sz="5400" b="1">
              <a:effectLst>
                <a:outerShdw blurRad="38100" dist="38100" dir="2700000" algn="tl">
                  <a:srgbClr val="FFFFFF"/>
                </a:outerShdw>
              </a:effectLst>
              <a:cs typeface="Lotus" pitchFamily="2" charset="-78"/>
            </a:endParaRPr>
          </a:p>
          <a:p>
            <a:pPr algn="ctr" rtl="1"/>
            <a:r>
              <a:rPr lang="fa-IR" sz="5400" b="1">
                <a:effectLst>
                  <a:outerShdw blurRad="38100" dist="38100" dir="2700000" algn="tl">
                    <a:srgbClr val="FFFFFF"/>
                  </a:outerShdw>
                </a:effectLst>
                <a:cs typeface="Lotus" pitchFamily="2" charset="-78"/>
              </a:rPr>
              <a:t>روابط نژادی وقومی</a:t>
            </a:r>
            <a:endParaRPr lang="en-US" sz="54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A2E56CB-D012-44BD-9FDC-188F9D15D8F5}" type="slidenum">
              <a:rPr lang="fa-IR"/>
              <a:pPr/>
              <a:t>257</a:t>
            </a:fld>
            <a:endParaRPr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81635"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نژاد و گروه های قومی را تعريف کند .</a:t>
            </a:r>
          </a:p>
          <a:p>
            <a:pPr marL="609600" indent="-609600" algn="r" rtl="1">
              <a:buFontTx/>
              <a:buAutoNum type="arabicPeriod"/>
            </a:pPr>
            <a:r>
              <a:rPr lang="fa-IR">
                <a:cs typeface="Lotus" pitchFamily="2" charset="-78"/>
              </a:rPr>
              <a:t>تصورات قالبی و پيش داوری را تعريف کند .</a:t>
            </a:r>
          </a:p>
          <a:p>
            <a:pPr marL="609600" indent="-609600" algn="r" rtl="1">
              <a:buFontTx/>
              <a:buAutoNum type="arabicPeriod"/>
            </a:pPr>
            <a:r>
              <a:rPr lang="fa-IR">
                <a:cs typeface="Lotus" pitchFamily="2" charset="-78"/>
              </a:rPr>
              <a:t>روشهای اعمال تبعيض عليه اقليت ها را بيان کند .</a:t>
            </a:r>
          </a:p>
          <a:p>
            <a:pPr marL="609600" indent="-609600" algn="r" rtl="1">
              <a:buFontTx/>
              <a:buAutoNum type="arabicPeriod"/>
            </a:pPr>
            <a:r>
              <a:rPr lang="fa-IR">
                <a:cs typeface="Lotus" pitchFamily="2" charset="-78"/>
              </a:rPr>
              <a:t>واکنش گروه اقليت را نام ببرد .</a:t>
            </a: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08344DB-5467-40AE-8A89-4347D553B33D}" type="slidenum">
              <a:rPr lang="fa-IR"/>
              <a:pPr/>
              <a:t>258</a:t>
            </a:fld>
            <a:endParaRPr lang="en-US"/>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idx="1"/>
          </p:nvPr>
        </p:nvSpPr>
        <p:spPr/>
        <p:txBody>
          <a:bodyPr/>
          <a:lstStyle/>
          <a:p>
            <a:pPr algn="ctr" rtl="1">
              <a:buFontTx/>
              <a:buNone/>
            </a:pPr>
            <a:r>
              <a:rPr lang="ar-SA"/>
              <a:t> </a:t>
            </a:r>
            <a:r>
              <a:rPr lang="ar-SA" sz="3600" b="1">
                <a:cs typeface="Lotus" pitchFamily="2" charset="-78"/>
              </a:rPr>
              <a:t>نژاد</a:t>
            </a:r>
            <a:r>
              <a:rPr lang="ar-SA" sz="3600">
                <a:cs typeface="Lotus" pitchFamily="2" charset="-78"/>
              </a:rPr>
              <a:t> به گروهي از افراد اطلاق مي</a:t>
            </a:r>
            <a:r>
              <a:rPr lang="en-US" sz="3600">
                <a:cs typeface="Lotus" pitchFamily="2" charset="-78"/>
              </a:rPr>
              <a:t>‌</a:t>
            </a:r>
            <a:r>
              <a:rPr lang="ar-SA" sz="3600">
                <a:cs typeface="Lotus" pitchFamily="2" charset="-78"/>
              </a:rPr>
              <a:t>شود که بر اثر نسل</a:t>
            </a:r>
            <a:r>
              <a:rPr lang="en-US" sz="3600">
                <a:cs typeface="Lotus" pitchFamily="2" charset="-78"/>
              </a:rPr>
              <a:t>‌</a:t>
            </a:r>
            <a:r>
              <a:rPr lang="ar-SA" sz="3600">
                <a:cs typeface="Lotus" pitchFamily="2" charset="-78"/>
              </a:rPr>
              <a:t>ها اختلاط درون</a:t>
            </a:r>
            <a:r>
              <a:rPr lang="en-US" sz="3600">
                <a:cs typeface="Lotus" pitchFamily="2" charset="-78"/>
              </a:rPr>
              <a:t>‌</a:t>
            </a:r>
            <a:r>
              <a:rPr lang="ar-SA" sz="3600">
                <a:cs typeface="Lotus" pitchFamily="2" charset="-78"/>
              </a:rPr>
              <a:t>گروهي، ويژگي</a:t>
            </a:r>
            <a:r>
              <a:rPr lang="en-US" sz="3600">
                <a:cs typeface="Lotus" pitchFamily="2" charset="-78"/>
              </a:rPr>
              <a:t>‌</a:t>
            </a:r>
            <a:r>
              <a:rPr lang="ar-SA" sz="3600">
                <a:cs typeface="Lotus" pitchFamily="2" charset="-78"/>
              </a:rPr>
              <a:t>هاي جسماني يا زيست شناختي مشترکي پيدا کرده باشند.</a:t>
            </a:r>
            <a:endParaRPr lang="fa-IR"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19E8C9EC-9051-4E1A-B08A-D7231B4BAEF1}" type="slidenum">
              <a:rPr lang="fa-IR"/>
              <a:pPr/>
              <a:t>259</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755650" y="692150"/>
            <a:ext cx="6765925" cy="1203325"/>
          </a:xfrm>
        </p:spPr>
        <p:txBody>
          <a:bodyPr>
            <a:normAutofit fontScale="90000"/>
          </a:bodyPr>
          <a:lstStyle/>
          <a:p>
            <a:r>
              <a:rPr lang="ar-SA" b="1">
                <a:cs typeface="Lotus" pitchFamily="2" charset="-78"/>
              </a:rPr>
              <a:t>ويژگي‌هاي روش علمي در </a:t>
            </a:r>
            <a:br>
              <a:rPr lang="fa-IR" b="1">
                <a:cs typeface="Lotus" pitchFamily="2" charset="-78"/>
              </a:rPr>
            </a:br>
            <a:r>
              <a:rPr lang="ar-SA" b="1">
                <a:cs typeface="Lotus" pitchFamily="2" charset="-78"/>
              </a:rPr>
              <a:t>جامعه شناسي</a:t>
            </a:r>
            <a:endParaRPr lang="en-US" b="1">
              <a:cs typeface="Lotus" pitchFamily="2" charset="-78"/>
            </a:endParaRPr>
          </a:p>
        </p:txBody>
      </p:sp>
      <p:sp>
        <p:nvSpPr>
          <p:cNvPr id="57347" name="Rectangle 3"/>
          <p:cNvSpPr>
            <a:spLocks noGrp="1" noChangeArrowheads="1"/>
          </p:cNvSpPr>
          <p:nvPr>
            <p:ph idx="1"/>
          </p:nvPr>
        </p:nvSpPr>
        <p:spPr/>
        <p:txBody>
          <a:bodyPr/>
          <a:lstStyle/>
          <a:p>
            <a:pPr algn="dist" rtl="1">
              <a:buFontTx/>
              <a:buNone/>
            </a:pPr>
            <a:r>
              <a:rPr lang="ar-SA" sz="4000" dirty="0">
                <a:cs typeface="Lotus" pitchFamily="2" charset="-78"/>
              </a:rPr>
              <a:t>روش بررسي</a:t>
            </a:r>
            <a:r>
              <a:rPr lang="fa-IR" sz="4000" dirty="0">
                <a:cs typeface="Lotus" pitchFamily="2" charset="-78"/>
              </a:rPr>
              <a:t> علمی</a:t>
            </a:r>
            <a:r>
              <a:rPr lang="ar-SA" sz="4000" dirty="0">
                <a:cs typeface="Lotus" pitchFamily="2" charset="-78"/>
              </a:rPr>
              <a:t> بايد شرايطي داشته باشد:</a:t>
            </a:r>
            <a:endParaRPr lang="fa-IR" sz="4000" i="1" dirty="0">
              <a:cs typeface="Lotus" pitchFamily="2" charset="-78"/>
            </a:endParaRPr>
          </a:p>
          <a:p>
            <a:pPr algn="ctr" rtl="1">
              <a:buFontTx/>
              <a:buNone/>
            </a:pPr>
            <a:r>
              <a:rPr lang="ar-SA" sz="4000" b="1" i="1" dirty="0">
                <a:cs typeface="Lotus" pitchFamily="2" charset="-78"/>
              </a:rPr>
              <a:t>1- شواهد تحقيق پذير</a:t>
            </a:r>
            <a:r>
              <a:rPr lang="fa-IR" sz="4000" b="1" i="1" dirty="0">
                <a:cs typeface="Lotus" pitchFamily="2" charset="-78"/>
              </a:rPr>
              <a:t>قابلیت بررسی وآزمون</a:t>
            </a:r>
            <a:r>
              <a:rPr lang="ar-SA" sz="4000" i="1" dirty="0">
                <a:cs typeface="Lotus" pitchFamily="2" charset="-78"/>
              </a:rPr>
              <a:t>: </a:t>
            </a:r>
            <a:r>
              <a:rPr lang="ar-SA" sz="4000" dirty="0">
                <a:cs typeface="Lotus" pitchFamily="2" charset="-78"/>
              </a:rPr>
              <a:t>تحقيق علمي به مشاهدات عيني و واقعي نياز دارد كه بتوان صحت و سقم آن‌ها را آزمود. </a:t>
            </a:r>
            <a:endParaRPr lang="fa-IR" sz="4000" i="1" dirty="0">
              <a:cs typeface="Lotus" pitchFamily="2" charset="-78"/>
            </a:endParaRPr>
          </a:p>
        </p:txBody>
      </p:sp>
      <p:sp>
        <p:nvSpPr>
          <p:cNvPr id="5" name="Footer Placeholder 4"/>
          <p:cNvSpPr>
            <a:spLocks noGrp="1"/>
          </p:cNvSpPr>
          <p:nvPr>
            <p:ph type="ftr" sz="quarter" idx="11"/>
          </p:nvPr>
        </p:nvSpPr>
        <p:spPr/>
        <p:txBody>
          <a:bodyPr/>
          <a:lstStyle/>
          <a:p>
            <a:r>
              <a:rPr lang="fa-IR" dirty="0"/>
              <a:t>1385</a:t>
            </a:r>
            <a:endParaRPr lang="en-US" dirty="0"/>
          </a:p>
        </p:txBody>
      </p:sp>
      <p:sp>
        <p:nvSpPr>
          <p:cNvPr id="6" name="Slide Number Placeholder 5"/>
          <p:cNvSpPr>
            <a:spLocks noGrp="1"/>
          </p:cNvSpPr>
          <p:nvPr>
            <p:ph type="sldNum" sz="quarter" idx="12"/>
          </p:nvPr>
        </p:nvSpPr>
        <p:spPr/>
        <p:txBody>
          <a:bodyPr/>
          <a:lstStyle/>
          <a:p>
            <a:fld id="{CDB343F2-B03A-4762-923E-5BD3773C8E34}" type="slidenum">
              <a:rPr lang="fa-IR"/>
              <a:pPr/>
              <a:t>26</a:t>
            </a:fld>
            <a:endParaRPr lang="en-US"/>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1" name="Rectangle 3"/>
          <p:cNvSpPr>
            <a:spLocks noGrp="1" noChangeArrowheads="1"/>
          </p:cNvSpPr>
          <p:nvPr>
            <p:ph idx="1"/>
          </p:nvPr>
        </p:nvSpPr>
        <p:spPr/>
        <p:txBody>
          <a:bodyPr/>
          <a:lstStyle/>
          <a:p>
            <a:pPr algn="ctr" rtl="1">
              <a:buFontTx/>
              <a:buNone/>
            </a:pPr>
            <a:r>
              <a:rPr lang="ar-SA" sz="3600">
                <a:cs typeface="Lotus" pitchFamily="2" charset="-78"/>
              </a:rPr>
              <a:t>يک گروه قومي با ويژگي</a:t>
            </a:r>
            <a:r>
              <a:rPr lang="en-US" sz="3600">
                <a:cs typeface="Lotus" pitchFamily="2" charset="-78"/>
              </a:rPr>
              <a:t>‌</a:t>
            </a:r>
            <a:r>
              <a:rPr lang="ar-SA" sz="3600">
                <a:cs typeface="Lotus" pitchFamily="2" charset="-78"/>
              </a:rPr>
              <a:t>هاي فرهنگي مشترک اعضايش مشخص مي</a:t>
            </a:r>
            <a:r>
              <a:rPr lang="en-US" sz="3600">
                <a:cs typeface="Lotus" pitchFamily="2" charset="-78"/>
              </a:rPr>
              <a:t>‌</a:t>
            </a:r>
            <a:r>
              <a:rPr lang="ar-SA" sz="3600">
                <a:cs typeface="Lotus" pitchFamily="2" charset="-78"/>
              </a:rPr>
              <a:t>شود. اين ويژگي</a:t>
            </a:r>
            <a:r>
              <a:rPr lang="en-US" sz="3600">
                <a:cs typeface="Lotus" pitchFamily="2" charset="-78"/>
              </a:rPr>
              <a:t>‌</a:t>
            </a:r>
            <a:r>
              <a:rPr lang="ar-SA" sz="3600">
                <a:cs typeface="Lotus" pitchFamily="2" charset="-78"/>
              </a:rPr>
              <a:t>ها عبارتند از </a:t>
            </a:r>
            <a:r>
              <a:rPr lang="ar-SA" sz="3600" b="1">
                <a:cs typeface="Lotus" pitchFamily="2" charset="-78"/>
              </a:rPr>
              <a:t>دين</a:t>
            </a:r>
            <a:r>
              <a:rPr lang="ar-SA" sz="3600">
                <a:cs typeface="Lotus" pitchFamily="2" charset="-78"/>
              </a:rPr>
              <a:t>، </a:t>
            </a:r>
            <a:r>
              <a:rPr lang="ar-SA" sz="3600" b="1">
                <a:cs typeface="Lotus" pitchFamily="2" charset="-78"/>
              </a:rPr>
              <a:t>زبان</a:t>
            </a:r>
            <a:r>
              <a:rPr lang="ar-SA" sz="3600">
                <a:cs typeface="Lotus" pitchFamily="2" charset="-78"/>
              </a:rPr>
              <a:t> و </a:t>
            </a:r>
            <a:r>
              <a:rPr lang="ar-SA" sz="3600" b="1">
                <a:cs typeface="Lotus" pitchFamily="2" charset="-78"/>
              </a:rPr>
              <a:t>مليت</a:t>
            </a:r>
            <a:r>
              <a:rPr lang="ar-SA" sz="3600">
                <a:cs typeface="Lotus" pitchFamily="2" charset="-78"/>
              </a:rPr>
              <a:t>.</a:t>
            </a:r>
            <a:endParaRPr lang="en-US" sz="36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1C17BE0B-C937-4816-9E79-A6A2EF69F163}" type="slidenum">
              <a:rPr lang="fa-IR"/>
              <a:pPr/>
              <a:t>260</a:t>
            </a:fld>
            <a:endParaRPr lang="en-US"/>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ar-SA" sz="4800" b="1">
                <a:cs typeface="Lotus" pitchFamily="2" charset="-78"/>
              </a:rPr>
              <a:t>تصورات قالبي</a:t>
            </a:r>
            <a:endParaRPr lang="en-US" sz="4800" b="1">
              <a:cs typeface="Lotus" pitchFamily="2" charset="-78"/>
            </a:endParaRPr>
          </a:p>
        </p:txBody>
      </p:sp>
      <p:sp>
        <p:nvSpPr>
          <p:cNvPr id="196611" name="Rectangle 3"/>
          <p:cNvSpPr>
            <a:spLocks noGrp="1" noChangeArrowheads="1"/>
          </p:cNvSpPr>
          <p:nvPr>
            <p:ph idx="1"/>
          </p:nvPr>
        </p:nvSpPr>
        <p:spPr/>
        <p:txBody>
          <a:bodyPr/>
          <a:lstStyle/>
          <a:p>
            <a:pPr algn="ctr" rtl="1"/>
            <a:r>
              <a:rPr lang="ar-SA" sz="3600" b="1">
                <a:cs typeface="Lotus" pitchFamily="2" charset="-78"/>
              </a:rPr>
              <a:t>تصورات قالبي</a:t>
            </a:r>
            <a:r>
              <a:rPr lang="ar-SA" sz="3600">
                <a:cs typeface="Lotus" pitchFamily="2" charset="-78"/>
              </a:rPr>
              <a:t> به تعميم</a:t>
            </a:r>
            <a:r>
              <a:rPr lang="en-US" sz="3600">
                <a:cs typeface="Lotus" pitchFamily="2" charset="-78"/>
              </a:rPr>
              <a:t>‌</a:t>
            </a:r>
            <a:r>
              <a:rPr lang="ar-SA" sz="3600">
                <a:cs typeface="Lotus" pitchFamily="2" charset="-78"/>
              </a:rPr>
              <a:t>هايي اطلاق مي</a:t>
            </a:r>
            <a:r>
              <a:rPr lang="en-US" sz="3600">
                <a:cs typeface="Lotus" pitchFamily="2" charset="-78"/>
              </a:rPr>
              <a:t>‌</a:t>
            </a:r>
            <a:r>
              <a:rPr lang="ar-SA" sz="3600">
                <a:cs typeface="Lotus" pitchFamily="2" charset="-78"/>
              </a:rPr>
              <a:t>شوند که در مورد برخي از اقليت</a:t>
            </a:r>
            <a:r>
              <a:rPr lang="en-US" sz="3600">
                <a:cs typeface="Lotus" pitchFamily="2" charset="-78"/>
              </a:rPr>
              <a:t>‌</a:t>
            </a:r>
            <a:r>
              <a:rPr lang="ar-SA" sz="3600">
                <a:cs typeface="Lotus" pitchFamily="2" charset="-78"/>
              </a:rPr>
              <a:t>هاي مذهبي، نژادي و قومي رواج</a:t>
            </a:r>
            <a:r>
              <a:rPr lang="fa-IR" sz="3600">
                <a:cs typeface="Lotus" pitchFamily="2" charset="-78"/>
              </a:rPr>
              <a:t> </a:t>
            </a:r>
            <a:r>
              <a:rPr lang="ar-SA" sz="3600">
                <a:cs typeface="Lotus" pitchFamily="2" charset="-78"/>
              </a:rPr>
              <a:t>دارند.</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8D94ACB-8CE1-4C59-BEA6-5E322B5EC552}" type="slidenum">
              <a:rPr lang="fa-IR"/>
              <a:pPr/>
              <a:t>261</a:t>
            </a:fld>
            <a:endParaRPr lang="en-US"/>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lstStyle/>
          <a:p>
            <a:pPr rtl="1"/>
            <a:r>
              <a:rPr lang="ar-SA" b="1">
                <a:cs typeface="Lotus" pitchFamily="2" charset="-78"/>
              </a:rPr>
              <a:t>پيشداوري</a:t>
            </a:r>
            <a:endParaRPr lang="en-US" b="1">
              <a:cs typeface="Lotus" pitchFamily="2" charset="-78"/>
            </a:endParaRPr>
          </a:p>
        </p:txBody>
      </p:sp>
      <p:sp>
        <p:nvSpPr>
          <p:cNvPr id="412675" name="Rectangle 3"/>
          <p:cNvSpPr>
            <a:spLocks noGrp="1" noChangeArrowheads="1"/>
          </p:cNvSpPr>
          <p:nvPr>
            <p:ph idx="1"/>
          </p:nvPr>
        </p:nvSpPr>
        <p:spPr/>
        <p:txBody>
          <a:bodyPr/>
          <a:lstStyle/>
          <a:p>
            <a:pPr algn="ctr" rtl="1">
              <a:buFontTx/>
              <a:buNone/>
            </a:pPr>
            <a:r>
              <a:rPr lang="ar-SA"/>
              <a:t> </a:t>
            </a:r>
            <a:r>
              <a:rPr lang="ar-SA" sz="3600" b="1">
                <a:cs typeface="Lotus" pitchFamily="2" charset="-78"/>
              </a:rPr>
              <a:t>پيشداوري</a:t>
            </a:r>
            <a:r>
              <a:rPr lang="ar-SA" sz="3600">
                <a:cs typeface="Lotus" pitchFamily="2" charset="-78"/>
              </a:rPr>
              <a:t> به برداشت يا احساسي اطلاق مي</a:t>
            </a:r>
            <a:r>
              <a:rPr lang="en-US" sz="3600">
                <a:cs typeface="Lotus" pitchFamily="2" charset="-78"/>
              </a:rPr>
              <a:t>‌</a:t>
            </a:r>
            <a:r>
              <a:rPr lang="ar-SA" sz="3600">
                <a:cs typeface="Lotus" pitchFamily="2" charset="-78"/>
              </a:rPr>
              <a:t>شود که شخص نسبت به اعضاي يک گروه اقليت دارد، اما تبعيض به الگوي رفتاري آشکاري گفته مي</a:t>
            </a:r>
            <a:r>
              <a:rPr lang="en-US" sz="3600">
                <a:cs typeface="Lotus" pitchFamily="2" charset="-78"/>
              </a:rPr>
              <a:t>‌</a:t>
            </a:r>
            <a:r>
              <a:rPr lang="ar-SA" sz="3600">
                <a:cs typeface="Lotus" pitchFamily="2" charset="-78"/>
              </a:rPr>
              <a:t>شود که بر ضد يک گروه اقليت جهت گرفته باشد.</a:t>
            </a:r>
            <a:endParaRPr lang="en-US" sz="3600">
              <a:cs typeface="Lotus" pitchFamily="2" charset="-78"/>
            </a:endParaRPr>
          </a:p>
          <a:p>
            <a:pPr algn="dist"/>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DA22655E-9B65-4B65-A954-009D5AF9DF79}" type="slidenum">
              <a:rPr lang="fa-IR"/>
              <a:pPr/>
              <a:t>262</a:t>
            </a:fld>
            <a:endParaRPr lang="en-US"/>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normAutofit fontScale="90000"/>
          </a:bodyPr>
          <a:lstStyle/>
          <a:p>
            <a:pPr rtl="1"/>
            <a:r>
              <a:rPr lang="ar-SA" sz="4000" b="1">
                <a:cs typeface="Lotus" pitchFamily="2" charset="-78"/>
              </a:rPr>
              <a:t>روش</a:t>
            </a:r>
            <a:r>
              <a:rPr lang="en-US" sz="4000" b="1">
                <a:cs typeface="Lotus" pitchFamily="2" charset="-78"/>
              </a:rPr>
              <a:t>‌</a:t>
            </a:r>
            <a:r>
              <a:rPr lang="ar-SA" sz="4000" b="1">
                <a:cs typeface="Lotus" pitchFamily="2" charset="-78"/>
              </a:rPr>
              <a:t>هاي اعمال تبعيض:</a:t>
            </a:r>
            <a:br>
              <a:rPr lang="fa-IR" sz="4000" b="1">
                <a:cs typeface="Lotus" pitchFamily="2" charset="-78"/>
              </a:rPr>
            </a:br>
            <a:endParaRPr lang="en-US" sz="4000" b="1">
              <a:cs typeface="Lotus" pitchFamily="2" charset="-78"/>
            </a:endParaRPr>
          </a:p>
        </p:txBody>
      </p:sp>
      <p:sp>
        <p:nvSpPr>
          <p:cNvPr id="197635" name="Rectangle 3"/>
          <p:cNvSpPr>
            <a:spLocks noGrp="1" noChangeArrowheads="1"/>
          </p:cNvSpPr>
          <p:nvPr>
            <p:ph idx="1"/>
          </p:nvPr>
        </p:nvSpPr>
        <p:spPr/>
        <p:txBody>
          <a:bodyPr/>
          <a:lstStyle/>
          <a:p>
            <a:pPr algn="ctr" rtl="1">
              <a:buFontTx/>
              <a:buNone/>
            </a:pPr>
            <a:r>
              <a:rPr lang="ar-SA"/>
              <a:t> </a:t>
            </a:r>
            <a:r>
              <a:rPr lang="ar-SA" sz="3600">
                <a:cs typeface="Lotus" pitchFamily="2" charset="-78"/>
              </a:rPr>
              <a:t>1- </a:t>
            </a:r>
            <a:r>
              <a:rPr lang="ar-SA" sz="3600" b="1">
                <a:cs typeface="Lotus" pitchFamily="2" charset="-78"/>
              </a:rPr>
              <a:t>نابودي</a:t>
            </a:r>
            <a:r>
              <a:rPr lang="ar-SA" sz="3600">
                <a:cs typeface="Lotus" pitchFamily="2" charset="-78"/>
              </a:rPr>
              <a:t>: در اين فرآيند اعضاي گروه اقليت به طور عمدي کشته مي</a:t>
            </a:r>
            <a:r>
              <a:rPr lang="en-US" sz="3600">
                <a:cs typeface="Lotus" pitchFamily="2" charset="-78"/>
              </a:rPr>
              <a:t>‌</a:t>
            </a:r>
            <a:r>
              <a:rPr lang="ar-SA" sz="3600">
                <a:cs typeface="Lotus" pitchFamily="2" charset="-78"/>
              </a:rPr>
              <a:t>شوند.</a:t>
            </a:r>
            <a:endParaRPr lang="fa-IR" sz="3600">
              <a:cs typeface="Lotus" pitchFamily="2" charset="-78"/>
            </a:endParaRPr>
          </a:p>
          <a:p>
            <a:pPr algn="ctr" rtl="1">
              <a:buFontTx/>
              <a:buNone/>
            </a:pPr>
            <a:r>
              <a:rPr lang="ar-SA" sz="3600">
                <a:cs typeface="Lotus" pitchFamily="2" charset="-78"/>
              </a:rPr>
              <a:t>2- </a:t>
            </a:r>
            <a:r>
              <a:rPr lang="ar-SA" sz="3600" b="1">
                <a:cs typeface="Lotus" pitchFamily="2" charset="-78"/>
              </a:rPr>
              <a:t>بيرون راندن</a:t>
            </a:r>
            <a:r>
              <a:rPr lang="ar-SA" sz="3600">
                <a:cs typeface="Lotus" pitchFamily="2" charset="-78"/>
              </a:rPr>
              <a:t>: که اعضاي اقليت به زور از سرزمينشان اخراج مي</a:t>
            </a:r>
            <a:r>
              <a:rPr lang="en-US" sz="3600">
                <a:cs typeface="Lotus" pitchFamily="2" charset="-78"/>
              </a:rPr>
              <a:t>‌</a:t>
            </a:r>
            <a:r>
              <a:rPr lang="ar-SA" sz="3600">
                <a:cs typeface="Lotus" pitchFamily="2" charset="-78"/>
              </a:rPr>
              <a:t>شوند.</a:t>
            </a:r>
            <a:endParaRPr lang="fa-IR" sz="3600">
              <a:cs typeface="Lotus" pitchFamily="2" charset="-78"/>
            </a:endParaRPr>
          </a:p>
          <a:p>
            <a:pPr algn="ctr" rtl="1">
              <a:buFontTx/>
              <a:buNone/>
            </a:pPr>
            <a:r>
              <a:rPr lang="ar-SA" sz="3600">
                <a:cs typeface="Lotus" pitchFamily="2" charset="-78"/>
              </a:rPr>
              <a:t>3- </a:t>
            </a:r>
            <a:r>
              <a:rPr lang="ar-SA" sz="3600" b="1">
                <a:cs typeface="Lotus" pitchFamily="2" charset="-78"/>
              </a:rPr>
              <a:t>جداسازي</a:t>
            </a:r>
            <a:r>
              <a:rPr lang="ar-SA" sz="3600">
                <a:cs typeface="Lotus" pitchFamily="2" charset="-78"/>
              </a:rPr>
              <a:t>: که در آن استقرار اجباري اقليت در مناطق مسکوني جداگانه مي</a:t>
            </a:r>
            <a:r>
              <a:rPr lang="en-US" sz="3600">
                <a:cs typeface="Lotus" pitchFamily="2" charset="-78"/>
              </a:rPr>
              <a:t>‌</a:t>
            </a:r>
            <a:r>
              <a:rPr lang="ar-SA" sz="3600">
                <a:cs typeface="Lotus" pitchFamily="2" charset="-78"/>
              </a:rPr>
              <a:t>شوند.</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33847C2-0521-4AFE-B5D4-EE8CD26EF6A2}" type="slidenum">
              <a:rPr lang="fa-IR"/>
              <a:pPr/>
              <a:t>263</a:t>
            </a:fld>
            <a:endParaRPr lang="en-US"/>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685800" y="549275"/>
            <a:ext cx="6870700" cy="1203325"/>
          </a:xfrm>
        </p:spPr>
        <p:txBody>
          <a:bodyPr>
            <a:normAutofit fontScale="90000"/>
          </a:bodyPr>
          <a:lstStyle/>
          <a:p>
            <a:pPr rtl="1"/>
            <a:r>
              <a:rPr lang="ar-SA" sz="4800" b="1">
                <a:cs typeface="Lotus" pitchFamily="2" charset="-78"/>
              </a:rPr>
              <a:t>روش</a:t>
            </a:r>
            <a:r>
              <a:rPr lang="en-US" sz="4800" b="1">
                <a:cs typeface="Lotus" pitchFamily="2" charset="-78"/>
              </a:rPr>
              <a:t>‌</a:t>
            </a:r>
            <a:r>
              <a:rPr lang="ar-SA" sz="4800" b="1">
                <a:cs typeface="Lotus" pitchFamily="2" charset="-78"/>
              </a:rPr>
              <a:t>هاي جذب اقليت</a:t>
            </a:r>
            <a:r>
              <a:rPr lang="en-US" sz="4800" b="1">
                <a:cs typeface="Lotus" pitchFamily="2" charset="-78"/>
              </a:rPr>
              <a:t>‌</a:t>
            </a:r>
            <a:r>
              <a:rPr lang="ar-SA" sz="4800" b="1">
                <a:cs typeface="Lotus" pitchFamily="2" charset="-78"/>
              </a:rPr>
              <a:t>ها:</a:t>
            </a:r>
            <a:br>
              <a:rPr lang="fa-IR" sz="4800" b="1">
                <a:cs typeface="Lotus" pitchFamily="2" charset="-78"/>
              </a:rPr>
            </a:br>
            <a:endParaRPr lang="en-US" sz="4800" b="1">
              <a:cs typeface="Lotus" pitchFamily="2" charset="-78"/>
            </a:endParaRPr>
          </a:p>
        </p:txBody>
      </p:sp>
      <p:sp>
        <p:nvSpPr>
          <p:cNvPr id="198659" name="Rectangle 3"/>
          <p:cNvSpPr>
            <a:spLocks noGrp="1" noChangeArrowheads="1"/>
          </p:cNvSpPr>
          <p:nvPr>
            <p:ph idx="1"/>
          </p:nvPr>
        </p:nvSpPr>
        <p:spPr/>
        <p:txBody>
          <a:bodyPr/>
          <a:lstStyle/>
          <a:p>
            <a:pPr algn="ctr" rtl="1">
              <a:buFontTx/>
              <a:buNone/>
            </a:pPr>
            <a:r>
              <a:rPr lang="ar-SA" sz="3600">
                <a:cs typeface="Lotus" pitchFamily="2" charset="-78"/>
              </a:rPr>
              <a:t>1- </a:t>
            </a:r>
            <a:r>
              <a:rPr lang="ar-SA" sz="3600" b="1">
                <a:cs typeface="Lotus" pitchFamily="2" charset="-78"/>
              </a:rPr>
              <a:t>ادغام</a:t>
            </a:r>
            <a:r>
              <a:rPr lang="ar-SA" sz="3600">
                <a:cs typeface="Lotus" pitchFamily="2" charset="-78"/>
              </a:rPr>
              <a:t>: ادغام کامل دو فرهنگ غالباٌ از طريق ازدواج صورت مي</a:t>
            </a:r>
            <a:r>
              <a:rPr lang="en-US" sz="3600">
                <a:cs typeface="Lotus" pitchFamily="2" charset="-78"/>
              </a:rPr>
              <a:t>‌</a:t>
            </a:r>
            <a:r>
              <a:rPr lang="ar-SA" sz="3600">
                <a:cs typeface="Lotus" pitchFamily="2" charset="-78"/>
              </a:rPr>
              <a:t>گيرد.</a:t>
            </a:r>
            <a:endParaRPr lang="fa-IR" sz="3600">
              <a:cs typeface="Lotus" pitchFamily="2" charset="-78"/>
            </a:endParaRPr>
          </a:p>
          <a:p>
            <a:pPr algn="ctr" rtl="1">
              <a:buFontTx/>
              <a:buNone/>
            </a:pPr>
            <a:r>
              <a:rPr lang="ar-SA" sz="3600">
                <a:cs typeface="Lotus" pitchFamily="2" charset="-78"/>
              </a:rPr>
              <a:t>2- </a:t>
            </a:r>
            <a:r>
              <a:rPr lang="ar-SA" sz="3600" b="1">
                <a:cs typeface="Lotus" pitchFamily="2" charset="-78"/>
              </a:rPr>
              <a:t>اختلاط نژادي</a:t>
            </a:r>
            <a:r>
              <a:rPr lang="ar-SA" sz="3600">
                <a:cs typeface="Lotus" pitchFamily="2" charset="-78"/>
              </a:rPr>
              <a:t>: نژادي که ازدواج ميان گروه</a:t>
            </a:r>
            <a:r>
              <a:rPr lang="en-US" sz="3600">
                <a:cs typeface="Lotus" pitchFamily="2" charset="-78"/>
              </a:rPr>
              <a:t>‌</a:t>
            </a:r>
            <a:r>
              <a:rPr lang="ar-SA" sz="3600">
                <a:cs typeface="Lotus" pitchFamily="2" charset="-78"/>
              </a:rPr>
              <a:t>هاي نژادي مختلف است.</a:t>
            </a:r>
            <a:endParaRPr lang="fa-IR" sz="3600">
              <a:cs typeface="Lotus" pitchFamily="2" charset="-78"/>
            </a:endParaRPr>
          </a:p>
          <a:p>
            <a:pPr>
              <a:buFontTx/>
              <a:buNone/>
            </a:pP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86E2C92-FDDD-4C61-A308-288D6DCCFA29}" type="slidenum">
              <a:rPr lang="fa-IR"/>
              <a:pPr/>
              <a:t>264</a:t>
            </a:fld>
            <a:endParaRPr lang="en-US"/>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199683" name="Rectangle 3"/>
          <p:cNvSpPr>
            <a:spLocks noGrp="1" noChangeArrowheads="1"/>
          </p:cNvSpPr>
          <p:nvPr>
            <p:ph idx="1"/>
          </p:nvPr>
        </p:nvSpPr>
        <p:spPr/>
        <p:txBody>
          <a:bodyPr/>
          <a:lstStyle/>
          <a:p>
            <a:pPr algn="ctr" rtl="1">
              <a:buFontTx/>
              <a:buNone/>
            </a:pPr>
            <a:r>
              <a:rPr lang="ar-SA" sz="3600">
                <a:cs typeface="Lotus" pitchFamily="2" charset="-78"/>
              </a:rPr>
              <a:t>3- </a:t>
            </a:r>
            <a:r>
              <a:rPr lang="ar-SA" sz="3600" b="1">
                <a:cs typeface="Lotus" pitchFamily="2" charset="-78"/>
              </a:rPr>
              <a:t>کثرت</a:t>
            </a:r>
            <a:r>
              <a:rPr lang="en-US" sz="3600" b="1">
                <a:cs typeface="Lotus" pitchFamily="2" charset="-78"/>
              </a:rPr>
              <a:t>‌</a:t>
            </a:r>
            <a:r>
              <a:rPr lang="ar-SA" sz="3600" b="1">
                <a:cs typeface="Lotus" pitchFamily="2" charset="-78"/>
              </a:rPr>
              <a:t>گرايي فرهنگي</a:t>
            </a:r>
            <a:r>
              <a:rPr lang="ar-SA" sz="3600">
                <a:cs typeface="Lotus" pitchFamily="2" charset="-78"/>
              </a:rPr>
              <a:t>: زندگي مسالمت</a:t>
            </a:r>
            <a:r>
              <a:rPr lang="en-US" sz="3600">
                <a:cs typeface="Lotus" pitchFamily="2" charset="-78"/>
              </a:rPr>
              <a:t>‌</a:t>
            </a:r>
            <a:r>
              <a:rPr lang="ar-SA" sz="3600">
                <a:cs typeface="Lotus" pitchFamily="2" charset="-78"/>
              </a:rPr>
              <a:t>آميز گروه</a:t>
            </a:r>
            <a:r>
              <a:rPr lang="en-US" sz="3600">
                <a:cs typeface="Lotus" pitchFamily="2" charset="-78"/>
              </a:rPr>
              <a:t>‌</a:t>
            </a:r>
            <a:r>
              <a:rPr lang="ar-SA" sz="3600">
                <a:cs typeface="Lotus" pitchFamily="2" charset="-78"/>
              </a:rPr>
              <a:t>هاي اقليتي در کنار هم با حفظ رسوم خود.</a:t>
            </a:r>
            <a:endParaRPr lang="fa-IR" sz="3600">
              <a:cs typeface="Lotus" pitchFamily="2" charset="-78"/>
            </a:endParaRPr>
          </a:p>
          <a:p>
            <a:pPr algn="ctr" rtl="1">
              <a:buFontTx/>
              <a:buNone/>
            </a:pPr>
            <a:r>
              <a:rPr lang="ar-SA" sz="3600">
                <a:cs typeface="Lotus" pitchFamily="2" charset="-78"/>
              </a:rPr>
              <a:t>4- </a:t>
            </a:r>
            <a:r>
              <a:rPr lang="ar-SA" sz="3600" b="1">
                <a:cs typeface="Lotus" pitchFamily="2" charset="-78"/>
              </a:rPr>
              <a:t>يکپارچگي</a:t>
            </a:r>
            <a:r>
              <a:rPr lang="ar-SA" sz="3600">
                <a:cs typeface="Lotus" pitchFamily="2" charset="-78"/>
              </a:rPr>
              <a:t>: زندگي مسالمت</a:t>
            </a:r>
            <a:r>
              <a:rPr lang="en-US" sz="3600">
                <a:cs typeface="Lotus" pitchFamily="2" charset="-78"/>
              </a:rPr>
              <a:t>‌</a:t>
            </a:r>
            <a:r>
              <a:rPr lang="ar-SA" sz="3600">
                <a:cs typeface="Lotus" pitchFamily="2" charset="-78"/>
              </a:rPr>
              <a:t>آميز گروه مسلط و اقليت بدون جدايي و تنش در سايه فرهنگ مسلط.</a:t>
            </a:r>
            <a:endParaRPr lang="en-US" sz="3600">
              <a:cs typeface="Lotus" pitchFamily="2" charset="-78"/>
            </a:endParaRPr>
          </a:p>
          <a:p>
            <a:pPr algn="dist">
              <a:buFontTx/>
              <a:buNone/>
            </a:pP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FA19D5A4-49DB-42C2-AE20-07013B047BBD}" type="slidenum">
              <a:rPr lang="fa-IR"/>
              <a:pPr/>
              <a:t>265</a:t>
            </a:fld>
            <a:endParaRPr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normAutofit fontScale="90000"/>
          </a:bodyPr>
          <a:lstStyle/>
          <a:p>
            <a:r>
              <a:rPr lang="ar-SA" sz="4000" b="1">
                <a:cs typeface="Lotus" pitchFamily="2" charset="-78"/>
              </a:rPr>
              <a:t>واكنش‌هاي گروه اقليت</a:t>
            </a:r>
            <a:br>
              <a:rPr lang="fa-IR" sz="4000">
                <a:cs typeface="Lotus" pitchFamily="2" charset="-78"/>
              </a:rPr>
            </a:br>
            <a:endParaRPr lang="en-US" sz="4000">
              <a:cs typeface="Lotus" pitchFamily="2" charset="-78"/>
            </a:endParaRPr>
          </a:p>
        </p:txBody>
      </p:sp>
      <p:sp>
        <p:nvSpPr>
          <p:cNvPr id="139267" name="Rectangle 3"/>
          <p:cNvSpPr>
            <a:spLocks noGrp="1" noChangeArrowheads="1"/>
          </p:cNvSpPr>
          <p:nvPr>
            <p:ph idx="1"/>
          </p:nvPr>
        </p:nvSpPr>
        <p:spPr/>
        <p:txBody>
          <a:bodyPr/>
          <a:lstStyle/>
          <a:p>
            <a:pPr algn="ctr" rtl="1"/>
            <a:r>
              <a:rPr lang="ar-SA" sz="3600">
                <a:cs typeface="Lotus" pitchFamily="2" charset="-78"/>
              </a:rPr>
              <a:t>اقليت‌ها به شيوه‌هاي گوناگوني در برابر چيرگي و تبعيض واكنش نشان مي‌دهند معروفترين انواع اين واكنش‌ها به قرار زيرند:</a:t>
            </a:r>
            <a:endParaRPr lang="fa-IR" sz="3600" i="1">
              <a:cs typeface="Lotus" pitchFamily="2" charset="-78"/>
            </a:endParaRPr>
          </a:p>
          <a:p>
            <a:pPr algn="ctr" rtl="1"/>
            <a:r>
              <a:rPr lang="ar-SA" sz="3600" b="1" i="1">
                <a:cs typeface="Lotus" pitchFamily="2" charset="-78"/>
              </a:rPr>
              <a:t>فرهنگ‌پذيري</a:t>
            </a:r>
            <a:r>
              <a:rPr lang="ar-SA" sz="3600" i="1">
                <a:cs typeface="Lotus" pitchFamily="2" charset="-78"/>
              </a:rPr>
              <a:t>:</a:t>
            </a:r>
            <a:r>
              <a:rPr lang="ar-SA" sz="3600">
                <a:cs typeface="Lotus" pitchFamily="2" charset="-78"/>
              </a:rPr>
              <a:t> گروه اقليت از طريق فراگرد فرهنگ‌پذيري، پذيرش و اقتباس فرهنگ مسلط سبك زندگي آن را نشان مي‌دهد. </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F770D29-5F70-40D2-A45D-D447E38201C5}" type="slidenum">
              <a:rPr lang="fa-IR"/>
              <a:pPr/>
              <a:t>266</a:t>
            </a:fld>
            <a:endParaRPr lang="en-US"/>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fa-IR" sz="4000" b="1">
                <a:cs typeface="Lotus" pitchFamily="2" charset="-78"/>
              </a:rPr>
              <a:t>ادامة بحث</a:t>
            </a:r>
            <a:endParaRPr lang="en-US" sz="4000">
              <a:cs typeface="Lotus" pitchFamily="2" charset="-78"/>
            </a:endParaRPr>
          </a:p>
        </p:txBody>
      </p:sp>
      <p:sp>
        <p:nvSpPr>
          <p:cNvPr id="140291" name="Rectangle 3"/>
          <p:cNvSpPr>
            <a:spLocks noGrp="1" noChangeArrowheads="1"/>
          </p:cNvSpPr>
          <p:nvPr>
            <p:ph idx="1"/>
          </p:nvPr>
        </p:nvSpPr>
        <p:spPr/>
        <p:txBody>
          <a:bodyPr/>
          <a:lstStyle/>
          <a:p>
            <a:pPr algn="dist" rtl="1"/>
            <a:r>
              <a:rPr lang="ar-SA" sz="3600">
                <a:cs typeface="Lotus" pitchFamily="2" charset="-78"/>
              </a:rPr>
              <a:t>فرهنگ‌پذيري كار دشواري است، زيرا رها كردن فرهنگ آشنا و مادرزادي و پذيرفتن يك فرهنگ ناآشنا و بيگانه، تنش‌هاي گوناگوني را براي فرد به بارمي‌آورد.</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FB11341B-9CC6-4600-9EB7-B54A423A32D1}" type="slidenum">
              <a:rPr lang="fa-IR"/>
              <a:pPr/>
              <a:t>267</a:t>
            </a:fld>
            <a:endParaRPr lang="en-US"/>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fa-IR" sz="4000" b="1">
                <a:cs typeface="Lotus" pitchFamily="2" charset="-78"/>
              </a:rPr>
              <a:t>ادامة بحث</a:t>
            </a:r>
            <a:endParaRPr lang="en-US" sz="4000">
              <a:cs typeface="Lotus" pitchFamily="2" charset="-78"/>
            </a:endParaRPr>
          </a:p>
        </p:txBody>
      </p:sp>
      <p:sp>
        <p:nvSpPr>
          <p:cNvPr id="141315" name="Rectangle 3"/>
          <p:cNvSpPr>
            <a:spLocks noGrp="1" noChangeArrowheads="1"/>
          </p:cNvSpPr>
          <p:nvPr>
            <p:ph idx="1"/>
          </p:nvPr>
        </p:nvSpPr>
        <p:spPr/>
        <p:txBody>
          <a:bodyPr/>
          <a:lstStyle/>
          <a:p>
            <a:pPr algn="ctr" rtl="1"/>
            <a:r>
              <a:rPr lang="ar-SA" sz="3600">
                <a:cs typeface="Lotus" pitchFamily="2" charset="-78"/>
              </a:rPr>
              <a:t>اعضاي گروه‌هاي اقليت براي آن‌كه مورد قبول گروه مسلط قرار گيرند، گاه نام‌هايشان را عوض مي‌كنند و مي‌كوشند قيافه‌ي ظاهريشان را تغيير دهند. </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D77B2BAD-3B56-47B9-886A-34D7C6EA533F}" type="slidenum">
              <a:rPr lang="fa-IR"/>
              <a:pPr/>
              <a:t>268</a:t>
            </a:fld>
            <a:endParaRPr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7" name="Rectangle 3"/>
          <p:cNvSpPr>
            <a:spLocks noGrp="1" noChangeArrowheads="1"/>
          </p:cNvSpPr>
          <p:nvPr>
            <p:ph idx="1"/>
          </p:nvPr>
        </p:nvSpPr>
        <p:spPr/>
        <p:txBody>
          <a:bodyPr/>
          <a:lstStyle/>
          <a:p>
            <a:pPr algn="ctr" rtl="1"/>
            <a:r>
              <a:rPr lang="ar-SA" sz="3600">
                <a:cs typeface="Lotus" pitchFamily="2" charset="-78"/>
              </a:rPr>
              <a:t>برخي از سياهان براي همين موهايشان را صاف و پوستشان را روشن مي‌كنند. تعويض نام در ميان كليميان و لهستاني‌هاي آمريكا رواج دارد.</a:t>
            </a:r>
            <a:endParaRPr lang="en-US" sz="36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ADB38FD6-F8E6-4A7E-A74C-D7037C676974}" type="slidenum">
              <a:rPr lang="fa-IR"/>
              <a:pPr/>
              <a:t>269</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lstStyle/>
          <a:p>
            <a:pPr algn="ctr" rtl="1"/>
            <a:r>
              <a:rPr lang="ar-SA" sz="4000">
                <a:cs typeface="Lotus" pitchFamily="2" charset="-78"/>
              </a:rPr>
              <a:t>از آن‌جا كه شواهد تحقيق پذير براي هرگونه تحقيق علمي ضرورت دارند، بررسي مسائل گوناگون مابعدالطبيعي، مانند ح</a:t>
            </a:r>
            <a:r>
              <a:rPr lang="fa-IR" sz="4000">
                <a:cs typeface="Lotus" pitchFamily="2" charset="-78"/>
              </a:rPr>
              <a:t>ــــ</a:t>
            </a:r>
            <a:r>
              <a:rPr lang="ar-SA" sz="4000">
                <a:cs typeface="Lotus" pitchFamily="2" charset="-78"/>
              </a:rPr>
              <a:t>دوث در تحقيق علمي جامعه شناسي جايي ندارد.</a:t>
            </a:r>
            <a:endParaRPr lang="fa-IR" sz="4000" i="1">
              <a:cs typeface="Lotus" pitchFamily="2" charset="-78"/>
            </a:endParaRPr>
          </a:p>
          <a:p>
            <a:endParaRPr lang="en-US" sz="4000">
              <a:cs typeface="Lotus" pitchFamily="2" charset="-78"/>
            </a:endParaRPr>
          </a:p>
        </p:txBody>
      </p:sp>
      <p:sp>
        <p:nvSpPr>
          <p:cNvPr id="4" name="Footer Placeholder 4"/>
          <p:cNvSpPr>
            <a:spLocks noGrp="1"/>
          </p:cNvSpPr>
          <p:nvPr>
            <p:ph type="ftr" sz="quarter" idx="11"/>
          </p:nvPr>
        </p:nvSpPr>
        <p:spPr/>
        <p:txBody>
          <a:bodyPr/>
          <a:lstStyle/>
          <a:p>
            <a:r>
              <a:rPr lang="fa-IR" dirty="0"/>
              <a:t>1385</a:t>
            </a:r>
            <a:endParaRPr lang="en-US" dirty="0"/>
          </a:p>
        </p:txBody>
      </p:sp>
      <p:sp>
        <p:nvSpPr>
          <p:cNvPr id="5" name="Slide Number Placeholder 5"/>
          <p:cNvSpPr>
            <a:spLocks noGrp="1"/>
          </p:cNvSpPr>
          <p:nvPr>
            <p:ph type="sldNum" sz="quarter" idx="12"/>
          </p:nvPr>
        </p:nvSpPr>
        <p:spPr/>
        <p:txBody>
          <a:bodyPr/>
          <a:lstStyle/>
          <a:p>
            <a:fld id="{39E7FCA7-05C0-4CC2-8887-B0719EA85F7B}" type="slidenum">
              <a:rPr lang="fa-IR"/>
              <a:pPr/>
              <a:t>27</a:t>
            </a:fld>
            <a:endParaRPr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fa-IR" sz="4000" b="1">
                <a:cs typeface="Lotus" pitchFamily="2" charset="-78"/>
              </a:rPr>
              <a:t>ادامة بحث</a:t>
            </a:r>
            <a:endParaRPr lang="en-US" sz="4000">
              <a:cs typeface="Lotus" pitchFamily="2" charset="-78"/>
            </a:endParaRPr>
          </a:p>
        </p:txBody>
      </p:sp>
      <p:sp>
        <p:nvSpPr>
          <p:cNvPr id="142339" name="Rectangle 3"/>
          <p:cNvSpPr>
            <a:spLocks noGrp="1" noChangeArrowheads="1"/>
          </p:cNvSpPr>
          <p:nvPr>
            <p:ph idx="1"/>
          </p:nvPr>
        </p:nvSpPr>
        <p:spPr/>
        <p:txBody>
          <a:bodyPr/>
          <a:lstStyle/>
          <a:p>
            <a:pPr algn="ctr" rtl="1"/>
            <a:r>
              <a:rPr lang="ar-SA" sz="3600" b="1" i="1">
                <a:cs typeface="Lotus" pitchFamily="2" charset="-78"/>
              </a:rPr>
              <a:t>جداسازي داوطلبانه</a:t>
            </a:r>
            <a:r>
              <a:rPr lang="ar-SA" sz="3600" i="1">
                <a:cs typeface="Lotus" pitchFamily="2" charset="-78"/>
              </a:rPr>
              <a:t>:</a:t>
            </a:r>
            <a:r>
              <a:rPr lang="ar-SA" sz="3600">
                <a:cs typeface="Lotus" pitchFamily="2" charset="-78"/>
              </a:rPr>
              <a:t> اعضاي گروه اقليت از اين طريق داوطلبانه خودشان را از بقيه‌ي جامعه جدا مي‌سازند. آن‌ها از اين طريق مي‌توانند تسهيلات خاصي را براي خودشان فراهم آورند و در ضمن، رسومشان را نگهدارند.</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175EDD2-2E83-4922-8FF0-514F1C5A930C}" type="slidenum">
              <a:rPr lang="fa-IR"/>
              <a:pPr/>
              <a:t>270</a:t>
            </a:fld>
            <a:endParaRPr lang="en-US"/>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fa-IR" sz="4000" b="1">
                <a:cs typeface="Lotus" pitchFamily="2" charset="-78"/>
              </a:rPr>
              <a:t>ادامة بحث</a:t>
            </a:r>
            <a:endParaRPr lang="en-US" sz="4000" b="1">
              <a:cs typeface="Lotus" pitchFamily="2" charset="-78"/>
            </a:endParaRPr>
          </a:p>
        </p:txBody>
      </p:sp>
      <p:sp>
        <p:nvSpPr>
          <p:cNvPr id="143363" name="Rectangle 3"/>
          <p:cNvSpPr>
            <a:spLocks noGrp="1" noChangeArrowheads="1"/>
          </p:cNvSpPr>
          <p:nvPr>
            <p:ph idx="1"/>
          </p:nvPr>
        </p:nvSpPr>
        <p:spPr/>
        <p:txBody>
          <a:bodyPr/>
          <a:lstStyle/>
          <a:p>
            <a:pPr algn="ctr" rtl="1"/>
            <a:r>
              <a:rPr lang="ar-SA" sz="3600">
                <a:cs typeface="Lotus" pitchFamily="2" charset="-78"/>
              </a:rPr>
              <a:t>بسياري از سرخ‌پوستان آمريكايي باقي ماندن در منطقه‌ي حفاظت شده را بر امتزاج با كل جامعه ترجيح دادند. آن‌ها از اين طريق توانستند زبان، رسوم، سنت‌ها و باورهاي سرخ‌پوستي را نگه دارند.</a:t>
            </a:r>
            <a:endParaRPr lang="en-US" sz="3600">
              <a:cs typeface="Lotus" pitchFamily="2" charset="-78"/>
            </a:endParaRPr>
          </a:p>
          <a:p>
            <a:pPr algn="dist" rtl="1"/>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82F3CB2-4A85-4D06-A1E3-4C2E0B9EBCB2}" type="slidenum">
              <a:rPr lang="fa-IR"/>
              <a:pPr/>
              <a:t>271</a:t>
            </a:fld>
            <a:endParaRPr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fa-IR" sz="4000" b="1">
                <a:cs typeface="Lotus" pitchFamily="2" charset="-78"/>
              </a:rPr>
              <a:t>ادامة بحث</a:t>
            </a:r>
            <a:endParaRPr lang="en-US" sz="4000" b="1">
              <a:cs typeface="Lotus" pitchFamily="2" charset="-78"/>
            </a:endParaRPr>
          </a:p>
        </p:txBody>
      </p:sp>
      <p:sp>
        <p:nvSpPr>
          <p:cNvPr id="144387" name="Rectangle 3"/>
          <p:cNvSpPr>
            <a:spLocks noGrp="1" noChangeArrowheads="1"/>
          </p:cNvSpPr>
          <p:nvPr>
            <p:ph idx="1"/>
          </p:nvPr>
        </p:nvSpPr>
        <p:spPr/>
        <p:txBody>
          <a:bodyPr/>
          <a:lstStyle/>
          <a:p>
            <a:pPr algn="ctr" rtl="1"/>
            <a:r>
              <a:rPr lang="ar-SA" sz="4000" b="1" i="1">
                <a:cs typeface="Lotus" pitchFamily="2" charset="-78"/>
              </a:rPr>
              <a:t>جدايي خواهي</a:t>
            </a:r>
            <a:r>
              <a:rPr lang="ar-SA" sz="4000" i="1">
                <a:cs typeface="Lotus" pitchFamily="2" charset="-78"/>
              </a:rPr>
              <a:t>:</a:t>
            </a:r>
            <a:r>
              <a:rPr lang="ar-SA" sz="4000">
                <a:cs typeface="Lotus" pitchFamily="2" charset="-78"/>
              </a:rPr>
              <a:t> از طريق اين فراگرد، گروه اقليت جامعه‌ي جداگانه‌اي را براي خود تشكيل مي‌دهد. اين جامعه‌ي جديد غالباً از طريق ايجاد مرزهاي جغرافيايي از جوامع ديگر جدامي‌شود.</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63D4FAC-767F-4CEA-A3A1-03E87CC67F7E}" type="slidenum">
              <a:rPr lang="fa-IR"/>
              <a:pPr/>
              <a:t>272</a:t>
            </a:fld>
            <a:endParaRPr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fa-IR"/>
              <a:t>مژده کيانی - مردادماه 1385</a:t>
            </a:r>
            <a:endParaRPr lang="en-US"/>
          </a:p>
        </p:txBody>
      </p:sp>
      <p:sp>
        <p:nvSpPr>
          <p:cNvPr id="15" name="Slide Number Placeholder 5"/>
          <p:cNvSpPr>
            <a:spLocks noGrp="1"/>
          </p:cNvSpPr>
          <p:nvPr>
            <p:ph type="sldNum" sz="quarter" idx="12"/>
          </p:nvPr>
        </p:nvSpPr>
        <p:spPr/>
        <p:txBody>
          <a:bodyPr/>
          <a:lstStyle/>
          <a:p>
            <a:fld id="{1451AE1D-B2E7-4F83-97DB-1E7F39801FA6}" type="slidenum">
              <a:rPr lang="fa-IR"/>
              <a:pPr/>
              <a:t>273</a:t>
            </a:fld>
            <a:endParaRPr lang="en-US"/>
          </a:p>
        </p:txBody>
      </p:sp>
      <p:grpSp>
        <p:nvGrpSpPr>
          <p:cNvPr id="26628" name="Group 4"/>
          <p:cNvGrpSpPr>
            <a:grpSpLocks/>
          </p:cNvGrpSpPr>
          <p:nvPr/>
        </p:nvGrpSpPr>
        <p:grpSpPr bwMode="auto">
          <a:xfrm>
            <a:off x="468313" y="404813"/>
            <a:ext cx="7488237" cy="4967287"/>
            <a:chOff x="2061" y="2808"/>
            <a:chExt cx="8460" cy="3420"/>
          </a:xfrm>
        </p:grpSpPr>
        <p:sp>
          <p:nvSpPr>
            <p:cNvPr id="26629" name="Rectangle 5"/>
            <p:cNvSpPr>
              <a:spLocks noChangeArrowheads="1"/>
            </p:cNvSpPr>
            <p:nvPr/>
          </p:nvSpPr>
          <p:spPr bwMode="auto">
            <a:xfrm>
              <a:off x="3861" y="2808"/>
              <a:ext cx="4680" cy="855"/>
            </a:xfrm>
            <a:prstGeom prst="rect">
              <a:avLst/>
            </a:prstGeom>
            <a:gradFill rotWithShape="1">
              <a:gsLst>
                <a:gs pos="0">
                  <a:srgbClr val="00FFFF"/>
                </a:gs>
                <a:gs pos="100000">
                  <a:srgbClr val="FFFFFF"/>
                </a:gs>
              </a:gsLst>
              <a:lin ang="5400000" scaled="1"/>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00FFFF"/>
              </a:extrusionClr>
            </a:sp3d>
          </p:spPr>
          <p:txBody>
            <a:bodyPr>
              <a:flatTx/>
            </a:bodyPr>
            <a:lstStyle/>
            <a:p>
              <a:pPr rtl="1"/>
              <a:endParaRPr lang="en-US" altLang="zh-CN" sz="300" i="1">
                <a:latin typeface="Times New Roman" pitchFamily="18" charset="0"/>
                <a:ea typeface="SimSun" pitchFamily="2" charset="-122"/>
                <a:cs typeface="B Nazanin" pitchFamily="2" charset="-78"/>
              </a:endParaRPr>
            </a:p>
            <a:p>
              <a:pPr rtl="1"/>
              <a:r>
                <a:rPr lang="ar-SA" altLang="zh-CN" sz="3600" b="1" i="1">
                  <a:latin typeface="Times New Roman" pitchFamily="18" charset="0"/>
                  <a:ea typeface="SimSun" pitchFamily="2" charset="-122"/>
                  <a:cs typeface="Lotus" pitchFamily="2" charset="-78"/>
                </a:rPr>
                <a:t>واكنش‌هاي گروه اقليت در برابر چيرگي و تبعيض</a:t>
              </a:r>
              <a:endParaRPr lang="en-US" sz="4400" b="1">
                <a:latin typeface="Arial" charset="0"/>
                <a:cs typeface="Lotus" pitchFamily="2" charset="-78"/>
              </a:endParaRPr>
            </a:p>
          </p:txBody>
        </p:sp>
        <p:sp>
          <p:nvSpPr>
            <p:cNvPr id="26630" name="Rectangle 6"/>
            <p:cNvSpPr>
              <a:spLocks noChangeArrowheads="1"/>
            </p:cNvSpPr>
            <p:nvPr/>
          </p:nvSpPr>
          <p:spPr bwMode="auto">
            <a:xfrm>
              <a:off x="7881" y="4660"/>
              <a:ext cx="2640" cy="1568"/>
            </a:xfrm>
            <a:prstGeom prst="rect">
              <a:avLst/>
            </a:prstGeom>
            <a:gradFill rotWithShape="1">
              <a:gsLst>
                <a:gs pos="0">
                  <a:srgbClr val="FFFFFF"/>
                </a:gs>
                <a:gs pos="100000">
                  <a:srgbClr val="00FFFF"/>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00FF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800" b="1">
                  <a:latin typeface="Times New Roman" pitchFamily="18" charset="0"/>
                  <a:ea typeface="SimSun" pitchFamily="2" charset="-122"/>
                  <a:cs typeface="Lotus" pitchFamily="2" charset="-78"/>
                </a:rPr>
                <a:t>فرهنگ‌پذيري (رها كردن فرهنگ مادرزادي و پذيرش فرهنگ مسلط)</a:t>
              </a:r>
              <a:endParaRPr lang="en-US" sz="4000" b="1">
                <a:latin typeface="Arial" charset="0"/>
                <a:cs typeface="Lotus" pitchFamily="2" charset="-78"/>
              </a:endParaRPr>
            </a:p>
          </p:txBody>
        </p:sp>
        <p:sp>
          <p:nvSpPr>
            <p:cNvPr id="26631" name="Rectangle 7"/>
            <p:cNvSpPr>
              <a:spLocks noChangeArrowheads="1"/>
            </p:cNvSpPr>
            <p:nvPr/>
          </p:nvSpPr>
          <p:spPr bwMode="auto">
            <a:xfrm>
              <a:off x="4941" y="4660"/>
              <a:ext cx="2700" cy="1568"/>
            </a:xfrm>
            <a:prstGeom prst="rect">
              <a:avLst/>
            </a:prstGeom>
            <a:gradFill rotWithShape="1">
              <a:gsLst>
                <a:gs pos="0">
                  <a:srgbClr val="FFFFFF"/>
                </a:gs>
                <a:gs pos="100000">
                  <a:srgbClr val="00FFFF"/>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00FF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800" b="1">
                  <a:latin typeface="Times New Roman" pitchFamily="18" charset="0"/>
                  <a:ea typeface="SimSun" pitchFamily="2" charset="-122"/>
                  <a:cs typeface="Lotus" pitchFamily="2" charset="-78"/>
                </a:rPr>
                <a:t>جداسازي داوطلبانه (جهت حفظ آداب و رسوم و ايجاد تسهيلات خاص براي گروه)</a:t>
              </a:r>
              <a:endParaRPr lang="en-US" sz="4000" b="1">
                <a:latin typeface="Arial" charset="0"/>
                <a:cs typeface="Lotus" pitchFamily="2" charset="-78"/>
              </a:endParaRPr>
            </a:p>
          </p:txBody>
        </p:sp>
        <p:sp>
          <p:nvSpPr>
            <p:cNvPr id="26632" name="Rectangle 8"/>
            <p:cNvSpPr>
              <a:spLocks noChangeArrowheads="1"/>
            </p:cNvSpPr>
            <p:nvPr/>
          </p:nvSpPr>
          <p:spPr bwMode="auto">
            <a:xfrm>
              <a:off x="2061" y="4660"/>
              <a:ext cx="2580" cy="1568"/>
            </a:xfrm>
            <a:prstGeom prst="rect">
              <a:avLst/>
            </a:prstGeom>
            <a:gradFill rotWithShape="1">
              <a:gsLst>
                <a:gs pos="0">
                  <a:srgbClr val="FFFFFF"/>
                </a:gs>
                <a:gs pos="100000">
                  <a:srgbClr val="00FFFF"/>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00FFFF"/>
              </a:extrusionClr>
            </a:sp3d>
          </p:spPr>
          <p:txBody>
            <a:bodyPr>
              <a:flatTx/>
            </a:bodyPr>
            <a:lstStyle/>
            <a:p>
              <a:pPr rtl="1"/>
              <a:r>
                <a:rPr lang="ar-SA" altLang="zh-CN" sz="2400" b="1">
                  <a:latin typeface="Times New Roman" pitchFamily="18" charset="0"/>
                  <a:ea typeface="SimSun" pitchFamily="2" charset="-122"/>
                  <a:cs typeface="Lotus" pitchFamily="2" charset="-78"/>
                </a:rPr>
                <a:t>جدايي‌خواهي (در نظر گرفتن جامعه جداگانه‌اي براي زندگي از طرف اقليت‌ها، جداخواهي ناميده مي‌شود)</a:t>
              </a:r>
              <a:endParaRPr lang="en-US" sz="3600" b="1">
                <a:latin typeface="Arial" charset="0"/>
                <a:ea typeface="SimSun" pitchFamily="2" charset="-122"/>
                <a:cs typeface="Lotus" pitchFamily="2" charset="-78"/>
              </a:endParaRPr>
            </a:p>
          </p:txBody>
        </p:sp>
        <p:grpSp>
          <p:nvGrpSpPr>
            <p:cNvPr id="26633" name="Group 9"/>
            <p:cNvGrpSpPr>
              <a:grpSpLocks/>
            </p:cNvGrpSpPr>
            <p:nvPr/>
          </p:nvGrpSpPr>
          <p:grpSpPr bwMode="auto">
            <a:xfrm>
              <a:off x="4101" y="3708"/>
              <a:ext cx="4140" cy="900"/>
              <a:chOff x="3501" y="12888"/>
              <a:chExt cx="4140" cy="900"/>
            </a:xfrm>
          </p:grpSpPr>
          <p:sp>
            <p:nvSpPr>
              <p:cNvPr id="26634" name="Line 10"/>
              <p:cNvSpPr>
                <a:spLocks noChangeShapeType="1"/>
              </p:cNvSpPr>
              <p:nvPr/>
            </p:nvSpPr>
            <p:spPr bwMode="auto">
              <a:xfrm>
                <a:off x="7641" y="13068"/>
                <a:ext cx="0" cy="720"/>
              </a:xfrm>
              <a:prstGeom prst="line">
                <a:avLst/>
              </a:prstGeom>
              <a:noFill/>
              <a:ln w="9525">
                <a:solidFill>
                  <a:schemeClr val="tx1"/>
                </a:solidFill>
                <a:prstDash val="lgDashDotDot"/>
                <a:round/>
                <a:headEnd type="stealth" w="med" len="med"/>
                <a:tailEnd type="stealth" w="med" len="lg"/>
              </a:ln>
              <a:effectLst>
                <a:outerShdw dist="107763" dir="13500000" algn="ctr" rotWithShape="0">
                  <a:srgbClr val="808080">
                    <a:alpha val="50000"/>
                  </a:srgbClr>
                </a:outerShdw>
              </a:effectLst>
            </p:spPr>
            <p:txBody>
              <a:bodyPr/>
              <a:lstStyle/>
              <a:p>
                <a:endParaRPr lang="en-US"/>
              </a:p>
            </p:txBody>
          </p:sp>
          <p:sp>
            <p:nvSpPr>
              <p:cNvPr id="26635" name="Line 11"/>
              <p:cNvSpPr>
                <a:spLocks noChangeShapeType="1"/>
              </p:cNvSpPr>
              <p:nvPr/>
            </p:nvSpPr>
            <p:spPr bwMode="auto">
              <a:xfrm>
                <a:off x="3501" y="13068"/>
                <a:ext cx="0" cy="720"/>
              </a:xfrm>
              <a:prstGeom prst="line">
                <a:avLst/>
              </a:prstGeom>
              <a:noFill/>
              <a:ln w="9525">
                <a:solidFill>
                  <a:schemeClr val="tx1"/>
                </a:solidFill>
                <a:prstDash val="lgDashDotDot"/>
                <a:round/>
                <a:headEnd/>
                <a:tailEnd type="stealth" w="med" len="lg"/>
              </a:ln>
              <a:effectLst>
                <a:outerShdw dist="35921" dir="2700000" algn="ctr" rotWithShape="0">
                  <a:srgbClr val="808080"/>
                </a:outerShdw>
              </a:effectLst>
            </p:spPr>
            <p:txBody>
              <a:bodyPr/>
              <a:lstStyle/>
              <a:p>
                <a:endParaRPr lang="en-US"/>
              </a:p>
            </p:txBody>
          </p:sp>
          <p:sp>
            <p:nvSpPr>
              <p:cNvPr id="26636" name="Line 12"/>
              <p:cNvSpPr>
                <a:spLocks noChangeShapeType="1"/>
              </p:cNvSpPr>
              <p:nvPr/>
            </p:nvSpPr>
            <p:spPr bwMode="auto">
              <a:xfrm>
                <a:off x="5661" y="13159"/>
                <a:ext cx="0" cy="629"/>
              </a:xfrm>
              <a:prstGeom prst="line">
                <a:avLst/>
              </a:prstGeom>
              <a:noFill/>
              <a:ln w="9525">
                <a:solidFill>
                  <a:schemeClr val="tx1"/>
                </a:solidFill>
                <a:prstDash val="lgDashDotDot"/>
                <a:round/>
                <a:headEnd type="stealth" w="med" len="med"/>
                <a:tailEnd type="stealth" w="med" len="lg"/>
              </a:ln>
              <a:effectLst>
                <a:outerShdw dist="35921" dir="2700000" algn="ctr" rotWithShape="0">
                  <a:srgbClr val="808080"/>
                </a:outerShdw>
              </a:effectLst>
            </p:spPr>
            <p:txBody>
              <a:bodyPr/>
              <a:lstStyle/>
              <a:p>
                <a:endParaRPr lang="en-US"/>
              </a:p>
            </p:txBody>
          </p:sp>
          <p:sp>
            <p:nvSpPr>
              <p:cNvPr id="26637" name="Line 13"/>
              <p:cNvSpPr>
                <a:spLocks noChangeShapeType="1"/>
              </p:cNvSpPr>
              <p:nvPr/>
            </p:nvSpPr>
            <p:spPr bwMode="auto">
              <a:xfrm>
                <a:off x="5661" y="12888"/>
                <a:ext cx="0" cy="360"/>
              </a:xfrm>
              <a:prstGeom prst="line">
                <a:avLst/>
              </a:prstGeom>
              <a:noFill/>
              <a:ln w="9525">
                <a:solidFill>
                  <a:schemeClr val="tx1"/>
                </a:solidFill>
                <a:prstDash val="lgDashDotDot"/>
                <a:round/>
                <a:headEnd type="stealth" w="med" len="med"/>
                <a:tailEnd/>
              </a:ln>
              <a:effectLst>
                <a:outerShdw dist="35921" dir="2700000" algn="ctr" rotWithShape="0">
                  <a:srgbClr val="808080"/>
                </a:outerShdw>
              </a:effectLst>
            </p:spPr>
            <p:txBody>
              <a:bodyPr/>
              <a:lstStyle/>
              <a:p>
                <a:endParaRPr lang="en-US"/>
              </a:p>
            </p:txBody>
          </p:sp>
        </p:grpSp>
        <p:sp>
          <p:nvSpPr>
            <p:cNvPr id="26638" name="Line 14"/>
            <p:cNvSpPr>
              <a:spLocks noChangeShapeType="1"/>
            </p:cNvSpPr>
            <p:nvPr/>
          </p:nvSpPr>
          <p:spPr bwMode="auto">
            <a:xfrm>
              <a:off x="4098" y="3891"/>
              <a:ext cx="4140" cy="0"/>
            </a:xfrm>
            <a:prstGeom prst="line">
              <a:avLst/>
            </a:prstGeom>
            <a:noFill/>
            <a:ln w="0">
              <a:solidFill>
                <a:schemeClr val="tx1"/>
              </a:solidFill>
              <a:prstDash val="lgDashDotDot"/>
              <a:round/>
              <a:headEnd type="stealth" w="med" len="med"/>
              <a:tailEnd/>
            </a:ln>
            <a:effectLst>
              <a:outerShdw dist="35921" dir="2700000" algn="ctr" rotWithShape="0">
                <a:srgbClr val="808080"/>
              </a:outerShdw>
            </a:effectLst>
          </p:spPr>
          <p:txBody>
            <a:bodyPr/>
            <a:lstStyle/>
            <a:p>
              <a:endParaRPr lang="en-US"/>
            </a:p>
          </p:txBody>
        </p:sp>
      </p:gr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17</a:t>
            </a:r>
            <a:endParaRPr lang="en-US" sz="5400" b="1">
              <a:effectLst>
                <a:outerShdw blurRad="38100" dist="38100" dir="2700000" algn="tl">
                  <a:srgbClr val="FFFFFF"/>
                </a:outerShdw>
              </a:effectLst>
              <a:cs typeface="Lotus" pitchFamily="2" charset="-78"/>
            </a:endParaRPr>
          </a:p>
        </p:txBody>
      </p:sp>
      <p:sp>
        <p:nvSpPr>
          <p:cNvPr id="582659" name="Rectangle 3"/>
          <p:cNvSpPr>
            <a:spLocks noGrp="1" noChangeArrowheads="1"/>
          </p:cNvSpPr>
          <p:nvPr>
            <p:ph idx="1"/>
          </p:nvPr>
        </p:nvSpPr>
        <p:spPr/>
        <p:txBody>
          <a:bodyPr/>
          <a:lstStyle/>
          <a:p>
            <a:pPr algn="ctr" rtl="1"/>
            <a:endParaRPr lang="fa-IR" sz="5400" b="1">
              <a:effectLst>
                <a:outerShdw blurRad="38100" dist="38100" dir="2700000" algn="tl">
                  <a:srgbClr val="FFFFFF"/>
                </a:outerShdw>
              </a:effectLst>
              <a:cs typeface="Lotus" pitchFamily="2" charset="-78"/>
            </a:endParaRPr>
          </a:p>
          <a:p>
            <a:pPr algn="ctr" rtl="1"/>
            <a:r>
              <a:rPr lang="ar-SA" sz="5400" b="1">
                <a:effectLst>
                  <a:outerShdw blurRad="38100" dist="38100" dir="2700000" algn="tl">
                    <a:srgbClr val="FFFFFF"/>
                  </a:outerShdw>
                </a:effectLst>
                <a:cs typeface="Lotus" pitchFamily="2" charset="-78"/>
              </a:rPr>
              <a:t>سازمان</a:t>
            </a:r>
            <a:r>
              <a:rPr lang="fa-IR" sz="5400" b="1">
                <a:effectLst>
                  <a:outerShdw blurRad="38100" dist="38100" dir="2700000" algn="tl">
                    <a:srgbClr val="FFFFFF"/>
                  </a:outerShdw>
                </a:effectLst>
                <a:cs typeface="Lotus" pitchFamily="2" charset="-78"/>
              </a:rPr>
              <a:t> های</a:t>
            </a:r>
            <a:r>
              <a:rPr lang="ar-SA" sz="5400" b="1">
                <a:effectLst>
                  <a:outerShdw blurRad="38100" dist="38100" dir="2700000" algn="tl">
                    <a:srgbClr val="FFFFFF"/>
                  </a:outerShdw>
                </a:effectLst>
                <a:cs typeface="Lotus" pitchFamily="2" charset="-78"/>
              </a:rPr>
              <a:t> رسمي</a:t>
            </a:r>
            <a:endParaRPr lang="en-US" sz="54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5008AF1-4D69-4B1F-8405-C07EDFFDFAC9}" type="slidenum">
              <a:rPr lang="fa-IR"/>
              <a:pPr/>
              <a:t>274</a:t>
            </a:fld>
            <a:endParaRPr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83683"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سازمان رسمی را تعريف کند .</a:t>
            </a:r>
          </a:p>
          <a:p>
            <a:pPr marL="609600" indent="-609600" algn="r" rtl="1">
              <a:buFontTx/>
              <a:buAutoNum type="arabicPeriod"/>
            </a:pPr>
            <a:r>
              <a:rPr lang="fa-IR">
                <a:cs typeface="Lotus" pitchFamily="2" charset="-78"/>
              </a:rPr>
              <a:t>ويژگی های ديوانسالاری را نام ببرد .</a:t>
            </a:r>
          </a:p>
          <a:p>
            <a:pPr marL="609600" indent="-609600" algn="r" rtl="1">
              <a:buFontTx/>
              <a:buAutoNum type="arabicPeriod"/>
            </a:pPr>
            <a:r>
              <a:rPr lang="fa-IR">
                <a:cs typeface="Lotus" pitchFamily="2" charset="-78"/>
              </a:rPr>
              <a:t>واکنشهای فردی در برابر ديوانسالاری را نام ببرد .</a:t>
            </a: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2225C887-1770-4E0A-9203-C077A6C12C1D}" type="slidenum">
              <a:rPr lang="fa-IR"/>
              <a:pPr/>
              <a:t>275</a:t>
            </a:fld>
            <a:endParaRPr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idx="1"/>
          </p:nvPr>
        </p:nvSpPr>
        <p:spPr/>
        <p:txBody>
          <a:bodyPr/>
          <a:lstStyle/>
          <a:p>
            <a:pPr algn="ctr" rtl="1"/>
            <a:r>
              <a:rPr lang="ar-SA"/>
              <a:t> </a:t>
            </a:r>
            <a:r>
              <a:rPr lang="ar-SA" sz="4000">
                <a:cs typeface="Lotus" pitchFamily="2" charset="-78"/>
              </a:rPr>
              <a:t>سازمان رسمي از گروهي از افراد تركيب مي‌شود كه براي رسيدن به هدف خاصي گرد هم آمده باشند.</a:t>
            </a:r>
            <a:r>
              <a:rPr lang="fa-IR" sz="4000">
                <a:cs typeface="Lotus" pitchFamily="2" charset="-78"/>
              </a:rPr>
              <a:t>وزارتخانه ها , ارتش ودستگاه دادگــستری , ســازمانهای رسـمی به شمار می آيند.</a:t>
            </a: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A5501C35-EFBA-4276-81E9-C818EC9E9DB1}" type="slidenum">
              <a:rPr lang="fa-IR"/>
              <a:pPr/>
              <a:t>276</a:t>
            </a:fld>
            <a:endParaRPr lang="en-US"/>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r>
              <a:rPr lang="ar-SA" b="1">
                <a:cs typeface="Lotus" pitchFamily="2" charset="-78"/>
              </a:rPr>
              <a:t>ديوان‌سالاري</a:t>
            </a:r>
            <a:endParaRPr lang="en-US" b="1">
              <a:cs typeface="Lotus" pitchFamily="2" charset="-78"/>
            </a:endParaRPr>
          </a:p>
        </p:txBody>
      </p:sp>
      <p:sp>
        <p:nvSpPr>
          <p:cNvPr id="413699" name="Rectangle 3"/>
          <p:cNvSpPr>
            <a:spLocks noGrp="1" noChangeArrowheads="1"/>
          </p:cNvSpPr>
          <p:nvPr>
            <p:ph idx="1"/>
          </p:nvPr>
        </p:nvSpPr>
        <p:spPr/>
        <p:txBody>
          <a:bodyPr/>
          <a:lstStyle/>
          <a:p>
            <a:pPr algn="ctr" rtl="1"/>
            <a:r>
              <a:rPr lang="ar-SA" sz="4000">
                <a:cs typeface="Lotus" pitchFamily="2" charset="-78"/>
              </a:rPr>
              <a:t>ديوان‌سالاري به سلسله مراتبي از اقتدار و مسئوليت اطلاق مي‌شود كه يك سازمان رسمي براي هماهنگ كردن فعاليت‌هايش و رسيدن به هدف‌هاي تعيين شده‌اش از آن استفاده مي‌كنند</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BC0FC572-2F38-4848-8FEB-372EC5CE2759}" type="slidenum">
              <a:rPr lang="fa-IR"/>
              <a:pPr/>
              <a:t>277</a:t>
            </a:fld>
            <a:endParaRPr lang="en-US"/>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idx="1"/>
          </p:nvPr>
        </p:nvSpPr>
        <p:spPr/>
        <p:txBody>
          <a:bodyPr/>
          <a:lstStyle/>
          <a:p>
            <a:pPr algn="ctr" rtl="1">
              <a:buFontTx/>
              <a:buNone/>
            </a:pPr>
            <a:r>
              <a:rPr lang="ar-SA" sz="4000">
                <a:cs typeface="Lotus" pitchFamily="2" charset="-78"/>
              </a:rPr>
              <a:t>تفاوت يك سازمان بسيار متشكل با سازمان داراي تشكل ضعيف به ميزان خودمختاري اعضايشان مربوط است.</a:t>
            </a:r>
            <a:endParaRPr lang="en-US" sz="4000">
              <a:cs typeface="Lotus" pitchFamily="2" charset="-78"/>
            </a:endParaRPr>
          </a:p>
          <a:p>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229FDA7A-0F99-4943-BC5E-9F3DB058652A}" type="slidenum">
              <a:rPr lang="fa-IR"/>
              <a:pPr/>
              <a:t>278</a:t>
            </a:fld>
            <a:endParaRPr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ar-SA" b="1">
                <a:cs typeface="Lotus" pitchFamily="2" charset="-78"/>
              </a:rPr>
              <a:t>ويژگي‌هاي سازمان‌هاي رسمي</a:t>
            </a:r>
            <a:endParaRPr lang="en-US" b="1">
              <a:cs typeface="Lotus" pitchFamily="2" charset="-78"/>
            </a:endParaRPr>
          </a:p>
        </p:txBody>
      </p:sp>
      <p:sp>
        <p:nvSpPr>
          <p:cNvPr id="113667" name="Rectangle 3"/>
          <p:cNvSpPr>
            <a:spLocks noGrp="1" noChangeArrowheads="1"/>
          </p:cNvSpPr>
          <p:nvPr>
            <p:ph idx="1"/>
          </p:nvPr>
        </p:nvSpPr>
        <p:spPr/>
        <p:txBody>
          <a:bodyPr/>
          <a:lstStyle/>
          <a:p>
            <a:pPr algn="r" rtl="1">
              <a:buFontTx/>
              <a:buNone/>
            </a:pPr>
            <a:r>
              <a:rPr lang="ar-SA" sz="3600">
                <a:cs typeface="Lotus" pitchFamily="2" charset="-78"/>
              </a:rPr>
              <a:t> </a:t>
            </a:r>
            <a:r>
              <a:rPr lang="ar-SA" sz="3600" b="1">
                <a:cs typeface="Lotus" pitchFamily="2" charset="-78"/>
              </a:rPr>
              <a:t>ويژگي‌هاي سازمان‌هاي رسمي عبارتند از:</a:t>
            </a:r>
            <a:endParaRPr lang="fa-IR" sz="3600" b="1">
              <a:cs typeface="Lotus" pitchFamily="2" charset="-78"/>
            </a:endParaRPr>
          </a:p>
          <a:p>
            <a:pPr algn="r" rtl="1"/>
            <a:r>
              <a:rPr lang="ar-SA" sz="3600" b="1">
                <a:cs typeface="Lotus" pitchFamily="2" charset="-78"/>
              </a:rPr>
              <a:t>الگوهاي ارتباطي تثبيت شده</a:t>
            </a:r>
            <a:endParaRPr lang="fa-IR" sz="3600" b="1">
              <a:cs typeface="Lotus" pitchFamily="2" charset="-78"/>
            </a:endParaRPr>
          </a:p>
          <a:p>
            <a:pPr algn="r" rtl="1"/>
            <a:r>
              <a:rPr lang="ar-SA" sz="3600" b="1">
                <a:cs typeface="Lotus" pitchFamily="2" charset="-78"/>
              </a:rPr>
              <a:t>نظام انضباطي رسمي</a:t>
            </a:r>
            <a:endParaRPr lang="fa-IR" sz="3600" b="1">
              <a:cs typeface="Lotus" pitchFamily="2" charset="-78"/>
            </a:endParaRPr>
          </a:p>
          <a:p>
            <a:pPr algn="r" rtl="1"/>
            <a:r>
              <a:rPr lang="ar-SA" sz="3600" b="1">
                <a:cs typeface="Lotus" pitchFamily="2" charset="-78"/>
              </a:rPr>
              <a:t>تقسيم كار</a:t>
            </a:r>
            <a:endParaRPr lang="fa-IR" sz="3600" b="1">
              <a:cs typeface="Lotus" pitchFamily="2" charset="-78"/>
            </a:endParaRPr>
          </a:p>
          <a:p>
            <a:pPr algn="r" rtl="1"/>
            <a:r>
              <a:rPr lang="ar-SA" sz="3600" b="1">
                <a:cs typeface="Lotus" pitchFamily="2" charset="-78"/>
              </a:rPr>
              <a:t>نظام تنبيه و پاداش </a:t>
            </a:r>
            <a:endParaRPr lang="en-US"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16B2718-DC85-4074-8383-8AB1CBA9B105}" type="slidenum">
              <a:rPr lang="fa-IR"/>
              <a:pPr/>
              <a:t>279</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68313" y="404813"/>
            <a:ext cx="8675687" cy="1354137"/>
          </a:xfrm>
        </p:spPr>
        <p:txBody>
          <a:bodyPr/>
          <a:lstStyle/>
          <a:p>
            <a:r>
              <a:rPr lang="fa-IR" b="1">
                <a:cs typeface="Lotus" pitchFamily="2" charset="-78"/>
              </a:rPr>
              <a:t>ادامة بحث</a:t>
            </a:r>
            <a:endParaRPr lang="en-US" b="1">
              <a:cs typeface="Lotus" pitchFamily="2" charset="-78"/>
            </a:endParaRPr>
          </a:p>
        </p:txBody>
      </p:sp>
      <p:sp>
        <p:nvSpPr>
          <p:cNvPr id="59395" name="Rectangle 3"/>
          <p:cNvSpPr>
            <a:spLocks noGrp="1" noChangeArrowheads="1"/>
          </p:cNvSpPr>
          <p:nvPr>
            <p:ph idx="1"/>
          </p:nvPr>
        </p:nvSpPr>
        <p:spPr>
          <a:xfrm>
            <a:off x="685800" y="2024063"/>
            <a:ext cx="7696200" cy="3462337"/>
          </a:xfrm>
        </p:spPr>
        <p:txBody>
          <a:bodyPr>
            <a:normAutofit lnSpcReduction="10000"/>
          </a:bodyPr>
          <a:lstStyle/>
          <a:p>
            <a:pPr algn="ctr" rtl="1">
              <a:buFontTx/>
              <a:buNone/>
            </a:pPr>
            <a:r>
              <a:rPr lang="ar-SA" sz="4400" b="1" i="1" dirty="0">
                <a:cs typeface="Lotus" pitchFamily="2" charset="-78"/>
              </a:rPr>
              <a:t>2- طرد حقايق مطلق</a:t>
            </a:r>
            <a:r>
              <a:rPr lang="fa-IR" sz="4400" b="1" i="1" dirty="0">
                <a:cs typeface="Lotus" pitchFamily="2" charset="-78"/>
              </a:rPr>
              <a:t> ومطلق گرایی</a:t>
            </a:r>
            <a:r>
              <a:rPr lang="ar-SA" sz="4400" i="1" dirty="0">
                <a:cs typeface="Lotus" pitchFamily="2" charset="-78"/>
              </a:rPr>
              <a:t>: </a:t>
            </a:r>
            <a:r>
              <a:rPr lang="ar-SA" sz="4400" dirty="0">
                <a:cs typeface="Lotus" pitchFamily="2" charset="-78"/>
              </a:rPr>
              <a:t>حقيقت علمي هميشه بايد پذيراي تجديد نظر باشد. دانشمند بايد آماده آزمودن شواهد تازه باشد.</a:t>
            </a:r>
            <a:endParaRPr lang="fa-IR" sz="4400" i="1" dirty="0">
              <a:cs typeface="Lotus" pitchFamily="2" charset="-78"/>
            </a:endParaRPr>
          </a:p>
          <a:p>
            <a:pPr algn="dist" rtl="1">
              <a:buFontTx/>
              <a:buNone/>
            </a:pPr>
            <a:r>
              <a:rPr lang="ar-SA" sz="4400" dirty="0">
                <a:cs typeface="Lotus" pitchFamily="2" charset="-78"/>
              </a:rPr>
              <a:t> </a:t>
            </a:r>
            <a:endParaRPr lang="en-US" sz="4400" dirty="0">
              <a:cs typeface="Lotus" pitchFamily="2" charset="-78"/>
            </a:endParaRPr>
          </a:p>
        </p:txBody>
      </p:sp>
      <p:sp>
        <p:nvSpPr>
          <p:cNvPr id="5" name="Footer Placeholder 4"/>
          <p:cNvSpPr>
            <a:spLocks noGrp="1"/>
          </p:cNvSpPr>
          <p:nvPr>
            <p:ph type="ftr" sz="quarter" idx="11"/>
          </p:nvPr>
        </p:nvSpPr>
        <p:spPr>
          <a:xfrm>
            <a:off x="2123728" y="6165304"/>
            <a:ext cx="3352800" cy="365125"/>
          </a:xfrm>
        </p:spPr>
        <p:txBody>
          <a:bodyPr/>
          <a:lstStyle/>
          <a:p>
            <a:endParaRPr lang="en-US" dirty="0"/>
          </a:p>
        </p:txBody>
      </p:sp>
      <p:sp>
        <p:nvSpPr>
          <p:cNvPr id="6" name="Slide Number Placeholder 5"/>
          <p:cNvSpPr>
            <a:spLocks noGrp="1"/>
          </p:cNvSpPr>
          <p:nvPr>
            <p:ph type="sldNum" sz="quarter" idx="12"/>
          </p:nvPr>
        </p:nvSpPr>
        <p:spPr/>
        <p:txBody>
          <a:bodyPr/>
          <a:lstStyle/>
          <a:p>
            <a:fld id="{4CD611AE-1939-491A-A67F-037B073705BD}" type="slidenum">
              <a:rPr lang="fa-IR"/>
              <a:pPr/>
              <a:t>28</a:t>
            </a:fld>
            <a:endParaRPr lang="en-US"/>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r>
              <a:rPr lang="fa-IR"/>
              <a:t>مژده کيانی - مردادماه 1385</a:t>
            </a:r>
            <a:endParaRPr lang="en-US"/>
          </a:p>
        </p:txBody>
      </p:sp>
      <p:sp>
        <p:nvSpPr>
          <p:cNvPr id="16" name="Slide Number Placeholder 5"/>
          <p:cNvSpPr>
            <a:spLocks noGrp="1"/>
          </p:cNvSpPr>
          <p:nvPr>
            <p:ph type="sldNum" sz="quarter" idx="12"/>
          </p:nvPr>
        </p:nvSpPr>
        <p:spPr/>
        <p:txBody>
          <a:bodyPr/>
          <a:lstStyle/>
          <a:p>
            <a:fld id="{51B91F9F-0F57-49A7-B5F5-93E9BC9E5491}" type="slidenum">
              <a:rPr lang="fa-IR"/>
              <a:pPr/>
              <a:t>280</a:t>
            </a:fld>
            <a:endParaRPr lang="en-US"/>
          </a:p>
        </p:txBody>
      </p:sp>
      <p:grpSp>
        <p:nvGrpSpPr>
          <p:cNvPr id="23556" name="Group 4"/>
          <p:cNvGrpSpPr>
            <a:grpSpLocks/>
          </p:cNvGrpSpPr>
          <p:nvPr/>
        </p:nvGrpSpPr>
        <p:grpSpPr bwMode="auto">
          <a:xfrm>
            <a:off x="1331913" y="404813"/>
            <a:ext cx="6480175" cy="5111750"/>
            <a:chOff x="2781" y="3595"/>
            <a:chExt cx="6660" cy="3893"/>
          </a:xfrm>
        </p:grpSpPr>
        <p:sp>
          <p:nvSpPr>
            <p:cNvPr id="23557" name="Rectangle 5"/>
            <p:cNvSpPr>
              <a:spLocks noChangeArrowheads="1"/>
            </p:cNvSpPr>
            <p:nvPr/>
          </p:nvSpPr>
          <p:spPr bwMode="auto">
            <a:xfrm>
              <a:off x="4941" y="3595"/>
              <a:ext cx="2160" cy="1384"/>
            </a:xfrm>
            <a:prstGeom prst="rect">
              <a:avLst/>
            </a:prstGeom>
            <a:gradFill rotWithShape="1">
              <a:gsLst>
                <a:gs pos="0">
                  <a:srgbClr val="FFFFFF"/>
                </a:gs>
                <a:gs pos="100000">
                  <a:srgbClr val="FFCCFF"/>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FFCCFF"/>
              </a:extrusionClr>
            </a:sp3d>
          </p:spPr>
          <p:txBody>
            <a:bodyPr>
              <a:flatTx/>
            </a:bodyPr>
            <a:lstStyle/>
            <a:p>
              <a:pPr rtl="1"/>
              <a:endParaRPr lang="en-US" altLang="zh-CN" sz="200" b="1" i="1">
                <a:latin typeface="Times New Roman" pitchFamily="18" charset="0"/>
                <a:ea typeface="SimSun" pitchFamily="2" charset="-122"/>
                <a:cs typeface="B Badr" pitchFamily="2" charset="-78"/>
              </a:endParaRPr>
            </a:p>
            <a:p>
              <a:pPr rtl="1"/>
              <a:r>
                <a:rPr lang="ar-SA" altLang="zh-CN" sz="3200" b="1" i="1">
                  <a:effectLst>
                    <a:outerShdw blurRad="38100" dist="38100" dir="2700000" algn="tl">
                      <a:srgbClr val="FFFFFF"/>
                    </a:outerShdw>
                  </a:effectLst>
                  <a:latin typeface="Times New Roman" pitchFamily="18" charset="0"/>
                  <a:ea typeface="SimSun" pitchFamily="2" charset="-122"/>
                  <a:cs typeface="Lotus" pitchFamily="2" charset="-78"/>
                </a:rPr>
                <a:t>ويژگي‌هاي سازمان‌هاي رسمي</a:t>
              </a:r>
              <a:endParaRPr lang="en-US" sz="4000" b="1">
                <a:effectLst>
                  <a:outerShdw blurRad="38100" dist="38100" dir="2700000" algn="tl">
                    <a:srgbClr val="FFFFFF"/>
                  </a:outerShdw>
                </a:effectLst>
                <a:latin typeface="Arial" charset="0"/>
                <a:cs typeface="Lotus" pitchFamily="2" charset="-78"/>
              </a:endParaRPr>
            </a:p>
          </p:txBody>
        </p:sp>
        <p:sp>
          <p:nvSpPr>
            <p:cNvPr id="23558" name="Line 6"/>
            <p:cNvSpPr>
              <a:spLocks noChangeShapeType="1"/>
            </p:cNvSpPr>
            <p:nvPr/>
          </p:nvSpPr>
          <p:spPr bwMode="auto">
            <a:xfrm>
              <a:off x="6021" y="4979"/>
              <a:ext cx="0" cy="692"/>
            </a:xfrm>
            <a:prstGeom prst="line">
              <a:avLst/>
            </a:prstGeom>
            <a:noFill/>
            <a:ln w="9525">
              <a:solidFill>
                <a:srgbClr val="000000"/>
              </a:solidFill>
              <a:prstDash val="lgDashDotDot"/>
              <a:round/>
              <a:headEnd/>
              <a:tailEnd/>
            </a:ln>
          </p:spPr>
          <p:txBody>
            <a:bodyPr/>
            <a:lstStyle/>
            <a:p>
              <a:endParaRPr lang="en-US"/>
            </a:p>
          </p:txBody>
        </p:sp>
        <p:sp>
          <p:nvSpPr>
            <p:cNvPr id="23559" name="Line 7"/>
            <p:cNvSpPr>
              <a:spLocks noChangeShapeType="1"/>
            </p:cNvSpPr>
            <p:nvPr/>
          </p:nvSpPr>
          <p:spPr bwMode="auto">
            <a:xfrm>
              <a:off x="3621" y="5688"/>
              <a:ext cx="4860" cy="0"/>
            </a:xfrm>
            <a:prstGeom prst="line">
              <a:avLst/>
            </a:prstGeom>
            <a:noFill/>
            <a:ln w="9525">
              <a:solidFill>
                <a:srgbClr val="000000"/>
              </a:solidFill>
              <a:prstDash val="lgDashDotDot"/>
              <a:round/>
              <a:headEnd/>
              <a:tailEnd/>
            </a:ln>
          </p:spPr>
          <p:txBody>
            <a:bodyPr/>
            <a:lstStyle/>
            <a:p>
              <a:endParaRPr lang="en-US"/>
            </a:p>
          </p:txBody>
        </p:sp>
        <p:sp>
          <p:nvSpPr>
            <p:cNvPr id="23560" name="Line 8"/>
            <p:cNvSpPr>
              <a:spLocks noChangeShapeType="1"/>
            </p:cNvSpPr>
            <p:nvPr/>
          </p:nvSpPr>
          <p:spPr bwMode="auto">
            <a:xfrm>
              <a:off x="8481" y="567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23561" name="Line 9"/>
            <p:cNvSpPr>
              <a:spLocks noChangeShapeType="1"/>
            </p:cNvSpPr>
            <p:nvPr/>
          </p:nvSpPr>
          <p:spPr bwMode="auto">
            <a:xfrm>
              <a:off x="3621" y="567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23562" name="Line 10"/>
            <p:cNvSpPr>
              <a:spLocks noChangeShapeType="1"/>
            </p:cNvSpPr>
            <p:nvPr/>
          </p:nvSpPr>
          <p:spPr bwMode="auto">
            <a:xfrm>
              <a:off x="6861" y="567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23563" name="Line 11"/>
            <p:cNvSpPr>
              <a:spLocks noChangeShapeType="1"/>
            </p:cNvSpPr>
            <p:nvPr/>
          </p:nvSpPr>
          <p:spPr bwMode="auto">
            <a:xfrm>
              <a:off x="5061" y="567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23564" name="Rectangle 12"/>
            <p:cNvSpPr>
              <a:spLocks noChangeArrowheads="1"/>
            </p:cNvSpPr>
            <p:nvPr/>
          </p:nvSpPr>
          <p:spPr bwMode="auto">
            <a:xfrm>
              <a:off x="7941" y="6593"/>
              <a:ext cx="1500" cy="895"/>
            </a:xfrm>
            <a:prstGeom prst="rect">
              <a:avLst/>
            </a:prstGeom>
            <a:gradFill rotWithShape="1">
              <a:gsLst>
                <a:gs pos="0">
                  <a:srgbClr val="99CCFF"/>
                </a:gs>
                <a:gs pos="100000">
                  <a:srgbClr val="FFCCFF"/>
                </a:gs>
              </a:gsLst>
              <a:path path="shape">
                <a:fillToRect l="50000" t="50000" r="50000" b="50000"/>
              </a:path>
            </a:gradFill>
            <a:ln w="15875">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rgbClr val="FFCCFF"/>
              </a:extrusionClr>
            </a:sp3d>
          </p:spPr>
          <p:txBody>
            <a:bodyPr>
              <a:flatTx/>
            </a:bodyPr>
            <a:lstStyle/>
            <a:p>
              <a:pPr rtl="1"/>
              <a:r>
                <a:rPr lang="ar-SA" altLang="zh-CN" sz="2400" b="1">
                  <a:latin typeface="Times New Roman" pitchFamily="18" charset="0"/>
                  <a:ea typeface="SimSun" pitchFamily="2" charset="-122"/>
                  <a:cs typeface="Lotus" pitchFamily="2" charset="-78"/>
                </a:rPr>
                <a:t>الگوهاي ارتباطي تثبيت شده</a:t>
              </a:r>
              <a:endParaRPr lang="en-US" sz="3600" b="1">
                <a:latin typeface="Arial" charset="0"/>
                <a:ea typeface="SimSun" pitchFamily="2" charset="-122"/>
                <a:cs typeface="Lotus" pitchFamily="2" charset="-78"/>
              </a:endParaRPr>
            </a:p>
          </p:txBody>
        </p:sp>
        <p:sp>
          <p:nvSpPr>
            <p:cNvPr id="23565" name="Rectangle 13"/>
            <p:cNvSpPr>
              <a:spLocks noChangeArrowheads="1"/>
            </p:cNvSpPr>
            <p:nvPr/>
          </p:nvSpPr>
          <p:spPr bwMode="auto">
            <a:xfrm>
              <a:off x="6201" y="6593"/>
              <a:ext cx="1440" cy="895"/>
            </a:xfrm>
            <a:prstGeom prst="rect">
              <a:avLst/>
            </a:prstGeom>
            <a:gradFill rotWithShape="1">
              <a:gsLst>
                <a:gs pos="0">
                  <a:srgbClr val="99CCFF"/>
                </a:gs>
                <a:gs pos="100000">
                  <a:srgbClr val="FFCCFF"/>
                </a:gs>
              </a:gsLst>
              <a:path path="shape">
                <a:fillToRect l="50000" t="50000" r="50000" b="50000"/>
              </a:path>
            </a:gradFill>
            <a:ln w="15875">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rgbClr val="FFCCFF"/>
              </a:extrusionClr>
            </a:sp3d>
          </p:spPr>
          <p:txBody>
            <a:bodyPr>
              <a:flatTx/>
            </a:bodyPr>
            <a:lstStyle/>
            <a:p>
              <a:pPr rtl="1"/>
              <a:r>
                <a:rPr lang="ar-SA" altLang="zh-CN" sz="2400" b="1">
                  <a:latin typeface="Times New Roman" pitchFamily="18" charset="0"/>
                  <a:ea typeface="SimSun" pitchFamily="2" charset="-122"/>
                  <a:cs typeface="Lotus" pitchFamily="2" charset="-78"/>
                </a:rPr>
                <a:t>نظام انضباطي رسمي</a:t>
              </a:r>
            </a:p>
            <a:p>
              <a:pPr algn="l"/>
              <a:endParaRPr lang="en-US" sz="3600" b="1">
                <a:latin typeface="Arial" charset="0"/>
                <a:ea typeface="SimSun" pitchFamily="2" charset="-122"/>
                <a:cs typeface="Lotus" pitchFamily="2" charset="-78"/>
              </a:endParaRPr>
            </a:p>
          </p:txBody>
        </p:sp>
        <p:sp>
          <p:nvSpPr>
            <p:cNvPr id="23566" name="Rectangle 14"/>
            <p:cNvSpPr>
              <a:spLocks noChangeArrowheads="1"/>
            </p:cNvSpPr>
            <p:nvPr/>
          </p:nvSpPr>
          <p:spPr bwMode="auto">
            <a:xfrm>
              <a:off x="4401" y="6593"/>
              <a:ext cx="1440" cy="895"/>
            </a:xfrm>
            <a:prstGeom prst="rect">
              <a:avLst/>
            </a:prstGeom>
            <a:gradFill rotWithShape="1">
              <a:gsLst>
                <a:gs pos="0">
                  <a:srgbClr val="99CCFF"/>
                </a:gs>
                <a:gs pos="100000">
                  <a:srgbClr val="FFCCFF"/>
                </a:gs>
              </a:gsLst>
              <a:path path="shape">
                <a:fillToRect l="50000" t="50000" r="50000" b="50000"/>
              </a:path>
            </a:gradFill>
            <a:ln w="15875">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rgbClr val="FF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3200" b="1">
                  <a:latin typeface="Times New Roman" pitchFamily="18" charset="0"/>
                  <a:ea typeface="SimSun" pitchFamily="2" charset="-122"/>
                  <a:cs typeface="Lotus" pitchFamily="2" charset="-78"/>
                </a:rPr>
                <a:t>تقسيم كار</a:t>
              </a:r>
              <a:endParaRPr lang="en-US" sz="4400" b="1">
                <a:latin typeface="Arial" charset="0"/>
                <a:cs typeface="Lotus" pitchFamily="2" charset="-78"/>
              </a:endParaRPr>
            </a:p>
          </p:txBody>
        </p:sp>
        <p:sp>
          <p:nvSpPr>
            <p:cNvPr id="23567" name="Rectangle 15"/>
            <p:cNvSpPr>
              <a:spLocks noChangeArrowheads="1"/>
            </p:cNvSpPr>
            <p:nvPr/>
          </p:nvSpPr>
          <p:spPr bwMode="auto">
            <a:xfrm>
              <a:off x="2781" y="6593"/>
              <a:ext cx="1380" cy="895"/>
            </a:xfrm>
            <a:prstGeom prst="rect">
              <a:avLst/>
            </a:prstGeom>
            <a:gradFill rotWithShape="1">
              <a:gsLst>
                <a:gs pos="0">
                  <a:srgbClr val="99CCFF"/>
                </a:gs>
                <a:gs pos="100000">
                  <a:srgbClr val="FFCCFF"/>
                </a:gs>
              </a:gsLst>
              <a:path path="shape">
                <a:fillToRect l="50000" t="50000" r="50000" b="50000"/>
              </a:path>
            </a:gradFill>
            <a:ln w="15875">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rgbClr val="FFCCFF"/>
              </a:extrusionClr>
            </a:sp3d>
          </p:spPr>
          <p:txBody>
            <a:bodyPr>
              <a:flatTx/>
            </a:bodyPr>
            <a:lstStyle/>
            <a:p>
              <a:pPr rtl="1"/>
              <a:r>
                <a:rPr lang="ar-SA" altLang="zh-CN" sz="2800" b="1">
                  <a:latin typeface="Times New Roman" pitchFamily="18" charset="0"/>
                  <a:ea typeface="SimSun" pitchFamily="2" charset="-122"/>
                  <a:cs typeface="Lotus" pitchFamily="2" charset="-78"/>
                </a:rPr>
                <a:t>نظام تنبيه و پاداش</a:t>
              </a:r>
              <a:endParaRPr lang="en-US" sz="4000" b="1">
                <a:latin typeface="Arial" charset="0"/>
                <a:ea typeface="SimSun" pitchFamily="2" charset="-122"/>
                <a:cs typeface="Lotus" pitchFamily="2" charset="-78"/>
              </a:endParaRPr>
            </a:p>
          </p:txBody>
        </p:sp>
      </p:gr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ar-SA" b="1">
                <a:cs typeface="Lotus" pitchFamily="2" charset="-78"/>
              </a:rPr>
              <a:t>واكنش‌هاي فردي در برابر ديوان‌سالاري</a:t>
            </a:r>
            <a:endParaRPr lang="en-US" b="1">
              <a:cs typeface="Lotus" pitchFamily="2" charset="-78"/>
            </a:endParaRPr>
          </a:p>
        </p:txBody>
      </p:sp>
      <p:sp>
        <p:nvSpPr>
          <p:cNvPr id="115715" name="Rectangle 3"/>
          <p:cNvSpPr>
            <a:spLocks noGrp="1" noChangeArrowheads="1"/>
          </p:cNvSpPr>
          <p:nvPr>
            <p:ph idx="1"/>
          </p:nvPr>
        </p:nvSpPr>
        <p:spPr/>
        <p:txBody>
          <a:bodyPr/>
          <a:lstStyle/>
          <a:p>
            <a:pPr algn="ctr" rtl="1"/>
            <a:r>
              <a:rPr lang="ar-SA"/>
              <a:t> </a:t>
            </a:r>
            <a:r>
              <a:rPr lang="ar-SA" sz="3600" b="1">
                <a:cs typeface="Lotus" pitchFamily="2" charset="-78"/>
              </a:rPr>
              <a:t>واكنش‌هاي فردي در برابر ديوان‌سالاري عبارتند از: </a:t>
            </a:r>
            <a:endParaRPr lang="fa-IR" sz="3600" b="1">
              <a:cs typeface="Lotus" pitchFamily="2" charset="-78"/>
            </a:endParaRPr>
          </a:p>
          <a:p>
            <a:pPr algn="ctr" rtl="1"/>
            <a:r>
              <a:rPr lang="ar-SA" sz="3600" b="1">
                <a:cs typeface="Lotus" pitchFamily="2" charset="-78"/>
              </a:rPr>
              <a:t>شخصيت ديوان‌سالارانه عبارتند از عدم انعطاف پذيري مرد جهت تطبيق با موقعيت‌هاي جديد</a:t>
            </a: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0D72225-2390-4B4B-9623-19BA11885D06}" type="slidenum">
              <a:rPr lang="fa-IR"/>
              <a:pPr/>
              <a:t>281</a:t>
            </a:fld>
            <a:endParaRPr lang="en-US"/>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16739" name="Rectangle 3"/>
          <p:cNvSpPr>
            <a:spLocks noGrp="1" noChangeArrowheads="1"/>
          </p:cNvSpPr>
          <p:nvPr>
            <p:ph idx="1"/>
          </p:nvPr>
        </p:nvSpPr>
        <p:spPr/>
        <p:txBody>
          <a:bodyPr/>
          <a:lstStyle/>
          <a:p>
            <a:pPr algn="ctr" rtl="1"/>
            <a:r>
              <a:rPr lang="ar-SA" sz="3600" b="1">
                <a:cs typeface="Lotus" pitchFamily="2" charset="-78"/>
              </a:rPr>
              <a:t>قالب‌گرايي به اطاعت كوركورانه از مقررات سازمان اطلاق مي‌شود</a:t>
            </a:r>
            <a:r>
              <a:rPr lang="fa-IR" sz="3600" b="1">
                <a:cs typeface="Lotus" pitchFamily="2" charset="-78"/>
              </a:rPr>
              <a:t> .</a:t>
            </a:r>
          </a:p>
          <a:p>
            <a:pPr algn="ctr" rtl="1"/>
            <a:r>
              <a:rPr lang="ar-SA" sz="3600" b="1">
                <a:cs typeface="Lotus" pitchFamily="2" charset="-78"/>
              </a:rPr>
              <a:t>جابه‌جايي هدف‌ها به جايگزيني اهداف شخصي به جاي اهداف سازماني گفته مي‌شود</a:t>
            </a:r>
            <a:r>
              <a:rPr lang="fa-IR" sz="3600" b="1">
                <a:cs typeface="Lotus" pitchFamily="2" charset="-78"/>
              </a:rPr>
              <a:t> .</a:t>
            </a:r>
          </a:p>
          <a:p>
            <a:pPr algn="ctr" rtl="1"/>
            <a:r>
              <a:rPr lang="ar-SA" sz="3600" b="1">
                <a:cs typeface="Lotus" pitchFamily="2" charset="-78"/>
              </a:rPr>
              <a:t>اخلاق حرفه‌اي پايبندي متخصصين سازماني به اصول اخلاق حرفه اطلاق مي‌شود. </a:t>
            </a:r>
            <a:endParaRPr lang="en-US" sz="3600" b="1">
              <a:cs typeface="Lotus" pitchFamily="2" charset="-78"/>
            </a:endParaRPr>
          </a:p>
          <a:p>
            <a:pPr algn="ctr"/>
            <a:endParaRPr lang="en-US"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C2B62C8-3D75-4A7C-A8DB-B0EB124A6BDC}" type="slidenum">
              <a:rPr lang="fa-IR"/>
              <a:pPr/>
              <a:t>282</a:t>
            </a:fld>
            <a:endParaRPr lang="en-US"/>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18</a:t>
            </a:r>
            <a:endParaRPr lang="en-US" sz="5400" b="1">
              <a:effectLst>
                <a:outerShdw blurRad="38100" dist="38100" dir="2700000" algn="tl">
                  <a:srgbClr val="FFFFFF"/>
                </a:outerShdw>
              </a:effectLst>
              <a:cs typeface="Lotus" pitchFamily="2" charset="-78"/>
            </a:endParaRPr>
          </a:p>
        </p:txBody>
      </p:sp>
      <p:sp>
        <p:nvSpPr>
          <p:cNvPr id="584707" name="Rectangle 3"/>
          <p:cNvSpPr>
            <a:spLocks noGrp="1" noChangeArrowheads="1"/>
          </p:cNvSpPr>
          <p:nvPr>
            <p:ph idx="1"/>
          </p:nvPr>
        </p:nvSpPr>
        <p:spPr/>
        <p:txBody>
          <a:bodyPr/>
          <a:lstStyle/>
          <a:p>
            <a:pPr algn="ctr" rtl="1"/>
            <a:endParaRPr lang="fa-IR" sz="5400" b="1">
              <a:effectLst>
                <a:outerShdw blurRad="38100" dist="38100" dir="2700000" algn="tl">
                  <a:srgbClr val="FFFFFF"/>
                </a:outerShdw>
              </a:effectLst>
              <a:cs typeface="Lotus" pitchFamily="2" charset="-78"/>
            </a:endParaRPr>
          </a:p>
          <a:p>
            <a:pPr algn="ctr" rtl="1"/>
            <a:r>
              <a:rPr lang="fa-IR" sz="5400" b="1">
                <a:effectLst>
                  <a:outerShdw blurRad="38100" dist="38100" dir="2700000" algn="tl">
                    <a:srgbClr val="FFFFFF"/>
                  </a:outerShdw>
                </a:effectLst>
                <a:cs typeface="Lotus" pitchFamily="2" charset="-78"/>
              </a:rPr>
              <a:t>قدرت اجتماعی</a:t>
            </a:r>
          </a:p>
          <a:p>
            <a:pPr algn="ctr" rtl="1"/>
            <a:endParaRPr lang="en-US" sz="54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E2FA57BE-BD2C-430B-B603-1EBD0B09EF57}" type="slidenum">
              <a:rPr lang="fa-IR"/>
              <a:pPr/>
              <a:t>283</a:t>
            </a:fld>
            <a:endParaRPr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85731"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قدرت اجتماعی را تعريف کند .</a:t>
            </a:r>
          </a:p>
          <a:p>
            <a:pPr marL="609600" indent="-609600" algn="r" rtl="1">
              <a:buFontTx/>
              <a:buAutoNum type="arabicPeriod"/>
            </a:pPr>
            <a:r>
              <a:rPr lang="fa-IR">
                <a:cs typeface="Lotus" pitchFamily="2" charset="-78"/>
              </a:rPr>
              <a:t>راه های تشخيص قدرت را نام ببرد .</a:t>
            </a:r>
          </a:p>
          <a:p>
            <a:pPr marL="609600" indent="-609600" algn="r" rtl="1">
              <a:buFontTx/>
              <a:buAutoNum type="arabicPeriod"/>
            </a:pPr>
            <a:r>
              <a:rPr lang="fa-IR">
                <a:cs typeface="Lotus" pitchFamily="2" charset="-78"/>
              </a:rPr>
              <a:t>قدرت شخصی و اجتماعی را تعريف کند .</a:t>
            </a:r>
          </a:p>
          <a:p>
            <a:pPr marL="609600" indent="-609600" algn="r" rtl="1">
              <a:buFontTx/>
              <a:buAutoNum type="arabicPeriod"/>
            </a:pPr>
            <a:r>
              <a:rPr lang="fa-IR">
                <a:cs typeface="Lotus" pitchFamily="2" charset="-78"/>
              </a:rPr>
              <a:t>منابع قدرت را بيان نمايد .</a:t>
            </a:r>
          </a:p>
          <a:p>
            <a:pPr marL="609600" indent="-609600" algn="r" rtl="1">
              <a:buFontTx/>
              <a:buAutoNum type="arabicPeriod"/>
            </a:pPr>
            <a:r>
              <a:rPr lang="fa-IR">
                <a:cs typeface="Lotus" pitchFamily="2" charset="-78"/>
              </a:rPr>
              <a:t>شکل های اقتدار را توضيح دهد .</a:t>
            </a:r>
          </a:p>
          <a:p>
            <a:pPr marL="609600" indent="-609600" algn="r" rtl="1">
              <a:buFontTx/>
              <a:buAutoNum type="arabicPeriod"/>
            </a:pP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B79E2B3E-E599-4E18-A020-67BA52D24F4E}" type="slidenum">
              <a:rPr lang="fa-IR"/>
              <a:pPr/>
              <a:t>284</a:t>
            </a:fld>
            <a:endParaRPr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fa-IR" b="1">
                <a:cs typeface="Lotus" pitchFamily="2" charset="-78"/>
              </a:rPr>
              <a:t>قدرت شخصی</a:t>
            </a:r>
            <a:endParaRPr lang="en-US" sz="5400" b="1">
              <a:cs typeface="Lotus" pitchFamily="2" charset="-78"/>
            </a:endParaRPr>
          </a:p>
        </p:txBody>
      </p:sp>
      <p:sp>
        <p:nvSpPr>
          <p:cNvPr id="119811" name="Rectangle 3"/>
          <p:cNvSpPr>
            <a:spLocks noGrp="1" noChangeArrowheads="1"/>
          </p:cNvSpPr>
          <p:nvPr>
            <p:ph idx="1"/>
          </p:nvPr>
        </p:nvSpPr>
        <p:spPr/>
        <p:txBody>
          <a:bodyPr/>
          <a:lstStyle/>
          <a:p>
            <a:pPr algn="ctr" rtl="1"/>
            <a:r>
              <a:rPr lang="ar-SA" sz="4000">
                <a:cs typeface="Lotus" pitchFamily="2" charset="-78"/>
              </a:rPr>
              <a:t>فردي كه مي‌تواند مسير زندگي‌اش را بدون دخالت ديگران تعيين كند، قدرت شخصي دارد.</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2164560A-E826-4B7C-9BFC-A440BF2B5382}" type="slidenum">
              <a:rPr lang="fa-IR"/>
              <a:pPr/>
              <a:t>285</a:t>
            </a:fld>
            <a:endParaRPr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p:txBody>
          <a:bodyPr/>
          <a:lstStyle/>
          <a:p>
            <a:r>
              <a:rPr lang="fa-IR" b="1">
                <a:cs typeface="Lotus" pitchFamily="2" charset="-78"/>
              </a:rPr>
              <a:t>قدرت اجتماعی</a:t>
            </a:r>
            <a:endParaRPr lang="en-US" b="1">
              <a:cs typeface="Lotus" pitchFamily="2" charset="-78"/>
            </a:endParaRPr>
          </a:p>
        </p:txBody>
      </p:sp>
      <p:sp>
        <p:nvSpPr>
          <p:cNvPr id="539651" name="Rectangle 3"/>
          <p:cNvSpPr>
            <a:spLocks noGrp="1" noChangeArrowheads="1"/>
          </p:cNvSpPr>
          <p:nvPr>
            <p:ph idx="1"/>
          </p:nvPr>
        </p:nvSpPr>
        <p:spPr/>
        <p:txBody>
          <a:bodyPr/>
          <a:lstStyle/>
          <a:p>
            <a:pPr algn="ctr" rtl="1"/>
            <a:r>
              <a:rPr lang="fa-IR" sz="4000">
                <a:cs typeface="Lotus" pitchFamily="2" charset="-78"/>
              </a:rPr>
              <a:t>کسی که می تواند اعمال آدمهای پيرامون خودش را به گونه موثری داشته باشد , دارای قدرت اجتماعی است .</a:t>
            </a:r>
            <a:endParaRPr lang="en-US" sz="40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3E660E0-E6BC-4D0A-9398-1342C97B6065}" type="slidenum">
              <a:rPr lang="fa-IR"/>
              <a:pPr/>
              <a:t>286</a:t>
            </a:fld>
            <a:endParaRPr lang="en-US"/>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ar-SA" b="1">
                <a:cs typeface="Lotus" pitchFamily="2" charset="-78"/>
              </a:rPr>
              <a:t>منابع قدرت</a:t>
            </a:r>
            <a:endParaRPr lang="en-US" b="1">
              <a:cs typeface="Lotus" pitchFamily="2" charset="-78"/>
            </a:endParaRPr>
          </a:p>
        </p:txBody>
      </p:sp>
      <p:sp>
        <p:nvSpPr>
          <p:cNvPr id="117763" name="Rectangle 3"/>
          <p:cNvSpPr>
            <a:spLocks noGrp="1" noChangeArrowheads="1"/>
          </p:cNvSpPr>
          <p:nvPr>
            <p:ph idx="1"/>
          </p:nvPr>
        </p:nvSpPr>
        <p:spPr/>
        <p:txBody>
          <a:bodyPr/>
          <a:lstStyle/>
          <a:p>
            <a:endParaRPr lang="fa-IR"/>
          </a:p>
          <a:p>
            <a:endParaRPr lang="en-US"/>
          </a:p>
        </p:txBody>
      </p:sp>
      <p:sp>
        <p:nvSpPr>
          <p:cNvPr id="8" name="Footer Placeholder 4"/>
          <p:cNvSpPr>
            <a:spLocks noGrp="1"/>
          </p:cNvSpPr>
          <p:nvPr>
            <p:ph type="ftr" sz="quarter" idx="11"/>
          </p:nvPr>
        </p:nvSpPr>
        <p:spPr/>
        <p:txBody>
          <a:bodyPr/>
          <a:lstStyle/>
          <a:p>
            <a:r>
              <a:rPr lang="fa-IR"/>
              <a:t>مژده کيانی - مردادماه 1385</a:t>
            </a:r>
            <a:endParaRPr lang="en-US"/>
          </a:p>
        </p:txBody>
      </p:sp>
      <p:sp>
        <p:nvSpPr>
          <p:cNvPr id="9" name="Slide Number Placeholder 5"/>
          <p:cNvSpPr>
            <a:spLocks noGrp="1"/>
          </p:cNvSpPr>
          <p:nvPr>
            <p:ph type="sldNum" sz="quarter" idx="12"/>
          </p:nvPr>
        </p:nvSpPr>
        <p:spPr/>
        <p:txBody>
          <a:bodyPr/>
          <a:lstStyle/>
          <a:p>
            <a:fld id="{8ED31995-34F3-4D5D-AB22-386C7BE5EB53}" type="slidenum">
              <a:rPr lang="fa-IR"/>
              <a:pPr/>
              <a:t>287</a:t>
            </a:fld>
            <a:endParaRPr lang="en-US"/>
          </a:p>
        </p:txBody>
      </p:sp>
      <p:sp>
        <p:nvSpPr>
          <p:cNvPr id="117765" name="Rectangle 5"/>
          <p:cNvSpPr>
            <a:spLocks noChangeArrowheads="1"/>
          </p:cNvSpPr>
          <p:nvPr/>
        </p:nvSpPr>
        <p:spPr bwMode="auto">
          <a:xfrm>
            <a:off x="4430713" y="3276600"/>
            <a:ext cx="282575" cy="304800"/>
          </a:xfrm>
          <a:prstGeom prst="rect">
            <a:avLst/>
          </a:prstGeom>
          <a:noFill/>
          <a:ln w="9525">
            <a:noFill/>
            <a:miter lim="800000"/>
            <a:headEnd/>
            <a:tailEnd/>
          </a:ln>
          <a:effectLst/>
        </p:spPr>
        <p:txBody>
          <a:bodyPr wrap="none" anchor="ctr">
            <a:spAutoFit/>
          </a:bodyPr>
          <a:lstStyle/>
          <a:p>
            <a:pPr>
              <a:tabLst>
                <a:tab pos="914400" algn="l"/>
              </a:tabLst>
            </a:pPr>
            <a:r>
              <a:rPr lang="ar-SA" sz="1400">
                <a:latin typeface="Arial" charset="0"/>
              </a:rPr>
              <a:t>. </a:t>
            </a:r>
          </a:p>
        </p:txBody>
      </p:sp>
      <p:sp>
        <p:nvSpPr>
          <p:cNvPr id="117766" name="Rectangle 6"/>
          <p:cNvSpPr>
            <a:spLocks noChangeArrowheads="1"/>
          </p:cNvSpPr>
          <p:nvPr/>
        </p:nvSpPr>
        <p:spPr bwMode="auto">
          <a:xfrm>
            <a:off x="4479925" y="3276600"/>
            <a:ext cx="184150" cy="304800"/>
          </a:xfrm>
          <a:prstGeom prst="rect">
            <a:avLst/>
          </a:prstGeom>
          <a:noFill/>
          <a:ln w="9525">
            <a:noFill/>
            <a:miter lim="800000"/>
            <a:headEnd/>
            <a:tailEnd/>
          </a:ln>
          <a:effectLst/>
        </p:spPr>
        <p:txBody>
          <a:bodyPr wrap="none" anchor="ctr">
            <a:spAutoFit/>
          </a:bodyPr>
          <a:lstStyle/>
          <a:p>
            <a:pPr>
              <a:tabLst>
                <a:tab pos="914400" algn="l"/>
              </a:tabLst>
            </a:pPr>
            <a:endParaRPr lang="ar-SA" sz="1400">
              <a:latin typeface="Arial" charset="0"/>
            </a:endParaRPr>
          </a:p>
        </p:txBody>
      </p:sp>
      <p:sp>
        <p:nvSpPr>
          <p:cNvPr id="117767" name="Rectangle 7"/>
          <p:cNvSpPr>
            <a:spLocks noChangeArrowheads="1"/>
          </p:cNvSpPr>
          <p:nvPr/>
        </p:nvSpPr>
        <p:spPr bwMode="auto">
          <a:xfrm>
            <a:off x="755650" y="1957388"/>
            <a:ext cx="7561263" cy="3387725"/>
          </a:xfrm>
          <a:prstGeom prst="rect">
            <a:avLst/>
          </a:prstGeom>
          <a:noFill/>
          <a:ln w="9525">
            <a:noFill/>
            <a:miter lim="800000"/>
            <a:headEnd/>
            <a:tailEnd/>
          </a:ln>
          <a:effectLst/>
        </p:spPr>
        <p:txBody>
          <a:bodyPr anchor="ctr">
            <a:spAutoFit/>
          </a:bodyPr>
          <a:lstStyle/>
          <a:p>
            <a:pPr marL="342900" indent="-342900" algn="r">
              <a:tabLst>
                <a:tab pos="914400" algn="l"/>
              </a:tabLst>
            </a:pPr>
            <a:r>
              <a:rPr lang="ar-SA" sz="3600" b="1">
                <a:latin typeface="Arial" charset="0"/>
                <a:cs typeface="Lotus" pitchFamily="2" charset="-78"/>
              </a:rPr>
              <a:t>منابع قدرت عبارتند از:</a:t>
            </a:r>
            <a:endParaRPr lang="fa-IR" sz="3600" b="1">
              <a:latin typeface="Arial" charset="0"/>
              <a:cs typeface="Lotus" pitchFamily="2" charset="-78"/>
            </a:endParaRPr>
          </a:p>
          <a:p>
            <a:pPr marL="342900" indent="-342900" algn="r">
              <a:tabLst>
                <a:tab pos="914400" algn="l"/>
              </a:tabLst>
            </a:pPr>
            <a:endParaRPr lang="en-US" sz="3600" b="1">
              <a:latin typeface="Arial" charset="0"/>
              <a:cs typeface="Lotus" pitchFamily="2" charset="-78"/>
            </a:endParaRPr>
          </a:p>
          <a:p>
            <a:pPr marL="342900" indent="-342900" algn="r" rtl="1">
              <a:buFontTx/>
              <a:buAutoNum type="arabicPeriod"/>
              <a:tabLst>
                <a:tab pos="914400" algn="l"/>
              </a:tabLst>
            </a:pPr>
            <a:r>
              <a:rPr lang="ar-SA" sz="3600" b="1">
                <a:latin typeface="Arial" charset="0"/>
                <a:cs typeface="Lotus" pitchFamily="2" charset="-78"/>
              </a:rPr>
              <a:t>توانايي نگهداري و نظارت بر منابع مالي</a:t>
            </a:r>
            <a:endParaRPr lang="en-US" sz="3600" b="1">
              <a:latin typeface="Arial" charset="0"/>
              <a:cs typeface="Lotus" pitchFamily="2" charset="-78"/>
            </a:endParaRPr>
          </a:p>
          <a:p>
            <a:pPr marL="342900" indent="-342900" algn="r" rtl="1">
              <a:buFontTx/>
              <a:buAutoNum type="arabicPeriod"/>
              <a:tabLst>
                <a:tab pos="914400" algn="l"/>
              </a:tabLst>
            </a:pPr>
            <a:r>
              <a:rPr lang="ar-SA" sz="3600" b="1">
                <a:latin typeface="Arial" charset="0"/>
                <a:cs typeface="Lotus" pitchFamily="2" charset="-78"/>
              </a:rPr>
              <a:t>توانايي ناشي از اشغال يك سمت با نفوذ دولتي</a:t>
            </a:r>
            <a:endParaRPr lang="en-US" sz="3600" b="1">
              <a:latin typeface="Arial" charset="0"/>
              <a:cs typeface="Lotus" pitchFamily="2" charset="-78"/>
            </a:endParaRPr>
          </a:p>
          <a:p>
            <a:pPr marL="342900" indent="-342900" algn="r" rtl="1">
              <a:buFontTx/>
              <a:buAutoNum type="arabicPeriod"/>
              <a:tabLst>
                <a:tab pos="914400" algn="l"/>
              </a:tabLst>
            </a:pPr>
            <a:r>
              <a:rPr lang="ar-SA" sz="3600" b="1">
                <a:latin typeface="Arial" charset="0"/>
                <a:cs typeface="Lotus" pitchFamily="2" charset="-78"/>
              </a:rPr>
              <a:t>توانايي ايجاد و حفظ يك كسب و كار موفق</a:t>
            </a:r>
            <a:endParaRPr lang="fa-IR" sz="3600" b="1">
              <a:latin typeface="Arial" charset="0"/>
              <a:cs typeface="Lotus" pitchFamily="2" charset="-78"/>
            </a:endParaRPr>
          </a:p>
          <a:p>
            <a:pPr marL="342900" indent="-342900" algn="r" rtl="1">
              <a:buFontTx/>
              <a:buAutoNum type="arabicPeriod"/>
              <a:tabLst>
                <a:tab pos="914400" algn="l"/>
              </a:tabLst>
            </a:pPr>
            <a:r>
              <a:rPr lang="ar-SA" sz="3600" b="1">
                <a:latin typeface="Arial" charset="0"/>
                <a:cs typeface="Lotus" pitchFamily="2" charset="-78"/>
              </a:rPr>
              <a:t>توانايي كسب قدرت سياسي</a:t>
            </a: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0"/>
          <a:ext cx="10594975" cy="5400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A2FDDAF5-4E30-4D4B-A370-8FF6A591D96E}" type="slidenum">
              <a:rPr lang="fa-IR"/>
              <a:pPr/>
              <a:t>288</a:t>
            </a:fld>
            <a:endParaRPr lang="en-US"/>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ar-SA" b="1">
                <a:cs typeface="Lotus" pitchFamily="2" charset="-78"/>
              </a:rPr>
              <a:t>شكل‌هاي اقتدار</a:t>
            </a:r>
            <a:endParaRPr lang="en-US" b="1">
              <a:cs typeface="Lotus" pitchFamily="2" charset="-78"/>
            </a:endParaRPr>
          </a:p>
        </p:txBody>
      </p:sp>
      <p:sp>
        <p:nvSpPr>
          <p:cNvPr id="118787" name="Rectangle 3"/>
          <p:cNvSpPr>
            <a:spLocks noGrp="1" noChangeArrowheads="1"/>
          </p:cNvSpPr>
          <p:nvPr>
            <p:ph type="body" sz="half" idx="1"/>
          </p:nvPr>
        </p:nvSpPr>
        <p:spPr>
          <a:xfrm>
            <a:off x="468313" y="1828800"/>
            <a:ext cx="3887787" cy="3657600"/>
          </a:xfrm>
        </p:spPr>
        <p:txBody>
          <a:bodyPr/>
          <a:lstStyle/>
          <a:p>
            <a:pPr marL="609600" indent="-609600"/>
            <a:endParaRPr lang="fa-IR" sz="2800"/>
          </a:p>
          <a:p>
            <a:pPr marL="609600" indent="-609600" algn="r" rtl="1">
              <a:buFontTx/>
              <a:buNone/>
            </a:pPr>
            <a:r>
              <a:rPr lang="ar-SA" b="1">
                <a:cs typeface="Lotus" pitchFamily="2" charset="-78"/>
              </a:rPr>
              <a:t>شكل‌هاي اقتدار</a:t>
            </a:r>
            <a:r>
              <a:rPr lang="ar-SA">
                <a:cs typeface="Lotus" pitchFamily="2" charset="-78"/>
              </a:rPr>
              <a:t> عبارتند از:</a:t>
            </a:r>
            <a:endParaRPr lang="fa-IR">
              <a:cs typeface="Lotus" pitchFamily="2" charset="-78"/>
            </a:endParaRPr>
          </a:p>
          <a:p>
            <a:pPr marL="609600" indent="-609600" algn="r" rtl="1">
              <a:buFontTx/>
              <a:buAutoNum type="arabicPeriod"/>
            </a:pPr>
            <a:r>
              <a:rPr lang="ar-SA" b="1">
                <a:cs typeface="Lotus" pitchFamily="2" charset="-78"/>
              </a:rPr>
              <a:t>اقتدار قانوني و عقلايي</a:t>
            </a:r>
            <a:endParaRPr lang="fa-IR" b="1">
              <a:cs typeface="Lotus" pitchFamily="2" charset="-78"/>
            </a:endParaRPr>
          </a:p>
          <a:p>
            <a:pPr marL="609600" indent="-609600" algn="r" rtl="1">
              <a:buFontTx/>
              <a:buAutoNum type="arabicPeriod"/>
            </a:pPr>
            <a:r>
              <a:rPr lang="ar-SA" b="1">
                <a:cs typeface="Lotus" pitchFamily="2" charset="-78"/>
              </a:rPr>
              <a:t>اقتدار سنتي</a:t>
            </a:r>
            <a:endParaRPr lang="fa-IR" b="1">
              <a:cs typeface="Lotus" pitchFamily="2" charset="-78"/>
            </a:endParaRPr>
          </a:p>
          <a:p>
            <a:pPr marL="609600" indent="-609600" algn="r" rtl="1">
              <a:buFontTx/>
              <a:buAutoNum type="arabicPeriod"/>
            </a:pPr>
            <a:r>
              <a:rPr lang="ar-SA" b="1">
                <a:cs typeface="Lotus" pitchFamily="2" charset="-78"/>
              </a:rPr>
              <a:t>اقتدار فرهمندانه</a:t>
            </a:r>
            <a:endParaRPr lang="en-US" b="1">
              <a:cs typeface="Lotus" pitchFamily="2" charset="-78"/>
            </a:endParaRPr>
          </a:p>
        </p:txBody>
      </p:sp>
      <p:graphicFrame>
        <p:nvGraphicFramePr>
          <p:cNvPr id="2" name="Diagram 1"/>
          <p:cNvGraphicFramePr/>
          <p:nvPr/>
        </p:nvGraphicFramePr>
        <p:xfrm>
          <a:off x="4356100" y="1844675"/>
          <a:ext cx="4430713" cy="3979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EBF52E69-F710-4E6B-93FE-073246BCF1E8}" type="slidenum">
              <a:rPr lang="fa-IR"/>
              <a:pPr/>
              <a:t>289</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432131" name="Rectangle 3"/>
          <p:cNvSpPr>
            <a:spLocks noGrp="1" noChangeArrowheads="1"/>
          </p:cNvSpPr>
          <p:nvPr>
            <p:ph idx="1"/>
          </p:nvPr>
        </p:nvSpPr>
        <p:spPr/>
        <p:txBody>
          <a:bodyPr/>
          <a:lstStyle/>
          <a:p>
            <a:pPr algn="ctr" rtl="1">
              <a:buFontTx/>
              <a:buNone/>
            </a:pPr>
            <a:r>
              <a:rPr lang="fa-IR" sz="4400" b="1" i="1" dirty="0">
                <a:cs typeface="Lotus" pitchFamily="2" charset="-78"/>
              </a:rPr>
              <a:t>3</a:t>
            </a:r>
            <a:r>
              <a:rPr lang="ar-SA" sz="4400" b="1" i="1" dirty="0">
                <a:cs typeface="Lotus" pitchFamily="2" charset="-78"/>
              </a:rPr>
              <a:t> بيطرفي ا</a:t>
            </a:r>
            <a:r>
              <a:rPr lang="fa-IR" sz="4400" b="1" i="1" dirty="0">
                <a:cs typeface="Lotus" pitchFamily="2" charset="-78"/>
              </a:rPr>
              <a:t>رزشی</a:t>
            </a:r>
            <a:r>
              <a:rPr lang="ar-SA" sz="4400" b="1" i="1" dirty="0">
                <a:cs typeface="Lotus" pitchFamily="2" charset="-78"/>
              </a:rPr>
              <a:t>:</a:t>
            </a:r>
            <a:r>
              <a:rPr lang="ar-SA" sz="4400" i="1" dirty="0">
                <a:cs typeface="Lotus" pitchFamily="2" charset="-78"/>
              </a:rPr>
              <a:t> </a:t>
            </a:r>
            <a:r>
              <a:rPr lang="ar-SA" sz="4400" dirty="0">
                <a:cs typeface="Lotus" pitchFamily="2" charset="-78"/>
              </a:rPr>
              <a:t>علم به پرسش‌هاي راجع به واقعيات پاسخ مي‌گويد، ولي نمي‌تواند اثبات كند كه يك ارزش از ارزشي ديگر بهتر است</a:t>
            </a:r>
            <a:endParaRPr lang="en-US" sz="4400" dirty="0">
              <a:cs typeface="Lotus" pitchFamily="2" charset="-78"/>
            </a:endParaRPr>
          </a:p>
        </p:txBody>
      </p:sp>
      <p:sp>
        <p:nvSpPr>
          <p:cNvPr id="5" name="Footer Placeholder 4"/>
          <p:cNvSpPr>
            <a:spLocks noGrp="1"/>
          </p:cNvSpPr>
          <p:nvPr>
            <p:ph type="ftr" sz="quarter" idx="11"/>
          </p:nvPr>
        </p:nvSpPr>
        <p:spPr/>
        <p:txBody>
          <a:bodyPr/>
          <a:lstStyle/>
          <a:p>
            <a:r>
              <a:rPr lang="fa-IR" dirty="0"/>
              <a:t>5</a:t>
            </a:r>
            <a:endParaRPr lang="en-US" dirty="0"/>
          </a:p>
        </p:txBody>
      </p:sp>
      <p:sp>
        <p:nvSpPr>
          <p:cNvPr id="6" name="Slide Number Placeholder 5"/>
          <p:cNvSpPr>
            <a:spLocks noGrp="1"/>
          </p:cNvSpPr>
          <p:nvPr>
            <p:ph type="sldNum" sz="quarter" idx="12"/>
          </p:nvPr>
        </p:nvSpPr>
        <p:spPr/>
        <p:txBody>
          <a:bodyPr/>
          <a:lstStyle/>
          <a:p>
            <a:fld id="{00D66242-CA43-4C09-9141-535677EE4EAD}" type="slidenum">
              <a:rPr lang="fa-IR"/>
              <a:pPr/>
              <a:t>29</a:t>
            </a:fld>
            <a:endParaRPr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rtl="1"/>
            <a:r>
              <a:rPr lang="ar-SA" b="1">
                <a:cs typeface="Lotus" pitchFamily="2" charset="-78"/>
              </a:rPr>
              <a:t>راه</a:t>
            </a:r>
            <a:r>
              <a:rPr lang="en-US" b="1">
                <a:cs typeface="Lotus" pitchFamily="2" charset="-78"/>
              </a:rPr>
              <a:t>‌</a:t>
            </a:r>
            <a:r>
              <a:rPr lang="ar-SA" b="1">
                <a:cs typeface="Lotus" pitchFamily="2" charset="-78"/>
              </a:rPr>
              <a:t>هاي تشخيص قدرت</a:t>
            </a:r>
            <a:endParaRPr lang="en-US" b="1">
              <a:cs typeface="Lotus" pitchFamily="2" charset="-78"/>
            </a:endParaRPr>
          </a:p>
        </p:txBody>
      </p:sp>
      <p:sp>
        <p:nvSpPr>
          <p:cNvPr id="201731" name="Rectangle 3"/>
          <p:cNvSpPr>
            <a:spLocks noGrp="1" noChangeArrowheads="1"/>
          </p:cNvSpPr>
          <p:nvPr>
            <p:ph idx="1"/>
          </p:nvPr>
        </p:nvSpPr>
        <p:spPr/>
        <p:txBody>
          <a:bodyPr/>
          <a:lstStyle/>
          <a:p>
            <a:pPr algn="r" rtl="1">
              <a:buFontTx/>
              <a:buNone/>
            </a:pPr>
            <a:r>
              <a:rPr lang="ar-SA">
                <a:cs typeface="Lotus" pitchFamily="2" charset="-78"/>
              </a:rPr>
              <a:t>راه</a:t>
            </a:r>
            <a:r>
              <a:rPr lang="en-US">
                <a:cs typeface="Lotus" pitchFamily="2" charset="-78"/>
              </a:rPr>
              <a:t>‌</a:t>
            </a:r>
            <a:r>
              <a:rPr lang="ar-SA">
                <a:cs typeface="Lotus" pitchFamily="2" charset="-78"/>
              </a:rPr>
              <a:t>هاي تشخيص قدرت عبارتند از: </a:t>
            </a:r>
            <a:endParaRPr lang="fa-IR">
              <a:cs typeface="Lotus" pitchFamily="2" charset="-78"/>
            </a:endParaRPr>
          </a:p>
          <a:p>
            <a:pPr algn="ctr" rtl="1">
              <a:buFontTx/>
              <a:buNone/>
            </a:pPr>
            <a:r>
              <a:rPr lang="ar-SA">
                <a:cs typeface="Lotus" pitchFamily="2" charset="-78"/>
              </a:rPr>
              <a:t>1- </a:t>
            </a:r>
            <a:r>
              <a:rPr lang="ar-SA" b="1">
                <a:cs typeface="Lotus" pitchFamily="2" charset="-78"/>
              </a:rPr>
              <a:t>رهيافت اشتهار</a:t>
            </a:r>
            <a:r>
              <a:rPr lang="ar-SA">
                <a:cs typeface="Lotus" pitchFamily="2" charset="-78"/>
              </a:rPr>
              <a:t> که قابل اعتمادترين افراد اجتماع مورد بررسي , پاسخ مي</a:t>
            </a:r>
            <a:r>
              <a:rPr lang="en-US">
                <a:cs typeface="Lotus" pitchFamily="2" charset="-78"/>
              </a:rPr>
              <a:t>‌</a:t>
            </a:r>
            <a:r>
              <a:rPr lang="ar-SA">
                <a:cs typeface="Lotus" pitchFamily="2" charset="-78"/>
              </a:rPr>
              <a:t>دهند که قدرتمندترين افراد چه کساني هستند. </a:t>
            </a:r>
            <a:endParaRPr lang="fa-IR">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27E4894-1625-4069-9360-36A9F2111BA8}" type="slidenum">
              <a:rPr lang="fa-IR"/>
              <a:pPr/>
              <a:t>290</a:t>
            </a:fld>
            <a:endParaRPr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202755" name="Rectangle 3"/>
          <p:cNvSpPr>
            <a:spLocks noGrp="1" noChangeArrowheads="1"/>
          </p:cNvSpPr>
          <p:nvPr>
            <p:ph idx="1"/>
          </p:nvPr>
        </p:nvSpPr>
        <p:spPr/>
        <p:txBody>
          <a:bodyPr/>
          <a:lstStyle/>
          <a:p>
            <a:pPr algn="dist" rtl="1">
              <a:buFontTx/>
              <a:buNone/>
            </a:pPr>
            <a:r>
              <a:rPr lang="ar-SA" sz="3600">
                <a:cs typeface="Lotus" pitchFamily="2" charset="-78"/>
              </a:rPr>
              <a:t>2- </a:t>
            </a:r>
            <a:r>
              <a:rPr lang="ar-SA" sz="3600" b="1">
                <a:cs typeface="Lotus" pitchFamily="2" charset="-78"/>
              </a:rPr>
              <a:t>رهيافت مقامي</a:t>
            </a:r>
            <a:r>
              <a:rPr lang="ar-SA" sz="3600">
                <a:cs typeface="Lotus" pitchFamily="2" charset="-78"/>
              </a:rPr>
              <a:t> که بعد از تهيه ليست افراد صاحب قدرت اجتماع, تعيين مي</a:t>
            </a:r>
            <a:r>
              <a:rPr lang="en-US" sz="3600">
                <a:cs typeface="Lotus" pitchFamily="2" charset="-78"/>
              </a:rPr>
              <a:t>‌</a:t>
            </a:r>
            <a:r>
              <a:rPr lang="ar-SA" sz="3600">
                <a:cs typeface="Lotus" pitchFamily="2" charset="-78"/>
              </a:rPr>
              <a:t>شود کدام سمت حياتي است. </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3583BA3-EDCB-477F-A141-4B2485B78ECD}" type="slidenum">
              <a:rPr lang="fa-IR"/>
              <a:pPr/>
              <a:t>291</a:t>
            </a:fld>
            <a:endParaRPr lang="en-US"/>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523267" name="Rectangle 3"/>
          <p:cNvSpPr>
            <a:spLocks noGrp="1" noChangeArrowheads="1"/>
          </p:cNvSpPr>
          <p:nvPr>
            <p:ph idx="1"/>
          </p:nvPr>
        </p:nvSpPr>
        <p:spPr/>
        <p:txBody>
          <a:bodyPr/>
          <a:lstStyle/>
          <a:p>
            <a:pPr algn="ctr" rtl="1">
              <a:buFontTx/>
              <a:buNone/>
            </a:pPr>
            <a:r>
              <a:rPr lang="ar-SA" sz="3600">
                <a:cs typeface="Lotus" pitchFamily="2" charset="-78"/>
              </a:rPr>
              <a:t>3- </a:t>
            </a:r>
            <a:r>
              <a:rPr lang="ar-SA" sz="3600" b="1">
                <a:cs typeface="Lotus" pitchFamily="2" charset="-78"/>
              </a:rPr>
              <a:t>رهيافت تصميم</a:t>
            </a:r>
            <a:r>
              <a:rPr lang="en-US" sz="3600" b="1">
                <a:cs typeface="Lotus" pitchFamily="2" charset="-78"/>
              </a:rPr>
              <a:t>‌</a:t>
            </a:r>
            <a:r>
              <a:rPr lang="ar-SA" sz="3600" b="1">
                <a:cs typeface="Lotus" pitchFamily="2" charset="-78"/>
              </a:rPr>
              <a:t>گيرانه</a:t>
            </a:r>
            <a:r>
              <a:rPr lang="ar-SA" sz="3600">
                <a:cs typeface="Lotus" pitchFamily="2" charset="-78"/>
              </a:rPr>
              <a:t> که محقق به مشاهده کساني که در فرايند تصميم</a:t>
            </a:r>
            <a:r>
              <a:rPr lang="en-US" sz="3600">
                <a:cs typeface="Lotus" pitchFamily="2" charset="-78"/>
              </a:rPr>
              <a:t>‌</a:t>
            </a:r>
            <a:r>
              <a:rPr lang="ar-SA" sz="3600">
                <a:cs typeface="Lotus" pitchFamily="2" charset="-78"/>
              </a:rPr>
              <a:t>گيري نقشي دارد مي</a:t>
            </a:r>
            <a:r>
              <a:rPr lang="en-US" sz="3600">
                <a:cs typeface="Lotus" pitchFamily="2" charset="-78"/>
              </a:rPr>
              <a:t>‌</a:t>
            </a:r>
            <a:r>
              <a:rPr lang="ar-SA" sz="3600">
                <a:cs typeface="Lotus" pitchFamily="2" charset="-78"/>
              </a:rPr>
              <a:t>پردازد و مشخص مي</a:t>
            </a:r>
            <a:r>
              <a:rPr lang="en-US" sz="3600">
                <a:cs typeface="Lotus" pitchFamily="2" charset="-78"/>
              </a:rPr>
              <a:t>‌</a:t>
            </a:r>
            <a:r>
              <a:rPr lang="ar-SA" sz="3600">
                <a:cs typeface="Lotus" pitchFamily="2" charset="-78"/>
              </a:rPr>
              <a:t>کند چه کسي قدرتمندتر است. </a:t>
            </a:r>
            <a:endParaRPr lang="en-US" sz="3600">
              <a:cs typeface="Lotus" pitchFamily="2" charset="-78"/>
            </a:endParaRPr>
          </a:p>
          <a:p>
            <a:pPr algn="dist" rtl="1">
              <a:buFontTx/>
              <a:buNone/>
            </a:pPr>
            <a:endParaRPr lang="en-US" sz="36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50CE373-F9B8-442B-8312-13A211F7A66C}" type="slidenum">
              <a:rPr lang="fa-IR"/>
              <a:pPr/>
              <a:t>292</a:t>
            </a:fld>
            <a:endParaRPr lang="en-US"/>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84213" y="0"/>
          <a:ext cx="7631112" cy="587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FFB4D0DA-BE15-45A3-B34E-F554DCF9B907}" type="slidenum">
              <a:rPr lang="fa-IR"/>
              <a:pPr/>
              <a:t>293</a:t>
            </a:fld>
            <a:endParaRPr lang="en-US"/>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p:cNvSpPr>
            <a:spLocks noGrp="1" noChangeArrowheads="1"/>
          </p:cNvSpPr>
          <p:nvPr>
            <p:ph idx="1"/>
          </p:nvPr>
        </p:nvSpPr>
        <p:spPr/>
        <p:txBody>
          <a:bodyPr/>
          <a:lstStyle/>
          <a:p>
            <a:pPr algn="ctr" rtl="1"/>
            <a:r>
              <a:rPr lang="ar-SA" sz="3600" b="1">
                <a:cs typeface="Lotus" pitchFamily="2" charset="-78"/>
              </a:rPr>
              <a:t>- مارکس, مالکان وسايل توليد را گروهي مي</a:t>
            </a:r>
            <a:r>
              <a:rPr lang="en-US" sz="3600" b="1">
                <a:cs typeface="Lotus" pitchFamily="2" charset="-78"/>
              </a:rPr>
              <a:t>‌</a:t>
            </a:r>
            <a:r>
              <a:rPr lang="ar-SA" sz="3600" b="1">
                <a:cs typeface="Lotus" pitchFamily="2" charset="-78"/>
              </a:rPr>
              <a:t>داند که قدرت مسلط بر جامعه را در دست دارند</a:t>
            </a:r>
            <a:r>
              <a:rPr lang="fa-IR" sz="3600" b="1">
                <a:cs typeface="Lotus" pitchFamily="2" charset="-78"/>
              </a:rPr>
              <a:t>.</a:t>
            </a:r>
            <a:r>
              <a:rPr lang="en-US" sz="3600" b="1">
                <a:cs typeface="Lotus" pitchFamily="2" charset="-78"/>
              </a:rPr>
              <a:t> </a:t>
            </a: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265B7F27-8D12-40F1-8D9D-5F8A4F1C8802}" type="slidenum">
              <a:rPr lang="fa-IR"/>
              <a:pPr/>
              <a:t>294</a:t>
            </a:fld>
            <a:endParaRPr lang="en-US"/>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ar-SA" b="1">
                <a:cs typeface="Lotus" pitchFamily="2" charset="-78"/>
              </a:rPr>
              <a:t>راه‌هاي تشخيص قدرت</a:t>
            </a:r>
            <a:endParaRPr lang="en-US" b="1">
              <a:cs typeface="Lotus" pitchFamily="2" charset="-78"/>
            </a:endParaRPr>
          </a:p>
        </p:txBody>
      </p:sp>
      <p:sp>
        <p:nvSpPr>
          <p:cNvPr id="126979" name="Rectangle 3"/>
          <p:cNvSpPr>
            <a:spLocks noGrp="1" noChangeArrowheads="1"/>
          </p:cNvSpPr>
          <p:nvPr>
            <p:ph idx="1"/>
          </p:nvPr>
        </p:nvSpPr>
        <p:spPr/>
        <p:txBody>
          <a:bodyPr/>
          <a:lstStyle/>
          <a:p>
            <a:pPr marL="609600" indent="-609600" algn="r" rtl="1">
              <a:buFontTx/>
              <a:buNone/>
            </a:pPr>
            <a:r>
              <a:rPr lang="ar-SA"/>
              <a:t> </a:t>
            </a:r>
            <a:r>
              <a:rPr lang="ar-SA" sz="3600">
                <a:cs typeface="Lotus" pitchFamily="2" charset="-78"/>
              </a:rPr>
              <a:t>راه‌هاي تشخيص قدرت عبارتند از:</a:t>
            </a:r>
            <a:endParaRPr lang="fa-IR" sz="3600">
              <a:cs typeface="Lotus" pitchFamily="2" charset="-78"/>
            </a:endParaRPr>
          </a:p>
          <a:p>
            <a:pPr marL="609600" indent="-609600" algn="ctr" rtl="1">
              <a:buFontTx/>
              <a:buAutoNum type="arabicPeriod"/>
            </a:pPr>
            <a:r>
              <a:rPr lang="ar-SA" sz="4000">
                <a:cs typeface="Lotus" pitchFamily="2" charset="-78"/>
              </a:rPr>
              <a:t>رهيافت اشتهار كه قابل اعتمادترين افراد اجتماع مورد بررسي، پاسخ مي‌دهند كه قدرتمندترين افراد چه كساني هستند</a:t>
            </a:r>
            <a:r>
              <a:rPr lang="fa-IR" sz="4000">
                <a:cs typeface="Lotus" pitchFamily="2" charset="-78"/>
              </a:rPr>
              <a:t> .</a:t>
            </a: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CD69EFB-2910-445E-ADE9-0B07DE0DAC2E}" type="slidenum">
              <a:rPr lang="fa-IR"/>
              <a:pPr/>
              <a:t>295</a:t>
            </a:fld>
            <a:endParaRPr lang="en-US"/>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ar-SA" b="1">
                <a:cs typeface="Lotus" pitchFamily="2" charset="-78"/>
              </a:rPr>
              <a:t>راه‌هاي تشخيص قدرت</a:t>
            </a:r>
            <a:endParaRPr lang="en-US" b="1">
              <a:cs typeface="Lotus" pitchFamily="2" charset="-78"/>
            </a:endParaRPr>
          </a:p>
        </p:txBody>
      </p:sp>
      <p:sp>
        <p:nvSpPr>
          <p:cNvPr id="128003" name="Rectangle 3"/>
          <p:cNvSpPr>
            <a:spLocks noGrp="1" noChangeArrowheads="1"/>
          </p:cNvSpPr>
          <p:nvPr>
            <p:ph idx="1"/>
          </p:nvPr>
        </p:nvSpPr>
        <p:spPr/>
        <p:txBody>
          <a:bodyPr/>
          <a:lstStyle/>
          <a:p>
            <a:pPr marL="609600" indent="-609600" algn="ctr" rtl="1">
              <a:buFontTx/>
              <a:buNone/>
            </a:pPr>
            <a:r>
              <a:rPr lang="fa-IR" sz="4000">
                <a:cs typeface="Lotus" pitchFamily="2" charset="-78"/>
              </a:rPr>
              <a:t>2. </a:t>
            </a:r>
            <a:r>
              <a:rPr lang="ar-SA" sz="4000">
                <a:cs typeface="Lotus" pitchFamily="2" charset="-78"/>
              </a:rPr>
              <a:t>رهيافت مقامي كه بعد از تهيه ليست افراد صاحب قدرت اجتماع، تعيين مي‌شود كدام سمت حياتي </a:t>
            </a:r>
            <a:r>
              <a:rPr lang="fa-IR" sz="4000">
                <a:cs typeface="Lotus" pitchFamily="2" charset="-78"/>
              </a:rPr>
              <a:t>	</a:t>
            </a:r>
            <a:r>
              <a:rPr lang="ar-SA" sz="4000">
                <a:cs typeface="Lotus" pitchFamily="2" charset="-78"/>
              </a:rPr>
              <a:t>است</a:t>
            </a:r>
            <a:r>
              <a:rPr lang="fa-IR" sz="4000">
                <a:cs typeface="Lotus" pitchFamily="2" charset="-78"/>
              </a:rPr>
              <a:t> .</a:t>
            </a:r>
          </a:p>
          <a:p>
            <a:pPr marL="609600" indent="-609600" algn="r" rtl="1">
              <a:buFontTx/>
              <a:buNone/>
            </a:pPr>
            <a:endParaRPr lang="en-US" sz="4000">
              <a:cs typeface="Lotus" pitchFamily="2" charset="-78"/>
            </a:endParaRPr>
          </a:p>
          <a:p>
            <a:pPr marL="609600" indent="-609600">
              <a:buFontTx/>
              <a:buAutoNum type="arabicPeriod"/>
            </a:pPr>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B8A4887C-EC56-45C3-8B2D-365E29F594C6}" type="slidenum">
              <a:rPr lang="fa-IR"/>
              <a:pPr/>
              <a:t>296</a:t>
            </a:fld>
            <a:endParaRPr lang="en-US"/>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r>
              <a:rPr lang="ar-SA" b="1">
                <a:cs typeface="Lotus" pitchFamily="2" charset="-78"/>
              </a:rPr>
              <a:t>راه‌هاي تشخيص قدرت</a:t>
            </a:r>
            <a:endParaRPr lang="en-US" b="1">
              <a:cs typeface="Lotus" pitchFamily="2" charset="-78"/>
            </a:endParaRPr>
          </a:p>
        </p:txBody>
      </p:sp>
      <p:sp>
        <p:nvSpPr>
          <p:cNvPr id="382979" name="Rectangle 3"/>
          <p:cNvSpPr>
            <a:spLocks noGrp="1" noChangeArrowheads="1"/>
          </p:cNvSpPr>
          <p:nvPr>
            <p:ph idx="1"/>
          </p:nvPr>
        </p:nvSpPr>
        <p:spPr/>
        <p:txBody>
          <a:bodyPr/>
          <a:lstStyle/>
          <a:p>
            <a:pPr algn="ctr" rtl="1"/>
            <a:r>
              <a:rPr lang="fa-IR" sz="4000">
                <a:cs typeface="Lotus" pitchFamily="2" charset="-78"/>
              </a:rPr>
              <a:t>3. </a:t>
            </a:r>
            <a:r>
              <a:rPr lang="ar-SA" sz="4000">
                <a:cs typeface="Lotus" pitchFamily="2" charset="-78"/>
              </a:rPr>
              <a:t>رهيافت تصميم‌گيرانه كه محقق به مشاهده كساني كه در فرآيند تصميم‌گيري نقش دارند و مشخص مي‌كنند چه كسي قدرتمندتر است.</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71B20C9-D170-4F63-B801-79107C22FD54}" type="slidenum">
              <a:rPr lang="fa-IR"/>
              <a:pPr/>
              <a:t>297</a:t>
            </a:fld>
            <a:endParaRPr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19</a:t>
            </a:r>
            <a:endParaRPr lang="en-US" sz="5400" b="1">
              <a:effectLst>
                <a:outerShdw blurRad="38100" dist="38100" dir="2700000" algn="tl">
                  <a:srgbClr val="FFFFFF"/>
                </a:outerShdw>
              </a:effectLst>
              <a:cs typeface="Lotus" pitchFamily="2" charset="-78"/>
            </a:endParaRPr>
          </a:p>
        </p:txBody>
      </p:sp>
      <p:sp>
        <p:nvSpPr>
          <p:cNvPr id="586755" name="Rectangle 3"/>
          <p:cNvSpPr>
            <a:spLocks noGrp="1" noChangeArrowheads="1"/>
          </p:cNvSpPr>
          <p:nvPr>
            <p:ph idx="1"/>
          </p:nvPr>
        </p:nvSpPr>
        <p:spPr/>
        <p:txBody>
          <a:bodyPr/>
          <a:lstStyle/>
          <a:p>
            <a:pPr algn="ctr" rtl="1"/>
            <a:endParaRPr lang="fa-IR" sz="5400" b="1">
              <a:effectLst>
                <a:outerShdw blurRad="38100" dist="38100" dir="2700000" algn="tl">
                  <a:srgbClr val="FFFFFF"/>
                </a:outerShdw>
              </a:effectLst>
              <a:cs typeface="Lotus" pitchFamily="2" charset="-78"/>
            </a:endParaRPr>
          </a:p>
          <a:p>
            <a:pPr algn="ctr" rtl="1"/>
            <a:r>
              <a:rPr lang="fa-IR" sz="5400" b="1">
                <a:effectLst>
                  <a:outerShdw blurRad="38100" dist="38100" dir="2700000" algn="tl">
                    <a:srgbClr val="FFFFFF"/>
                  </a:outerShdw>
                </a:effectLst>
                <a:cs typeface="Lotus" pitchFamily="2" charset="-78"/>
              </a:rPr>
              <a:t>جنبشهای اجتماعی</a:t>
            </a: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46AA4EA-F2FA-488F-822A-CC6FABEDA140}" type="slidenum">
              <a:rPr lang="fa-IR"/>
              <a:pPr/>
              <a:t>298</a:t>
            </a:fld>
            <a:endParaRPr lang="en-US"/>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87779"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جنبش اجتماعی را تعريف نمايد .</a:t>
            </a:r>
          </a:p>
          <a:p>
            <a:pPr marL="609600" indent="-609600" algn="r" rtl="1">
              <a:buFontTx/>
              <a:buAutoNum type="arabicPeriod"/>
            </a:pPr>
            <a:r>
              <a:rPr lang="fa-IR">
                <a:cs typeface="Lotus" pitchFamily="2" charset="-78"/>
              </a:rPr>
              <a:t>ويژگی جنبش های اجتماعی را نام ببرد .</a:t>
            </a:r>
          </a:p>
          <a:p>
            <a:pPr marL="609600" indent="-609600" algn="r" rtl="1">
              <a:buFontTx/>
              <a:buAutoNum type="arabicPeriod"/>
            </a:pPr>
            <a:r>
              <a:rPr lang="fa-IR">
                <a:cs typeface="Lotus" pitchFamily="2" charset="-78"/>
              </a:rPr>
              <a:t>مراحل جنبش های اجتماعی را توضيح دهد .</a:t>
            </a: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C8A4944-E64E-4052-97CB-728AF082DE64}" type="slidenum">
              <a:rPr lang="fa-IR"/>
              <a:pPr/>
              <a:t>299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685800" y="404813"/>
            <a:ext cx="6870700" cy="1347787"/>
          </a:xfrm>
        </p:spPr>
        <p:txBody>
          <a:bodyPr>
            <a:normAutofit fontScale="90000"/>
          </a:bodyPr>
          <a:lstStyle/>
          <a:p>
            <a:pPr rtl="1"/>
            <a:r>
              <a:rPr lang="fa-IR">
                <a:cs typeface="Lotus" pitchFamily="2" charset="-78"/>
              </a:rPr>
              <a:t>اهداف درس</a:t>
            </a:r>
            <a:br>
              <a:rPr lang="fa-IR">
                <a:cs typeface="Lotus" pitchFamily="2" charset="-78"/>
              </a:rPr>
            </a:br>
            <a:endParaRPr lang="en-US">
              <a:cs typeface="Lotus" pitchFamily="2" charset="-78"/>
            </a:endParaRPr>
          </a:p>
        </p:txBody>
      </p:sp>
      <p:sp>
        <p:nvSpPr>
          <p:cNvPr id="454659" name="Rectangle 3"/>
          <p:cNvSpPr>
            <a:spLocks noGrp="1" noChangeArrowheads="1"/>
          </p:cNvSpPr>
          <p:nvPr>
            <p:ph idx="1"/>
          </p:nvPr>
        </p:nvSpPr>
        <p:spPr>
          <a:xfrm>
            <a:off x="611188" y="1700213"/>
            <a:ext cx="7696200" cy="3657600"/>
          </a:xfrm>
        </p:spPr>
        <p:txBody>
          <a:bodyPr/>
          <a:lstStyle/>
          <a:p>
            <a:pPr marL="609600" indent="-609600" algn="r" rtl="1"/>
            <a:r>
              <a:rPr lang="fa-IR">
                <a:cs typeface="Lotus" pitchFamily="2" charset="-78"/>
              </a:rPr>
              <a:t>هدف جامعه شناسی مطالعه وشناخت علمی زندگی اجتماعی انسانها است.</a:t>
            </a:r>
          </a:p>
          <a:p>
            <a:pPr marL="609600" indent="-609600" algn="r" rtl="1"/>
            <a:r>
              <a:rPr lang="fa-IR">
                <a:cs typeface="Lotus" pitchFamily="2" charset="-78"/>
              </a:rPr>
              <a:t>دراين برنامه دانشجو با مفاهيم زير آشنا می شود :</a:t>
            </a:r>
          </a:p>
          <a:p>
            <a:pPr marL="609600" indent="-609600" algn="r" rtl="1">
              <a:buFontTx/>
              <a:buAutoNum type="arabicPeriod"/>
            </a:pPr>
            <a:r>
              <a:rPr lang="fa-IR">
                <a:cs typeface="Lotus" pitchFamily="2" charset="-78"/>
              </a:rPr>
              <a:t>تعريف وانواع جامعه شناسی </a:t>
            </a:r>
          </a:p>
          <a:p>
            <a:pPr marL="609600" indent="-609600" algn="r" rtl="1">
              <a:buFontTx/>
              <a:buAutoNum type="arabicPeriod"/>
            </a:pPr>
            <a:r>
              <a:rPr lang="fa-IR">
                <a:cs typeface="Lotus" pitchFamily="2" charset="-78"/>
              </a:rPr>
              <a:t>روش پژوهش در جامعه شناسی </a:t>
            </a:r>
          </a:p>
          <a:p>
            <a:pPr marL="609600" indent="-609600" algn="r" rtl="1">
              <a:buFontTx/>
              <a:buAutoNum type="arabicPeriod"/>
            </a:pPr>
            <a:r>
              <a:rPr lang="fa-IR">
                <a:cs typeface="Lotus" pitchFamily="2" charset="-78"/>
              </a:rPr>
              <a:t>اصطلاحات جامعه شناسی</a:t>
            </a:r>
          </a:p>
          <a:p>
            <a:pPr marL="609600" indent="-609600" algn="r" rtl="1">
              <a:buFontTx/>
              <a:buNone/>
            </a:pPr>
            <a:endParaRPr lang="fa-IR">
              <a:cs typeface="Lotus" pitchFamily="2" charset="-78"/>
            </a:endParaRPr>
          </a:p>
          <a:p>
            <a:pPr marL="609600" indent="-609600" algn="r" rtl="1">
              <a:buFontTx/>
              <a:buAutoNum type="arabicPeriod"/>
            </a:pPr>
            <a:endParaRPr lang="en-US">
              <a:cs typeface="Lotus" pitchFamily="2" charset="-78"/>
            </a:endParaRPr>
          </a:p>
          <a:p>
            <a:pPr marL="609600" indent="-609600" algn="r" rtl="1"/>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432BC8-4CCC-404F-8315-4037840DEA5A}" type="slidenum">
              <a:rPr lang="fa-I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p:txBody>
          <a:bodyPr/>
          <a:lstStyle/>
          <a:p>
            <a:pPr algn="ctr" rtl="1">
              <a:buFontTx/>
              <a:buNone/>
            </a:pPr>
            <a:r>
              <a:rPr lang="ar-SA" sz="4400">
                <a:cs typeface="Lotus" pitchFamily="2" charset="-78"/>
              </a:rPr>
              <a:t>اين ارزش‌هاي اجتماعي‌اند كه در نهايت تعيين مي‌كنند كه دانش را چگونه بايد به كار بست. دانشمند نبايد اجازه دهد كه ارزش‌هاي شخصي‌اش بر طرح و انجام تحقيق حرفه‌اش تأثير گذارند.</a:t>
            </a:r>
            <a:endParaRPr lang="fa-IR" sz="4400" i="1">
              <a:cs typeface="Lotus" pitchFamily="2" charset="-78"/>
            </a:endParaRPr>
          </a:p>
          <a:p>
            <a:endParaRPr lang="en-US" sz="44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dirty="0"/>
              <a:t>85</a:t>
            </a:r>
            <a:endParaRPr lang="en-US" dirty="0"/>
          </a:p>
        </p:txBody>
      </p:sp>
      <p:sp>
        <p:nvSpPr>
          <p:cNvPr id="5" name="Slide Number Placeholder 5"/>
          <p:cNvSpPr>
            <a:spLocks noGrp="1"/>
          </p:cNvSpPr>
          <p:nvPr>
            <p:ph type="sldNum" sz="quarter" idx="12"/>
          </p:nvPr>
        </p:nvSpPr>
        <p:spPr/>
        <p:txBody>
          <a:bodyPr/>
          <a:lstStyle/>
          <a:p>
            <a:fld id="{B6562E99-2880-4F6D-98ED-AF6ABFFC06BA}" type="slidenum">
              <a:rPr lang="fa-IR"/>
              <a:pPr/>
              <a:t>30</a:t>
            </a:fld>
            <a:endParaRPr lang="en-US"/>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rtl="1"/>
            <a:r>
              <a:rPr lang="ar-SA" b="1">
                <a:cs typeface="Lotus" pitchFamily="2" charset="-78"/>
              </a:rPr>
              <a:t>جنبش اجتماعي</a:t>
            </a:r>
            <a:endParaRPr lang="en-US" b="1">
              <a:cs typeface="Lotus" pitchFamily="2" charset="-78"/>
            </a:endParaRPr>
          </a:p>
        </p:txBody>
      </p:sp>
      <p:sp>
        <p:nvSpPr>
          <p:cNvPr id="131075" name="Rectangle 3"/>
          <p:cNvSpPr>
            <a:spLocks noGrp="1" noChangeArrowheads="1"/>
          </p:cNvSpPr>
          <p:nvPr>
            <p:ph idx="1"/>
          </p:nvPr>
        </p:nvSpPr>
        <p:spPr/>
        <p:txBody>
          <a:bodyPr/>
          <a:lstStyle/>
          <a:p>
            <a:pPr algn="dist" rtl="1"/>
            <a:r>
              <a:rPr lang="ar-SA" sz="3600">
                <a:cs typeface="Lotus" pitchFamily="2" charset="-78"/>
              </a:rPr>
              <a:t>- جنبش اجتماعي هنگامي بوجود مي‌آيد كه گروه سازمان يافته‌اي درصدد تغيير عناصري از جامعه برمي‌آيد.</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C531FD5-6CB6-4C43-B4D2-D6659505CDDB}" type="slidenum">
              <a:rPr lang="fa-IR"/>
              <a:pPr/>
              <a:t>300</a:t>
            </a:fld>
            <a:endParaRPr lang="en-US"/>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7" name="Rectangle 3"/>
          <p:cNvSpPr>
            <a:spLocks noGrp="1" noChangeArrowheads="1"/>
          </p:cNvSpPr>
          <p:nvPr>
            <p:ph idx="1"/>
          </p:nvPr>
        </p:nvSpPr>
        <p:spPr/>
        <p:txBody>
          <a:bodyPr/>
          <a:lstStyle/>
          <a:p>
            <a:pPr algn="ctr" rtl="1"/>
            <a:r>
              <a:rPr lang="ar-SA" sz="3600">
                <a:cs typeface="Lotus" pitchFamily="2" charset="-78"/>
              </a:rPr>
              <a:t>تفاوت جنبش اجتماعي يا نهاد در اين است كه </a:t>
            </a:r>
            <a:r>
              <a:rPr lang="ar-SA" sz="3600" b="1">
                <a:cs typeface="Lotus" pitchFamily="2" charset="-78"/>
              </a:rPr>
              <a:t>نهاد داراي تداوم</a:t>
            </a:r>
            <a:r>
              <a:rPr lang="ar-SA" sz="3600">
                <a:cs typeface="Lotus" pitchFamily="2" charset="-78"/>
              </a:rPr>
              <a:t> است اما جنبش اجتماعي در مقايسه با نهاد دوام </a:t>
            </a:r>
            <a:r>
              <a:rPr lang="fa-IR" sz="3600">
                <a:cs typeface="Lotus" pitchFamily="2" charset="-78"/>
              </a:rPr>
              <a:t>	</a:t>
            </a:r>
            <a:r>
              <a:rPr lang="ar-SA" sz="3600">
                <a:cs typeface="Lotus" pitchFamily="2" charset="-78"/>
              </a:rPr>
              <a:t>كمتري دارد.</a:t>
            </a:r>
            <a:endParaRPr lang="fa-IR" altLang="zh-CN" sz="36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7D266802-469B-422E-858F-D793AB004D84}" type="slidenum">
              <a:rPr lang="fa-IR"/>
              <a:pPr/>
              <a:t>301</a:t>
            </a:fld>
            <a:endParaRPr lang="en-US"/>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body" sz="half" idx="1"/>
          </p:nvPr>
        </p:nvSpPr>
        <p:spPr>
          <a:xfrm>
            <a:off x="323850" y="692150"/>
            <a:ext cx="4103688" cy="4794250"/>
          </a:xfrm>
        </p:spPr>
        <p:txBody>
          <a:bodyPr/>
          <a:lstStyle/>
          <a:p>
            <a:pPr marL="533400" indent="-533400" algn="ctr" rtl="1">
              <a:buFontTx/>
              <a:buNone/>
            </a:pPr>
            <a:r>
              <a:rPr lang="ar-SA" altLang="zh-CN" b="1">
                <a:cs typeface="Lotus" pitchFamily="2" charset="-78"/>
              </a:rPr>
              <a:t>ويژگي‌هاي جنبش اجتماعي عبارتند از:</a:t>
            </a:r>
            <a:endParaRPr lang="fa-IR" altLang="zh-CN" b="1">
              <a:cs typeface="Lotus" pitchFamily="2" charset="-78"/>
            </a:endParaRPr>
          </a:p>
          <a:p>
            <a:pPr marL="533400" indent="-533400" algn="r" rtl="1">
              <a:buFontTx/>
              <a:buAutoNum type="arabicPeriod"/>
            </a:pPr>
            <a:r>
              <a:rPr lang="ar-SA" altLang="zh-CN" b="1">
                <a:cs typeface="Lotus" pitchFamily="2" charset="-78"/>
              </a:rPr>
              <a:t>اهداف</a:t>
            </a:r>
            <a:endParaRPr lang="fa-IR" altLang="zh-CN" b="1">
              <a:cs typeface="Lotus" pitchFamily="2" charset="-78"/>
            </a:endParaRPr>
          </a:p>
          <a:p>
            <a:pPr marL="533400" indent="-533400" algn="r" rtl="1">
              <a:buFontTx/>
              <a:buAutoNum type="arabicPeriod"/>
            </a:pPr>
            <a:r>
              <a:rPr lang="ar-SA" altLang="zh-CN" b="1">
                <a:cs typeface="Lotus" pitchFamily="2" charset="-78"/>
              </a:rPr>
              <a:t>برنامه</a:t>
            </a:r>
            <a:endParaRPr lang="fa-IR" altLang="zh-CN" b="1">
              <a:cs typeface="Lotus" pitchFamily="2" charset="-78"/>
            </a:endParaRPr>
          </a:p>
          <a:p>
            <a:pPr marL="533400" indent="-533400" algn="r" rtl="1">
              <a:buFontTx/>
              <a:buAutoNum type="arabicPeriod"/>
            </a:pPr>
            <a:r>
              <a:rPr lang="ar-SA" altLang="zh-CN" b="1">
                <a:cs typeface="Lotus" pitchFamily="2" charset="-78"/>
              </a:rPr>
              <a:t> ايدئولوژي</a:t>
            </a:r>
            <a:r>
              <a:rPr lang="en-US" altLang="zh-CN" b="1">
                <a:cs typeface="Lotus" pitchFamily="2" charset="-78"/>
              </a:rPr>
              <a:t> </a:t>
            </a:r>
            <a:endParaRPr lang="en-US" b="1">
              <a:cs typeface="Lotus" pitchFamily="2" charset="-78"/>
            </a:endParaRPr>
          </a:p>
          <a:p>
            <a:pPr marL="533400" indent="-533400"/>
            <a:endParaRPr lang="en-US" b="1">
              <a:cs typeface="Lotus" pitchFamily="2" charset="-78"/>
            </a:endParaRPr>
          </a:p>
        </p:txBody>
      </p:sp>
      <p:graphicFrame>
        <p:nvGraphicFramePr>
          <p:cNvPr id="2" name="Diagram 1"/>
          <p:cNvGraphicFramePr/>
          <p:nvPr/>
        </p:nvGraphicFramePr>
        <p:xfrm>
          <a:off x="2843213" y="1628775"/>
          <a:ext cx="5888037" cy="4584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5226D7A3-0A84-4F63-80B5-7EE1F7CD6024}" type="slidenum">
              <a:rPr lang="fa-IR"/>
              <a:pPr/>
              <a:t>302</a:t>
            </a:fld>
            <a:endParaRPr lang="en-US"/>
          </a:p>
        </p:txBody>
      </p:sp>
      <p:sp>
        <p:nvSpPr>
          <p:cNvPr id="132115" name="AutoShape 19">
            <a:hlinkClick r:id="" action="ppaction://hlinkshowjump?jump=previousslide" highlightClick="1"/>
            <a:hlinkHover r:id="rId7"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r>
              <a:rPr lang="fa-IR"/>
              <a:t>مژده کيانی - مردادماه 1385</a:t>
            </a:r>
            <a:endParaRPr lang="en-US"/>
          </a:p>
        </p:txBody>
      </p:sp>
      <p:sp>
        <p:nvSpPr>
          <p:cNvPr id="16" name="Slide Number Placeholder 5"/>
          <p:cNvSpPr>
            <a:spLocks noGrp="1"/>
          </p:cNvSpPr>
          <p:nvPr>
            <p:ph type="sldNum" sz="quarter" idx="12"/>
          </p:nvPr>
        </p:nvSpPr>
        <p:spPr/>
        <p:txBody>
          <a:bodyPr/>
          <a:lstStyle/>
          <a:p>
            <a:fld id="{184B5411-3460-478D-9863-CE1B42320202}" type="slidenum">
              <a:rPr lang="fa-IR"/>
              <a:pPr/>
              <a:t>303</a:t>
            </a:fld>
            <a:endParaRPr lang="en-US"/>
          </a:p>
        </p:txBody>
      </p:sp>
      <p:grpSp>
        <p:nvGrpSpPr>
          <p:cNvPr id="25604" name="Group 4"/>
          <p:cNvGrpSpPr>
            <a:grpSpLocks noChangeAspect="1"/>
          </p:cNvGrpSpPr>
          <p:nvPr/>
        </p:nvGrpSpPr>
        <p:grpSpPr bwMode="auto">
          <a:xfrm>
            <a:off x="900113" y="1196975"/>
            <a:ext cx="7272337" cy="3511550"/>
            <a:chOff x="2961" y="8028"/>
            <a:chExt cx="5220" cy="2520"/>
          </a:xfrm>
        </p:grpSpPr>
        <p:sp>
          <p:nvSpPr>
            <p:cNvPr id="25605" name="Rectangle 5"/>
            <p:cNvSpPr>
              <a:spLocks noChangeAspect="1" noChangeArrowheads="1"/>
            </p:cNvSpPr>
            <p:nvPr/>
          </p:nvSpPr>
          <p:spPr bwMode="auto">
            <a:xfrm>
              <a:off x="4195" y="8028"/>
              <a:ext cx="3086" cy="1035"/>
            </a:xfrm>
            <a:prstGeom prst="rect">
              <a:avLst/>
            </a:prstGeom>
            <a:solidFill>
              <a:srgbClr val="FFCCFF"/>
            </a:solidFill>
            <a:ln w="15875">
              <a:miter lim="800000"/>
              <a:headEnd/>
              <a:tailEnd/>
            </a:ln>
            <a:effectLst/>
            <a:scene3d>
              <a:camera prst="legacyObliqueBottomLeft"/>
              <a:lightRig rig="legacyFlat3" dir="t"/>
            </a:scene3d>
            <a:sp3d extrusionH="430200" prstMaterial="legacyMatte">
              <a:bevelT w="13500" h="13500" prst="angle"/>
              <a:bevelB w="13500" h="13500" prst="angle"/>
              <a:extrusionClr>
                <a:srgbClr val="FFCCFF"/>
              </a:extrusionClr>
            </a:sp3d>
          </p:spPr>
          <p:txBody>
            <a:bodyPr>
              <a:flatTx/>
            </a:bodyPr>
            <a:lstStyle/>
            <a:p>
              <a:pPr rtl="1"/>
              <a:endParaRPr lang="en-US" altLang="zh-CN" sz="700" i="1">
                <a:latin typeface="Times New Roman" pitchFamily="18" charset="0"/>
                <a:ea typeface="SimSun" pitchFamily="2" charset="-122"/>
                <a:cs typeface="B Nazanin" pitchFamily="2" charset="-78"/>
              </a:endParaRPr>
            </a:p>
            <a:p>
              <a:pPr algn="dist" rtl="1"/>
              <a:r>
                <a:rPr lang="ar-SA" altLang="zh-CN" sz="4400" b="1" i="1">
                  <a:latin typeface="Times New Roman" pitchFamily="18" charset="0"/>
                  <a:ea typeface="SimSun" pitchFamily="2" charset="-122"/>
                  <a:cs typeface="B Badr" pitchFamily="2" charset="-78"/>
                </a:rPr>
                <a:t>ويژگي‌هاي جنبش‌هاي اجتماعي</a:t>
              </a:r>
              <a:endParaRPr lang="en-US" sz="5400">
                <a:latin typeface="Arial" charset="0"/>
              </a:endParaRPr>
            </a:p>
          </p:txBody>
        </p:sp>
        <p:sp>
          <p:nvSpPr>
            <p:cNvPr id="25606" name="Rectangle 6"/>
            <p:cNvSpPr>
              <a:spLocks noChangeAspect="1" noChangeArrowheads="1"/>
            </p:cNvSpPr>
            <p:nvPr/>
          </p:nvSpPr>
          <p:spPr bwMode="auto">
            <a:xfrm>
              <a:off x="7101" y="10060"/>
              <a:ext cx="1080" cy="488"/>
            </a:xfrm>
            <a:prstGeom prst="rect">
              <a:avLst/>
            </a:prstGeom>
            <a:solidFill>
              <a:srgbClr val="FFCCFF"/>
            </a:solidFill>
            <a:ln w="15875">
              <a:miter lim="800000"/>
              <a:headEnd/>
              <a:tailEnd/>
            </a:ln>
            <a:effectLst/>
            <a:scene3d>
              <a:camera prst="legacyObliqueBottomLeft"/>
              <a:lightRig rig="legacyFlat3" dir="t"/>
            </a:scene3d>
            <a:sp3d extrusionH="430200" prstMaterial="legacyMatte">
              <a:bevelT w="13500" h="13500" prst="angle"/>
              <a:bevelB w="13500" h="13500" prst="angle"/>
              <a:extrusionClr>
                <a:srgbClr val="FFCCFF"/>
              </a:extrusionClr>
            </a:sp3d>
          </p:spPr>
          <p:txBody>
            <a:bodyPr>
              <a:flatTx/>
            </a:bodyPr>
            <a:lstStyle/>
            <a:p>
              <a:pPr rtl="1"/>
              <a:r>
                <a:rPr lang="ar-SA" altLang="zh-CN" sz="3200">
                  <a:latin typeface="Times New Roman" pitchFamily="18" charset="0"/>
                  <a:ea typeface="SimSun" pitchFamily="2" charset="-122"/>
                  <a:cs typeface="B Nazanin" pitchFamily="2" charset="-78"/>
                </a:rPr>
                <a:t>اهداف</a:t>
              </a:r>
              <a:endParaRPr lang="en-US" sz="4400">
                <a:latin typeface="Arial" charset="0"/>
                <a:ea typeface="SimSun" pitchFamily="2" charset="-122"/>
                <a:cs typeface="B Nazanin" pitchFamily="2" charset="-78"/>
              </a:endParaRPr>
            </a:p>
          </p:txBody>
        </p:sp>
        <p:sp>
          <p:nvSpPr>
            <p:cNvPr id="25607" name="Rectangle 7"/>
            <p:cNvSpPr>
              <a:spLocks noChangeAspect="1" noChangeArrowheads="1"/>
            </p:cNvSpPr>
            <p:nvPr/>
          </p:nvSpPr>
          <p:spPr bwMode="auto">
            <a:xfrm>
              <a:off x="5121" y="10060"/>
              <a:ext cx="1080" cy="488"/>
            </a:xfrm>
            <a:prstGeom prst="rect">
              <a:avLst/>
            </a:prstGeom>
            <a:solidFill>
              <a:srgbClr val="FFCCFF"/>
            </a:solidFill>
            <a:ln w="15875">
              <a:miter lim="800000"/>
              <a:headEnd/>
              <a:tailEnd/>
            </a:ln>
            <a:effectLst/>
            <a:scene3d>
              <a:camera prst="legacyObliqueBottomLeft"/>
              <a:lightRig rig="legacyFlat3" dir="t"/>
            </a:scene3d>
            <a:sp3d extrusionH="430200" prstMaterial="legacyMatte">
              <a:bevelT w="13500" h="13500" prst="angle"/>
              <a:bevelB w="13500" h="13500" prst="angle"/>
              <a:extrusionClr>
                <a:srgbClr val="FFCCFF"/>
              </a:extrusionClr>
            </a:sp3d>
          </p:spPr>
          <p:txBody>
            <a:bodyPr>
              <a:flatTx/>
            </a:bodyPr>
            <a:lstStyle/>
            <a:p>
              <a:pPr rtl="1"/>
              <a:r>
                <a:rPr lang="ar-SA" altLang="zh-CN" sz="3600">
                  <a:latin typeface="Times New Roman" pitchFamily="18" charset="0"/>
                  <a:ea typeface="SimSun" pitchFamily="2" charset="-122"/>
                  <a:cs typeface="B Nazanin" pitchFamily="2" charset="-78"/>
                </a:rPr>
                <a:t>برنامه</a:t>
              </a:r>
              <a:endParaRPr lang="en-US" sz="4800">
                <a:latin typeface="Arial" charset="0"/>
                <a:ea typeface="SimSun" pitchFamily="2" charset="-122"/>
                <a:cs typeface="B Nazanin" pitchFamily="2" charset="-78"/>
              </a:endParaRPr>
            </a:p>
          </p:txBody>
        </p:sp>
        <p:sp>
          <p:nvSpPr>
            <p:cNvPr id="25608" name="Rectangle 8"/>
            <p:cNvSpPr>
              <a:spLocks noChangeAspect="1" noChangeArrowheads="1"/>
            </p:cNvSpPr>
            <p:nvPr/>
          </p:nvSpPr>
          <p:spPr bwMode="auto">
            <a:xfrm>
              <a:off x="2961" y="10060"/>
              <a:ext cx="1080" cy="488"/>
            </a:xfrm>
            <a:prstGeom prst="rect">
              <a:avLst/>
            </a:prstGeom>
            <a:solidFill>
              <a:srgbClr val="FFCCFF"/>
            </a:solidFill>
            <a:ln w="15875">
              <a:miter lim="800000"/>
              <a:headEnd/>
              <a:tailEnd/>
            </a:ln>
            <a:effectLst/>
            <a:scene3d>
              <a:camera prst="legacyObliqueBottomLeft"/>
              <a:lightRig rig="legacyFlat3" dir="t"/>
            </a:scene3d>
            <a:sp3d extrusionH="430200" prstMaterial="legacyMatte">
              <a:bevelT w="13500" h="13500" prst="angle"/>
              <a:bevelB w="13500" h="13500" prst="angle"/>
              <a:extrusionClr>
                <a:srgbClr val="FFCCFF"/>
              </a:extrusionClr>
            </a:sp3d>
          </p:spPr>
          <p:txBody>
            <a:bodyPr>
              <a:flatTx/>
            </a:bodyPr>
            <a:lstStyle/>
            <a:p>
              <a:pPr rtl="1"/>
              <a:r>
                <a:rPr lang="ar-SA" altLang="zh-CN" sz="3200">
                  <a:latin typeface="Times New Roman" pitchFamily="18" charset="0"/>
                  <a:ea typeface="SimSun" pitchFamily="2" charset="-122"/>
                  <a:cs typeface="B Nazanin" pitchFamily="2" charset="-78"/>
                </a:rPr>
                <a:t>ايدئولوژي</a:t>
              </a:r>
              <a:endParaRPr lang="en-US" sz="4400">
                <a:latin typeface="Arial" charset="0"/>
                <a:ea typeface="SimSun" pitchFamily="2" charset="-122"/>
                <a:cs typeface="B Nazanin" pitchFamily="2" charset="-78"/>
              </a:endParaRPr>
            </a:p>
          </p:txBody>
        </p:sp>
        <p:grpSp>
          <p:nvGrpSpPr>
            <p:cNvPr id="25609" name="Group 9"/>
            <p:cNvGrpSpPr>
              <a:grpSpLocks noChangeAspect="1"/>
            </p:cNvGrpSpPr>
            <p:nvPr/>
          </p:nvGrpSpPr>
          <p:grpSpPr bwMode="auto">
            <a:xfrm>
              <a:off x="3501" y="9108"/>
              <a:ext cx="4140" cy="900"/>
              <a:chOff x="3501" y="12888"/>
              <a:chExt cx="4140" cy="900"/>
            </a:xfrm>
          </p:grpSpPr>
          <p:sp>
            <p:nvSpPr>
              <p:cNvPr id="25610" name="Line 10"/>
              <p:cNvSpPr>
                <a:spLocks noChangeAspect="1" noChangeShapeType="1"/>
              </p:cNvSpPr>
              <p:nvPr/>
            </p:nvSpPr>
            <p:spPr bwMode="auto">
              <a:xfrm>
                <a:off x="7641" y="13068"/>
                <a:ext cx="0" cy="720"/>
              </a:xfrm>
              <a:prstGeom prst="line">
                <a:avLst/>
              </a:prstGeom>
              <a:noFill/>
              <a:ln w="9525">
                <a:solidFill>
                  <a:schemeClr val="tx1"/>
                </a:solidFill>
                <a:prstDash val="lgDashDotDot"/>
                <a:round/>
                <a:headEnd/>
                <a:tailEnd type="stealth" w="med" len="lg"/>
              </a:ln>
            </p:spPr>
            <p:txBody>
              <a:bodyPr/>
              <a:lstStyle/>
              <a:p>
                <a:endParaRPr lang="en-US"/>
              </a:p>
            </p:txBody>
          </p:sp>
          <p:sp>
            <p:nvSpPr>
              <p:cNvPr id="25611" name="Line 11"/>
              <p:cNvSpPr>
                <a:spLocks noChangeAspect="1" noChangeShapeType="1"/>
              </p:cNvSpPr>
              <p:nvPr/>
            </p:nvSpPr>
            <p:spPr bwMode="auto">
              <a:xfrm>
                <a:off x="3501" y="13068"/>
                <a:ext cx="0" cy="720"/>
              </a:xfrm>
              <a:prstGeom prst="line">
                <a:avLst/>
              </a:prstGeom>
              <a:noFill/>
              <a:ln w="9525">
                <a:solidFill>
                  <a:schemeClr val="tx1"/>
                </a:solidFill>
                <a:prstDash val="lgDashDotDot"/>
                <a:round/>
                <a:headEnd/>
                <a:tailEnd type="stealth" w="med" len="lg"/>
              </a:ln>
            </p:spPr>
            <p:txBody>
              <a:bodyPr/>
              <a:lstStyle/>
              <a:p>
                <a:endParaRPr lang="en-US"/>
              </a:p>
            </p:txBody>
          </p:sp>
          <p:sp>
            <p:nvSpPr>
              <p:cNvPr id="25612" name="Line 12"/>
              <p:cNvSpPr>
                <a:spLocks noChangeAspect="1" noChangeShapeType="1"/>
              </p:cNvSpPr>
              <p:nvPr/>
            </p:nvSpPr>
            <p:spPr bwMode="auto">
              <a:xfrm>
                <a:off x="5661" y="13159"/>
                <a:ext cx="0" cy="629"/>
              </a:xfrm>
              <a:prstGeom prst="line">
                <a:avLst/>
              </a:prstGeom>
              <a:noFill/>
              <a:ln w="9525">
                <a:solidFill>
                  <a:schemeClr val="tx1"/>
                </a:solidFill>
                <a:prstDash val="lgDashDotDot"/>
                <a:round/>
                <a:headEnd/>
                <a:tailEnd type="stealth" w="med" len="lg"/>
              </a:ln>
            </p:spPr>
            <p:txBody>
              <a:bodyPr/>
              <a:lstStyle/>
              <a:p>
                <a:endParaRPr lang="en-US"/>
              </a:p>
            </p:txBody>
          </p:sp>
          <p:sp>
            <p:nvSpPr>
              <p:cNvPr id="25613" name="Line 13"/>
              <p:cNvSpPr>
                <a:spLocks noChangeAspect="1" noChangeShapeType="1"/>
              </p:cNvSpPr>
              <p:nvPr/>
            </p:nvSpPr>
            <p:spPr bwMode="auto">
              <a:xfrm>
                <a:off x="5661" y="12888"/>
                <a:ext cx="0" cy="360"/>
              </a:xfrm>
              <a:prstGeom prst="line">
                <a:avLst/>
              </a:prstGeom>
              <a:noFill/>
              <a:ln w="9525">
                <a:solidFill>
                  <a:schemeClr val="tx1"/>
                </a:solidFill>
                <a:prstDash val="lgDashDotDot"/>
                <a:round/>
                <a:headEnd/>
                <a:tailEnd/>
              </a:ln>
            </p:spPr>
            <p:txBody>
              <a:bodyPr/>
              <a:lstStyle/>
              <a:p>
                <a:endParaRPr lang="en-US"/>
              </a:p>
            </p:txBody>
          </p:sp>
        </p:grpSp>
        <p:sp>
          <p:nvSpPr>
            <p:cNvPr id="25614" name="Line 14"/>
            <p:cNvSpPr>
              <a:spLocks noChangeAspect="1" noChangeShapeType="1"/>
            </p:cNvSpPr>
            <p:nvPr/>
          </p:nvSpPr>
          <p:spPr bwMode="auto">
            <a:xfrm>
              <a:off x="3498" y="9291"/>
              <a:ext cx="4140" cy="0"/>
            </a:xfrm>
            <a:prstGeom prst="line">
              <a:avLst/>
            </a:prstGeom>
            <a:noFill/>
            <a:ln w="9525">
              <a:solidFill>
                <a:schemeClr val="tx1"/>
              </a:solidFill>
              <a:prstDash val="lgDashDotDot"/>
              <a:round/>
              <a:headEnd/>
              <a:tailEnd/>
            </a:ln>
          </p:spPr>
          <p:txBody>
            <a:bodyPr/>
            <a:lstStyle/>
            <a:p>
              <a:endParaRPr lang="en-US"/>
            </a:p>
          </p:txBody>
        </p:sp>
      </p:grpSp>
      <p:sp>
        <p:nvSpPr>
          <p:cNvPr id="25615" name="AutoShape 15">
            <a:hlinkClick r:id="" action="ppaction://hlinkshowjump?jump=previousslide" highlightClick="1"/>
            <a:hlinkHover r:id="rId2"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ar-SA" b="1">
                <a:cs typeface="Lotus" pitchFamily="2" charset="-78"/>
              </a:rPr>
              <a:t>مراحل جنبش‌هاي اجتماعي:</a:t>
            </a:r>
            <a:endParaRPr lang="en-US" b="1">
              <a:cs typeface="Lotus" pitchFamily="2" charset="-78"/>
            </a:endParaRPr>
          </a:p>
        </p:txBody>
      </p:sp>
      <p:sp>
        <p:nvSpPr>
          <p:cNvPr id="134147" name="Rectangle 3"/>
          <p:cNvSpPr>
            <a:spLocks noGrp="1" noChangeArrowheads="1"/>
          </p:cNvSpPr>
          <p:nvPr>
            <p:ph idx="1"/>
          </p:nvPr>
        </p:nvSpPr>
        <p:spPr>
          <a:xfrm>
            <a:off x="323850" y="1828800"/>
            <a:ext cx="8058150" cy="3905250"/>
          </a:xfrm>
        </p:spPr>
        <p:txBody>
          <a:bodyPr/>
          <a:lstStyle/>
          <a:p>
            <a:pPr marL="609600" indent="-609600">
              <a:buFontTx/>
              <a:buNone/>
            </a:pPr>
            <a:endParaRPr lang="fa-IR"/>
          </a:p>
          <a:p>
            <a:pPr marL="609600" indent="-609600" algn="r" rtl="1">
              <a:buFontTx/>
              <a:buAutoNum type="arabicPeriod"/>
            </a:pPr>
            <a:r>
              <a:rPr lang="ar-SA">
                <a:cs typeface="Lotus" pitchFamily="2" charset="-78"/>
              </a:rPr>
              <a:t>مرحله ناآرامي</a:t>
            </a:r>
            <a:r>
              <a:rPr lang="fa-IR">
                <a:cs typeface="Lotus" pitchFamily="2" charset="-78"/>
              </a:rPr>
              <a:t>               </a:t>
            </a:r>
            <a:r>
              <a:rPr lang="ar-SA">
                <a:cs typeface="Lotus" pitchFamily="2" charset="-78"/>
              </a:rPr>
              <a:t>ناخرسندي گسترده.</a:t>
            </a:r>
            <a:endParaRPr lang="fa-IR">
              <a:cs typeface="Lotus" pitchFamily="2" charset="-78"/>
            </a:endParaRPr>
          </a:p>
          <a:p>
            <a:pPr marL="609600" indent="-609600" algn="r" rtl="1">
              <a:buFontTx/>
              <a:buAutoNum type="arabicPeriod"/>
            </a:pPr>
            <a:r>
              <a:rPr lang="fa-IR">
                <a:cs typeface="Lotus" pitchFamily="2" charset="-78"/>
              </a:rPr>
              <a:t> </a:t>
            </a:r>
            <a:r>
              <a:rPr lang="ar-SA">
                <a:cs typeface="Lotus" pitchFamily="2" charset="-78"/>
              </a:rPr>
              <a:t>برانگيختگي</a:t>
            </a:r>
            <a:r>
              <a:rPr lang="fa-IR">
                <a:cs typeface="Lotus" pitchFamily="2" charset="-78"/>
              </a:rPr>
              <a:t>              </a:t>
            </a:r>
            <a:r>
              <a:rPr lang="ar-SA">
                <a:cs typeface="Lotus" pitchFamily="2" charset="-78"/>
              </a:rPr>
              <a:t>رهبران مردم را تحريك مي‌كنند.</a:t>
            </a:r>
            <a:r>
              <a:rPr lang="fa-IR">
                <a:cs typeface="Lotus" pitchFamily="2" charset="-78"/>
              </a:rPr>
              <a:t> </a:t>
            </a:r>
            <a:endParaRPr lang="fa-IR" altLang="zh-CN">
              <a:cs typeface="Lotus" pitchFamily="2" charset="-78"/>
            </a:endParaRPr>
          </a:p>
          <a:p>
            <a:pPr marL="609600" indent="-609600" algn="r" rtl="1">
              <a:buFontTx/>
              <a:buAutoNum type="arabicPeriod"/>
            </a:pPr>
            <a:r>
              <a:rPr lang="ar-SA" altLang="zh-CN">
                <a:cs typeface="Lotus" pitchFamily="2" charset="-78"/>
              </a:rPr>
              <a:t>تشكل</a:t>
            </a:r>
            <a:r>
              <a:rPr lang="fa-IR" altLang="zh-CN">
                <a:cs typeface="Lotus" pitchFamily="2" charset="-78"/>
              </a:rPr>
              <a:t>             </a:t>
            </a:r>
            <a:r>
              <a:rPr lang="ar-SA" altLang="zh-CN">
                <a:cs typeface="Lotus" pitchFamily="2" charset="-78"/>
              </a:rPr>
              <a:t>تشكيلات رسمي</a:t>
            </a:r>
            <a:r>
              <a:rPr lang="fa-IR" altLang="zh-CN">
                <a:cs typeface="Lotus" pitchFamily="2" charset="-78"/>
              </a:rPr>
              <a:t>            </a:t>
            </a:r>
            <a:r>
              <a:rPr lang="ar-SA" altLang="zh-CN">
                <a:cs typeface="Lotus" pitchFamily="2" charset="-78"/>
              </a:rPr>
              <a:t>سلسله مراتب و روشن كردن ايدئولوژي صورت مي‌گيرد</a:t>
            </a:r>
            <a:r>
              <a:rPr lang="en-US" altLang="zh-CN">
                <a:cs typeface="Lotus" pitchFamily="2" charset="-78"/>
              </a:rPr>
              <a:t> </a:t>
            </a:r>
            <a:endParaRPr lang="en-US">
              <a:cs typeface="Lotus" pitchFamily="2" charset="-78"/>
            </a:endParaRPr>
          </a:p>
        </p:txBody>
      </p:sp>
      <p:sp>
        <p:nvSpPr>
          <p:cNvPr id="10" name="Footer Placeholder 4"/>
          <p:cNvSpPr>
            <a:spLocks noGrp="1"/>
          </p:cNvSpPr>
          <p:nvPr>
            <p:ph type="ftr" sz="quarter" idx="11"/>
          </p:nvPr>
        </p:nvSpPr>
        <p:spPr/>
        <p:txBody>
          <a:bodyPr/>
          <a:lstStyle/>
          <a:p>
            <a:r>
              <a:rPr lang="fa-IR"/>
              <a:t>مژده کيانی - مردادماه 1385</a:t>
            </a:r>
            <a:endParaRPr lang="en-US"/>
          </a:p>
        </p:txBody>
      </p:sp>
      <p:sp>
        <p:nvSpPr>
          <p:cNvPr id="11" name="Slide Number Placeholder 5"/>
          <p:cNvSpPr>
            <a:spLocks noGrp="1"/>
          </p:cNvSpPr>
          <p:nvPr>
            <p:ph type="sldNum" sz="quarter" idx="12"/>
          </p:nvPr>
        </p:nvSpPr>
        <p:spPr/>
        <p:txBody>
          <a:bodyPr/>
          <a:lstStyle/>
          <a:p>
            <a:fld id="{C46851D5-C68C-46C7-BFFD-A0AA91A50564}" type="slidenum">
              <a:rPr lang="fa-IR"/>
              <a:pPr/>
              <a:t>304</a:t>
            </a:fld>
            <a:endParaRPr lang="en-US"/>
          </a:p>
        </p:txBody>
      </p:sp>
      <p:sp>
        <p:nvSpPr>
          <p:cNvPr id="134157" name="Line 13"/>
          <p:cNvSpPr>
            <a:spLocks noChangeShapeType="1"/>
          </p:cNvSpPr>
          <p:nvPr/>
        </p:nvSpPr>
        <p:spPr bwMode="auto">
          <a:xfrm flipH="1">
            <a:off x="5003800" y="3357563"/>
            <a:ext cx="1081088" cy="0"/>
          </a:xfrm>
          <a:prstGeom prst="line">
            <a:avLst/>
          </a:prstGeom>
          <a:noFill/>
          <a:ln w="28575" cap="sq">
            <a:solidFill>
              <a:srgbClr val="FF99CC"/>
            </a:solidFill>
            <a:round/>
            <a:headEnd type="oval" w="sm" len="sm"/>
            <a:tailEnd type="triangle" w="lg" len="lg"/>
          </a:ln>
          <a:effectLst/>
        </p:spPr>
        <p:txBody>
          <a:bodyPr wrap="none" anchor="ctr"/>
          <a:lstStyle/>
          <a:p>
            <a:endParaRPr lang="en-US"/>
          </a:p>
        </p:txBody>
      </p:sp>
      <p:sp>
        <p:nvSpPr>
          <p:cNvPr id="134160" name="Line 16"/>
          <p:cNvSpPr>
            <a:spLocks noChangeShapeType="1"/>
          </p:cNvSpPr>
          <p:nvPr/>
        </p:nvSpPr>
        <p:spPr bwMode="auto">
          <a:xfrm flipH="1">
            <a:off x="4572000" y="2781300"/>
            <a:ext cx="1368425" cy="0"/>
          </a:xfrm>
          <a:prstGeom prst="line">
            <a:avLst/>
          </a:prstGeom>
          <a:noFill/>
          <a:ln w="38100" cap="sq">
            <a:solidFill>
              <a:srgbClr val="FF99CC"/>
            </a:solidFill>
            <a:round/>
            <a:headEnd type="oval" w="sm" len="sm"/>
            <a:tailEnd type="triangle" w="lg" len="lg"/>
          </a:ln>
          <a:effectLst/>
        </p:spPr>
        <p:txBody>
          <a:bodyPr wrap="none" anchor="ctr"/>
          <a:lstStyle/>
          <a:p>
            <a:endParaRPr lang="en-US"/>
          </a:p>
        </p:txBody>
      </p:sp>
      <p:sp>
        <p:nvSpPr>
          <p:cNvPr id="134161" name="Line 17"/>
          <p:cNvSpPr>
            <a:spLocks noChangeShapeType="1"/>
          </p:cNvSpPr>
          <p:nvPr/>
        </p:nvSpPr>
        <p:spPr bwMode="auto">
          <a:xfrm flipH="1">
            <a:off x="5795963" y="3933825"/>
            <a:ext cx="1008062" cy="0"/>
          </a:xfrm>
          <a:prstGeom prst="line">
            <a:avLst/>
          </a:prstGeom>
          <a:noFill/>
          <a:ln w="38100" cap="sq">
            <a:solidFill>
              <a:srgbClr val="FF99CC"/>
            </a:solidFill>
            <a:round/>
            <a:headEnd type="oval" w="sm" len="sm"/>
            <a:tailEnd type="triangle" w="lg" len="lg"/>
          </a:ln>
          <a:effectLst/>
        </p:spPr>
        <p:txBody>
          <a:bodyPr wrap="none" anchor="ctr"/>
          <a:lstStyle/>
          <a:p>
            <a:endParaRPr lang="en-US"/>
          </a:p>
        </p:txBody>
      </p:sp>
      <p:sp>
        <p:nvSpPr>
          <p:cNvPr id="134162" name="Line 18"/>
          <p:cNvSpPr>
            <a:spLocks noChangeShapeType="1"/>
          </p:cNvSpPr>
          <p:nvPr/>
        </p:nvSpPr>
        <p:spPr bwMode="auto">
          <a:xfrm flipH="1">
            <a:off x="2411413" y="3933825"/>
            <a:ext cx="1081087" cy="0"/>
          </a:xfrm>
          <a:prstGeom prst="line">
            <a:avLst/>
          </a:prstGeom>
          <a:noFill/>
          <a:ln w="38100" cap="sq">
            <a:solidFill>
              <a:srgbClr val="FF99CC"/>
            </a:solidFill>
            <a:round/>
            <a:headEnd type="oval" w="sm" len="sm"/>
            <a:tailEnd type="triangle" w="lg" len="lg"/>
          </a:ln>
          <a:effectLst/>
        </p:spPr>
        <p:txBody>
          <a:bodyPr wrap="none" anchor="ctr"/>
          <a:lstStyle/>
          <a:p>
            <a:endParaRPr lang="en-US"/>
          </a:p>
        </p:txBody>
      </p:sp>
      <p:sp>
        <p:nvSpPr>
          <p:cNvPr id="134163" name="AutoShape 19">
            <a:hlinkClick r:id="" action="ppaction://hlinkshowjump?jump=previousslide" highlightClick="1"/>
            <a:hlinkHover r:id="rId2"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9750" y="0"/>
          <a:ext cx="8243888" cy="5472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EC05C8A-8348-4246-B4B7-5041B61D2B7B}" type="slidenum">
              <a:rPr lang="fa-IR"/>
              <a:pPr/>
              <a:t>305</a:t>
            </a:fld>
            <a:endParaRPr lang="en-US"/>
          </a:p>
        </p:txBody>
      </p:sp>
      <p:sp>
        <p:nvSpPr>
          <p:cNvPr id="136212" name="AutoShape 20">
            <a:hlinkClick r:id="" action="ppaction://hlinkshowjump?jump=previousslide" highlightClick="1"/>
            <a:hlinkHover r:id="rId7"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ar-SA" b="1">
                <a:cs typeface="Lotus" pitchFamily="2" charset="-78"/>
              </a:rPr>
              <a:t>مراحل جنبش‌هاي اجتماعي:</a:t>
            </a:r>
            <a:endParaRPr lang="en-US" b="1">
              <a:cs typeface="Lotus" pitchFamily="2" charset="-78"/>
            </a:endParaRPr>
          </a:p>
        </p:txBody>
      </p:sp>
      <p:sp>
        <p:nvSpPr>
          <p:cNvPr id="135171" name="Rectangle 3"/>
          <p:cNvSpPr>
            <a:spLocks noGrp="1" noChangeArrowheads="1"/>
          </p:cNvSpPr>
          <p:nvPr>
            <p:ph idx="1"/>
          </p:nvPr>
        </p:nvSpPr>
        <p:spPr/>
        <p:txBody>
          <a:bodyPr/>
          <a:lstStyle/>
          <a:p>
            <a:pPr marL="609600" indent="-609600" algn="r" rtl="1">
              <a:buFontTx/>
              <a:buNone/>
            </a:pPr>
            <a:endParaRPr lang="fa-IR">
              <a:cs typeface="Lotus" pitchFamily="2" charset="-78"/>
            </a:endParaRPr>
          </a:p>
          <a:p>
            <a:pPr marL="609600" indent="-609600" algn="r" rtl="1"/>
            <a:r>
              <a:rPr lang="ar-SA" b="1">
                <a:cs typeface="Lotus" pitchFamily="2" charset="-78"/>
              </a:rPr>
              <a:t>نهادمند شدن با ويژگي‌هاي</a:t>
            </a:r>
            <a:r>
              <a:rPr lang="fa-IR">
                <a:cs typeface="Lotus" pitchFamily="2" charset="-78"/>
              </a:rPr>
              <a:t>              </a:t>
            </a:r>
            <a:r>
              <a:rPr lang="ar-SA">
                <a:cs typeface="Lotus" pitchFamily="2" charset="-78"/>
              </a:rPr>
              <a:t>ديوانسالاري</a:t>
            </a:r>
            <a:endParaRPr lang="fa-IR">
              <a:cs typeface="Lotus" pitchFamily="2" charset="-78"/>
            </a:endParaRPr>
          </a:p>
          <a:p>
            <a:pPr marL="609600" indent="-609600" algn="r" rtl="1">
              <a:buFontTx/>
              <a:buNone/>
            </a:pPr>
            <a:r>
              <a:rPr lang="fa-IR">
                <a:cs typeface="Lotus" pitchFamily="2" charset="-78"/>
              </a:rPr>
              <a:t>                                                    </a:t>
            </a:r>
            <a:r>
              <a:rPr lang="ar-SA">
                <a:cs typeface="Lotus" pitchFamily="2" charset="-78"/>
              </a:rPr>
              <a:t>رهبري منضبط</a:t>
            </a:r>
            <a:r>
              <a:rPr lang="ar-SA"/>
              <a:t> </a:t>
            </a:r>
            <a:endParaRPr lang="en-US"/>
          </a:p>
        </p:txBody>
      </p:sp>
      <p:sp>
        <p:nvSpPr>
          <p:cNvPr id="8" name="Footer Placeholder 4"/>
          <p:cNvSpPr>
            <a:spLocks noGrp="1"/>
          </p:cNvSpPr>
          <p:nvPr>
            <p:ph type="ftr" sz="quarter" idx="11"/>
          </p:nvPr>
        </p:nvSpPr>
        <p:spPr/>
        <p:txBody>
          <a:bodyPr/>
          <a:lstStyle/>
          <a:p>
            <a:r>
              <a:rPr lang="fa-IR"/>
              <a:t>مژده کيانی - مردادماه 1385</a:t>
            </a:r>
            <a:endParaRPr lang="en-US"/>
          </a:p>
        </p:txBody>
      </p:sp>
      <p:sp>
        <p:nvSpPr>
          <p:cNvPr id="9" name="Slide Number Placeholder 5"/>
          <p:cNvSpPr>
            <a:spLocks noGrp="1"/>
          </p:cNvSpPr>
          <p:nvPr>
            <p:ph type="sldNum" sz="quarter" idx="12"/>
          </p:nvPr>
        </p:nvSpPr>
        <p:spPr/>
        <p:txBody>
          <a:bodyPr/>
          <a:lstStyle/>
          <a:p>
            <a:fld id="{D01B41C9-966D-4D47-8D82-0F412C09BABE}" type="slidenum">
              <a:rPr lang="fa-IR"/>
              <a:pPr/>
              <a:t>306</a:t>
            </a:fld>
            <a:endParaRPr lang="en-US"/>
          </a:p>
        </p:txBody>
      </p:sp>
      <p:sp>
        <p:nvSpPr>
          <p:cNvPr id="135172" name="Line 4"/>
          <p:cNvSpPr>
            <a:spLocks noChangeShapeType="1"/>
          </p:cNvSpPr>
          <p:nvPr/>
        </p:nvSpPr>
        <p:spPr bwMode="auto">
          <a:xfrm flipH="1">
            <a:off x="2987675" y="2781300"/>
            <a:ext cx="1223963" cy="0"/>
          </a:xfrm>
          <a:prstGeom prst="line">
            <a:avLst/>
          </a:prstGeom>
          <a:noFill/>
          <a:ln w="38100" cap="sq">
            <a:solidFill>
              <a:srgbClr val="FF99CC"/>
            </a:solidFill>
            <a:round/>
            <a:headEnd type="oval" w="sm" len="sm"/>
            <a:tailEnd type="triangle" w="lg" len="lg"/>
          </a:ln>
          <a:effectLst/>
        </p:spPr>
        <p:txBody>
          <a:bodyPr wrap="none" anchor="ctr"/>
          <a:lstStyle/>
          <a:p>
            <a:endParaRPr lang="en-US"/>
          </a:p>
        </p:txBody>
      </p:sp>
      <p:sp>
        <p:nvSpPr>
          <p:cNvPr id="135173" name="Line 5"/>
          <p:cNvSpPr>
            <a:spLocks noChangeShapeType="1"/>
          </p:cNvSpPr>
          <p:nvPr/>
        </p:nvSpPr>
        <p:spPr bwMode="auto">
          <a:xfrm flipH="1">
            <a:off x="3132138" y="2852738"/>
            <a:ext cx="1079500" cy="503237"/>
          </a:xfrm>
          <a:prstGeom prst="line">
            <a:avLst/>
          </a:prstGeom>
          <a:noFill/>
          <a:ln w="38100" cap="sq">
            <a:solidFill>
              <a:srgbClr val="FF99CC"/>
            </a:solidFill>
            <a:round/>
            <a:headEnd type="oval" w="sm" len="sm"/>
            <a:tailEnd type="triangle" w="med" len="lg"/>
          </a:ln>
          <a:effectLst/>
        </p:spPr>
        <p:txBody>
          <a:bodyPr wrap="none" anchor="ctr"/>
          <a:lstStyle/>
          <a:p>
            <a:endParaRPr lang="en-US"/>
          </a:p>
        </p:txBody>
      </p:sp>
      <p:sp>
        <p:nvSpPr>
          <p:cNvPr id="135174" name="AutoShape 6">
            <a:hlinkClick r:id="" action="ppaction://hlinkshowjump?jump=previousslide" highlightClick="1"/>
            <a:hlinkHover r:id="rId2"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20</a:t>
            </a:r>
            <a:endParaRPr lang="en-US" sz="5400" b="1">
              <a:effectLst>
                <a:outerShdw blurRad="38100" dist="38100" dir="2700000" algn="tl">
                  <a:srgbClr val="FFFFFF"/>
                </a:outerShdw>
              </a:effectLst>
              <a:cs typeface="Lotus" pitchFamily="2" charset="-78"/>
            </a:endParaRPr>
          </a:p>
        </p:txBody>
      </p:sp>
      <p:sp>
        <p:nvSpPr>
          <p:cNvPr id="588803" name="Rectangle 3"/>
          <p:cNvSpPr>
            <a:spLocks noGrp="1" noChangeArrowheads="1"/>
          </p:cNvSpPr>
          <p:nvPr>
            <p:ph idx="1"/>
          </p:nvPr>
        </p:nvSpPr>
        <p:spPr/>
        <p:txBody>
          <a:bodyPr/>
          <a:lstStyle/>
          <a:p>
            <a:pPr algn="ctr" rtl="1"/>
            <a:endParaRPr lang="fa-IR" sz="5400" b="1">
              <a:effectLst>
                <a:outerShdw blurRad="38100" dist="38100" dir="2700000" algn="tl">
                  <a:srgbClr val="FFFFFF"/>
                </a:outerShdw>
              </a:effectLst>
              <a:cs typeface="Lotus" pitchFamily="2" charset="-78"/>
            </a:endParaRPr>
          </a:p>
          <a:p>
            <a:pPr algn="ctr" rtl="1"/>
            <a:r>
              <a:rPr lang="fa-IR" sz="5400" b="1">
                <a:effectLst>
                  <a:outerShdw blurRad="38100" dist="38100" dir="2700000" algn="tl">
                    <a:srgbClr val="FFFFFF"/>
                  </a:outerShdw>
                </a:effectLst>
                <a:cs typeface="Lotus" pitchFamily="2" charset="-78"/>
              </a:rPr>
              <a:t>دگرگونی اجتماعی و فرهنگی</a:t>
            </a: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FBB3E51B-9119-4B66-BFE2-22BE4FBE8A94}" type="slidenum">
              <a:rPr lang="fa-IR"/>
              <a:pPr/>
              <a:t>307</a:t>
            </a:fld>
            <a:endParaRPr lang="en-US"/>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89827" name="Rectangle 3"/>
          <p:cNvSpPr>
            <a:spLocks noGrp="1" noChangeArrowheads="1"/>
          </p:cNvSpPr>
          <p:nvPr>
            <p:ph idx="1"/>
          </p:nvPr>
        </p:nvSpPr>
        <p:spPr/>
        <p:txBody>
          <a:bodyPr/>
          <a:lstStyle/>
          <a:p>
            <a:pPr marL="609600" indent="-609600" algn="r" rtl="1"/>
            <a:r>
              <a:rPr lang="fa-IR">
                <a:cs typeface="Lotus" pitchFamily="2" charset="-78"/>
              </a:rPr>
              <a:t>از دانشجويان انتظار می رود پس از پايان اين برنامه :</a:t>
            </a:r>
          </a:p>
          <a:p>
            <a:pPr marL="609600" indent="-609600" algn="r" rtl="1">
              <a:buFontTx/>
              <a:buAutoNum type="arabicPeriod"/>
            </a:pPr>
            <a:r>
              <a:rPr lang="fa-IR">
                <a:cs typeface="Lotus" pitchFamily="2" charset="-78"/>
              </a:rPr>
              <a:t>دگرگونی اجتماعی و فرهنگی را تعريف کند .</a:t>
            </a:r>
          </a:p>
          <a:p>
            <a:pPr marL="609600" indent="-609600" algn="r" rtl="1">
              <a:buFontTx/>
              <a:buAutoNum type="arabicPeriod"/>
            </a:pPr>
            <a:r>
              <a:rPr lang="fa-IR">
                <a:cs typeface="Lotus" pitchFamily="2" charset="-78"/>
              </a:rPr>
              <a:t>عوامل مؤثر در دگرگونی ها را نام ببرد .</a:t>
            </a:r>
          </a:p>
          <a:p>
            <a:pPr marL="609600" indent="-609600" algn="r" rtl="1">
              <a:buFontTx/>
              <a:buAutoNum type="arabicPeriod"/>
            </a:pPr>
            <a:r>
              <a:rPr lang="fa-IR">
                <a:cs typeface="Lotus" pitchFamily="2" charset="-78"/>
              </a:rPr>
              <a:t>راه های مطرح شدن دگرگونی در جامعه را بيان نمايد .</a:t>
            </a:r>
          </a:p>
          <a:p>
            <a:pPr marL="609600" indent="-609600" algn="r" rtl="1">
              <a:buFontTx/>
              <a:buAutoNum type="arabicPeriod"/>
            </a:pPr>
            <a:r>
              <a:rPr lang="fa-IR">
                <a:cs typeface="Lotus" pitchFamily="2" charset="-78"/>
              </a:rPr>
              <a:t>برنامه ريزی اجتماعی را تعريف کند .</a:t>
            </a:r>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65C2DAD-7B88-4BFB-93FB-86AC6FE7BACB}" type="slidenum">
              <a:rPr lang="fa-IR"/>
              <a:pPr/>
              <a:t>308</a:t>
            </a:fld>
            <a:endParaRPr lang="en-US"/>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ar-SA" b="1">
                <a:cs typeface="Lotus" pitchFamily="2" charset="-78"/>
              </a:rPr>
              <a:t>دگرگوني اجتماعي</a:t>
            </a:r>
            <a:endParaRPr lang="en-US" b="1">
              <a:cs typeface="Lotus" pitchFamily="2" charset="-78"/>
            </a:endParaRPr>
          </a:p>
        </p:txBody>
      </p:sp>
      <p:sp>
        <p:nvSpPr>
          <p:cNvPr id="430083" name="Rectangle 3"/>
          <p:cNvSpPr>
            <a:spLocks noGrp="1" noChangeArrowheads="1"/>
          </p:cNvSpPr>
          <p:nvPr>
            <p:ph idx="1"/>
          </p:nvPr>
        </p:nvSpPr>
        <p:spPr/>
        <p:txBody>
          <a:bodyPr/>
          <a:lstStyle/>
          <a:p>
            <a:pPr algn="ctr" rtl="1"/>
            <a:r>
              <a:rPr lang="ar-SA" sz="3600" b="1">
                <a:cs typeface="Lotus" pitchFamily="2" charset="-78"/>
              </a:rPr>
              <a:t>هر گونه دگرگوني در ساختار جامعه، دگ</a:t>
            </a:r>
            <a:r>
              <a:rPr lang="fa-IR" sz="3600" b="1">
                <a:cs typeface="Lotus" pitchFamily="2" charset="-78"/>
              </a:rPr>
              <a:t>ـ</a:t>
            </a:r>
            <a:r>
              <a:rPr lang="ar-SA" sz="3600" b="1">
                <a:cs typeface="Lotus" pitchFamily="2" charset="-78"/>
              </a:rPr>
              <a:t>رگوني اجتماعي ناميده مي‌شود.</a:t>
            </a:r>
            <a:r>
              <a:rPr lang="fa-IR" sz="3600" b="1">
                <a:cs typeface="Lotus" pitchFamily="2" charset="-78"/>
              </a:rPr>
              <a:t>دگرگونی های اجـتماعی رابايد ازدگرگونی های فرهنگی جدا دانست زيرا اين نوع دگرگونی ها درفرهنــگ جامــعه رخ می دهند. </a:t>
            </a:r>
          </a:p>
          <a:p>
            <a:endParaRPr lang="en-US" sz="3600" b="1"/>
          </a:p>
        </p:txBody>
      </p:sp>
      <p:sp>
        <p:nvSpPr>
          <p:cNvPr id="6" name="Footer Placeholder 4"/>
          <p:cNvSpPr>
            <a:spLocks noGrp="1"/>
          </p:cNvSpPr>
          <p:nvPr>
            <p:ph type="ftr" sz="quarter" idx="11"/>
          </p:nvPr>
        </p:nvSpPr>
        <p:spPr/>
        <p:txBody>
          <a:bodyPr/>
          <a:lstStyle/>
          <a:p>
            <a:r>
              <a:rPr lang="fa-IR"/>
              <a:t>مژده کيانی - مردادماه 1385</a:t>
            </a:r>
            <a:endParaRPr lang="en-US"/>
          </a:p>
        </p:txBody>
      </p:sp>
      <p:sp>
        <p:nvSpPr>
          <p:cNvPr id="7" name="Slide Number Placeholder 5"/>
          <p:cNvSpPr>
            <a:spLocks noGrp="1"/>
          </p:cNvSpPr>
          <p:nvPr>
            <p:ph type="sldNum" sz="quarter" idx="12"/>
          </p:nvPr>
        </p:nvSpPr>
        <p:spPr/>
        <p:txBody>
          <a:bodyPr/>
          <a:lstStyle/>
          <a:p>
            <a:fld id="{4ED18B9A-430E-4746-97A9-832635E38460}" type="slidenum">
              <a:rPr lang="fa-IR"/>
              <a:pPr/>
              <a:t>309</a:t>
            </a:fld>
            <a:endParaRPr lang="en-US"/>
          </a:p>
        </p:txBody>
      </p:sp>
      <p:sp>
        <p:nvSpPr>
          <p:cNvPr id="430084" name="AutoShape 4">
            <a:hlinkClick r:id="" action="ppaction://hlinkshowjump?jump=previousslide" highlightClick="1"/>
            <a:hlinkHover r:id="rId2"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430084"/>
                                        </p:tgtEl>
                                      </p:cBhvr>
                                    </p:animEffect>
                                    <p:set>
                                      <p:cBhvr>
                                        <p:cTn id="7" dur="1" fill="hold">
                                          <p:stCondLst>
                                            <p:cond delay="499"/>
                                          </p:stCondLst>
                                        </p:cTn>
                                        <p:tgtEl>
                                          <p:spTgt spid="43008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8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60419" name="Rectangle 3"/>
          <p:cNvSpPr>
            <a:spLocks noGrp="1" noChangeArrowheads="1"/>
          </p:cNvSpPr>
          <p:nvPr>
            <p:ph idx="1"/>
          </p:nvPr>
        </p:nvSpPr>
        <p:spPr/>
        <p:txBody>
          <a:bodyPr/>
          <a:lstStyle/>
          <a:p>
            <a:pPr algn="dist" rtl="1">
              <a:buFontTx/>
              <a:buNone/>
            </a:pPr>
            <a:r>
              <a:rPr lang="ar-SA" sz="3600" b="1" i="1">
                <a:cs typeface="Lotus" pitchFamily="2" charset="-78"/>
              </a:rPr>
              <a:t>4- عينيت</a:t>
            </a:r>
            <a:r>
              <a:rPr lang="ar-SA" sz="3600" i="1">
                <a:cs typeface="Lotus" pitchFamily="2" charset="-78"/>
              </a:rPr>
              <a:t>: </a:t>
            </a:r>
            <a:r>
              <a:rPr lang="ar-SA" sz="3600">
                <a:cs typeface="Lotus" pitchFamily="2" charset="-78"/>
              </a:rPr>
              <a:t>ثبت همه مشاهدات بدون موضع‌گيري را عينيت گويند. يعني بدون اين‌كه ارزش‌ها و نظرات شخصي دخالت داده شود، واقعيت بررسي شود.</a:t>
            </a:r>
            <a:endParaRPr lang="fa-IR" sz="3600" i="1">
              <a:cs typeface="Lotus" pitchFamily="2" charset="-78"/>
            </a:endParaRPr>
          </a:p>
          <a:p>
            <a:pPr algn="dist" rtl="1">
              <a:buFontTx/>
              <a:buNone/>
            </a:pP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B4C4E85-4571-44EB-8E2A-645A5830D87D}" type="slidenum">
              <a:rPr lang="fa-IR"/>
              <a:pPr/>
              <a:t>31</a:t>
            </a:fld>
            <a:endParaRPr lang="en-US"/>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ar-SA" sz="4000" b="1">
                <a:cs typeface="Lotus" pitchFamily="2" charset="-78"/>
              </a:rPr>
              <a:t>عوامل مؤثر در دگرگوني‌هاي اجتماعي و فرهنگي</a:t>
            </a:r>
            <a:endParaRPr lang="en-US" sz="4000" b="1">
              <a:cs typeface="Lotus" pitchFamily="2" charset="-78"/>
            </a:endParaRPr>
          </a:p>
        </p:txBody>
      </p:sp>
      <p:sp>
        <p:nvSpPr>
          <p:cNvPr id="138243" name="Rectangle 3"/>
          <p:cNvSpPr>
            <a:spLocks noGrp="1" noChangeArrowheads="1"/>
          </p:cNvSpPr>
          <p:nvPr>
            <p:ph idx="1"/>
          </p:nvPr>
        </p:nvSpPr>
        <p:spPr/>
        <p:txBody>
          <a:bodyPr/>
          <a:lstStyle/>
          <a:p>
            <a:pPr marL="609600" indent="-609600" algn="r" rtl="1">
              <a:lnSpc>
                <a:spcPct val="90000"/>
              </a:lnSpc>
            </a:pPr>
            <a:r>
              <a:rPr lang="ar-SA">
                <a:cs typeface="Lotus" pitchFamily="2" charset="-78"/>
              </a:rPr>
              <a:t>عوامل مؤثر در دگرگوني‌هاي اجتماعي و فرهنگي عبارتند از:</a:t>
            </a:r>
            <a:endParaRPr lang="fa-IR">
              <a:cs typeface="Lotus" pitchFamily="2" charset="-78"/>
            </a:endParaRPr>
          </a:p>
          <a:p>
            <a:pPr marL="609600" indent="-609600" algn="r" rtl="1">
              <a:lnSpc>
                <a:spcPct val="90000"/>
              </a:lnSpc>
              <a:buFontTx/>
              <a:buNone/>
            </a:pPr>
            <a:r>
              <a:rPr lang="ar-SA" b="1">
                <a:cs typeface="Lotus" pitchFamily="2" charset="-78"/>
              </a:rPr>
              <a:t>1- عوامل جغرافيايي</a:t>
            </a:r>
            <a:endParaRPr lang="fa-IR" b="1">
              <a:cs typeface="Lotus" pitchFamily="2" charset="-78"/>
            </a:endParaRPr>
          </a:p>
          <a:p>
            <a:pPr marL="609600" indent="-609600" algn="r" rtl="1">
              <a:lnSpc>
                <a:spcPct val="90000"/>
              </a:lnSpc>
              <a:buFontTx/>
              <a:buNone/>
            </a:pPr>
            <a:r>
              <a:rPr lang="ar-SA" b="1">
                <a:cs typeface="Lotus" pitchFamily="2" charset="-78"/>
              </a:rPr>
              <a:t>2- عوامل تکنولوژيک</a:t>
            </a:r>
            <a:endParaRPr lang="fa-IR" b="1">
              <a:cs typeface="Lotus" pitchFamily="2" charset="-78"/>
            </a:endParaRPr>
          </a:p>
          <a:p>
            <a:pPr marL="609600" indent="-609600" algn="r" rtl="1">
              <a:lnSpc>
                <a:spcPct val="90000"/>
              </a:lnSpc>
              <a:buFontTx/>
              <a:buNone/>
            </a:pPr>
            <a:r>
              <a:rPr lang="ar-SA" b="1">
                <a:cs typeface="Lotus" pitchFamily="2" charset="-78"/>
              </a:rPr>
              <a:t>3- ايدئولوژي</a:t>
            </a:r>
            <a:endParaRPr lang="fa-IR" b="1">
              <a:cs typeface="Lotus" pitchFamily="2" charset="-78"/>
            </a:endParaRPr>
          </a:p>
          <a:p>
            <a:pPr marL="609600" indent="-609600" algn="r" rtl="1">
              <a:lnSpc>
                <a:spcPct val="90000"/>
              </a:lnSpc>
              <a:buFontTx/>
              <a:buNone/>
            </a:pPr>
            <a:r>
              <a:rPr lang="ar-SA" b="1">
                <a:cs typeface="Lotus" pitchFamily="2" charset="-78"/>
              </a:rPr>
              <a:t>4- رهبري</a:t>
            </a:r>
            <a:endParaRPr lang="fa-IR" b="1">
              <a:cs typeface="Lotus" pitchFamily="2" charset="-78"/>
            </a:endParaRPr>
          </a:p>
          <a:p>
            <a:pPr marL="609600" indent="-609600" algn="r" rtl="1">
              <a:lnSpc>
                <a:spcPct val="90000"/>
              </a:lnSpc>
              <a:buFontTx/>
              <a:buNone/>
            </a:pPr>
            <a:r>
              <a:rPr lang="ar-SA" b="1">
                <a:cs typeface="Lotus" pitchFamily="2" charset="-78"/>
              </a:rPr>
              <a:t>5- جمعيت</a:t>
            </a:r>
            <a:endParaRPr lang="en-US" b="1">
              <a:cs typeface="Lotus" pitchFamily="2" charset="-78"/>
            </a:endParaRPr>
          </a:p>
          <a:p>
            <a:pPr marL="609600" indent="-609600" algn="r" rtl="1">
              <a:lnSpc>
                <a:spcPct val="90000"/>
              </a:lnSpc>
            </a:pPr>
            <a:endParaRPr lang="fa-IR" b="1">
              <a:cs typeface="Lotus" pitchFamily="2" charset="-78"/>
            </a:endParaRPr>
          </a:p>
        </p:txBody>
      </p:sp>
      <p:sp>
        <p:nvSpPr>
          <p:cNvPr id="6" name="Footer Placeholder 4"/>
          <p:cNvSpPr>
            <a:spLocks noGrp="1"/>
          </p:cNvSpPr>
          <p:nvPr>
            <p:ph type="ftr" sz="quarter" idx="11"/>
          </p:nvPr>
        </p:nvSpPr>
        <p:spPr/>
        <p:txBody>
          <a:bodyPr/>
          <a:lstStyle/>
          <a:p>
            <a:r>
              <a:rPr lang="fa-IR"/>
              <a:t>مژده کيانی - مردادماه 1385</a:t>
            </a:r>
            <a:endParaRPr lang="en-US"/>
          </a:p>
        </p:txBody>
      </p:sp>
      <p:sp>
        <p:nvSpPr>
          <p:cNvPr id="7" name="Slide Number Placeholder 5"/>
          <p:cNvSpPr>
            <a:spLocks noGrp="1"/>
          </p:cNvSpPr>
          <p:nvPr>
            <p:ph type="sldNum" sz="quarter" idx="12"/>
          </p:nvPr>
        </p:nvSpPr>
        <p:spPr/>
        <p:txBody>
          <a:bodyPr/>
          <a:lstStyle/>
          <a:p>
            <a:fld id="{B4A7C02D-0F3D-49BD-AA07-62A4720F2826}" type="slidenum">
              <a:rPr lang="fa-IR"/>
              <a:pPr/>
              <a:t>310</a:t>
            </a:fld>
            <a:endParaRPr lang="en-US"/>
          </a:p>
        </p:txBody>
      </p:sp>
      <p:sp>
        <p:nvSpPr>
          <p:cNvPr id="138244" name="AutoShape 4">
            <a:hlinkClick r:id="" action="ppaction://hlinkshowjump?jump=previousslide" highlightClick="1"/>
            <a:hlinkHover r:id="rId2"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154113" y="0"/>
          <a:ext cx="7989887" cy="5616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BE35DFA-B7EB-4E4C-9C70-E75F5B68EE3B}" type="slidenum">
              <a:rPr lang="fa-IR"/>
              <a:pPr/>
              <a:t>311</a:t>
            </a:fld>
            <a:endParaRPr lang="en-US"/>
          </a:p>
        </p:txBody>
      </p:sp>
      <p:sp>
        <p:nvSpPr>
          <p:cNvPr id="129045" name="AutoShape 21">
            <a:hlinkClick r:id="" action="ppaction://hlinkshowjump?jump=previousslide" highlightClick="1"/>
            <a:hlinkHover r:id="rId7"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pPr rtl="1"/>
            <a:r>
              <a:rPr lang="ar-SA" b="1">
                <a:cs typeface="Lotus" pitchFamily="2" charset="-78"/>
              </a:rPr>
              <a:t>راه</a:t>
            </a:r>
            <a:r>
              <a:rPr lang="en-US" b="1">
                <a:cs typeface="Lotus" pitchFamily="2" charset="-78"/>
              </a:rPr>
              <a:t>‌</a:t>
            </a:r>
            <a:r>
              <a:rPr lang="ar-SA" b="1">
                <a:cs typeface="Lotus" pitchFamily="2" charset="-78"/>
              </a:rPr>
              <a:t>هاي مطرح شدن دگرگوني در جامعه</a:t>
            </a:r>
            <a:endParaRPr lang="en-US" b="1">
              <a:cs typeface="Lotus" pitchFamily="2" charset="-78"/>
            </a:endParaRPr>
          </a:p>
        </p:txBody>
      </p:sp>
      <p:sp>
        <p:nvSpPr>
          <p:cNvPr id="206851" name="Rectangle 3"/>
          <p:cNvSpPr>
            <a:spLocks noGrp="1" noChangeArrowheads="1"/>
          </p:cNvSpPr>
          <p:nvPr>
            <p:ph idx="1"/>
          </p:nvPr>
        </p:nvSpPr>
        <p:spPr/>
        <p:txBody>
          <a:bodyPr/>
          <a:lstStyle/>
          <a:p>
            <a:pPr algn="r" rtl="1">
              <a:buFontTx/>
              <a:buNone/>
            </a:pPr>
            <a:r>
              <a:rPr lang="ar-SA"/>
              <a:t> </a:t>
            </a:r>
            <a:r>
              <a:rPr lang="ar-SA" sz="3600">
                <a:cs typeface="Lotus" pitchFamily="2" charset="-78"/>
              </a:rPr>
              <a:t>1- </a:t>
            </a:r>
            <a:r>
              <a:rPr lang="ar-SA" sz="3600" b="1">
                <a:cs typeface="Lotus" pitchFamily="2" charset="-78"/>
              </a:rPr>
              <a:t>اشاعه</a:t>
            </a:r>
            <a:r>
              <a:rPr lang="ar-SA" sz="3600">
                <a:cs typeface="Lotus" pitchFamily="2" charset="-78"/>
              </a:rPr>
              <a:t>: عبارت از مطرح شدن يک عضو نو در جامعه از طريق فرهنگ خارجي.</a:t>
            </a:r>
            <a:endParaRPr lang="fa-IR" sz="3600">
              <a:cs typeface="Lotus" pitchFamily="2" charset="-78"/>
            </a:endParaRPr>
          </a:p>
          <a:p>
            <a:pPr algn="dist" rtl="1">
              <a:buFontTx/>
              <a:buNone/>
            </a:pPr>
            <a:r>
              <a:rPr lang="ar-SA" sz="3600">
                <a:cs typeface="Lotus" pitchFamily="2" charset="-78"/>
              </a:rPr>
              <a:t>2-</a:t>
            </a:r>
            <a:r>
              <a:rPr lang="fa-IR" sz="3600">
                <a:cs typeface="Lotus" pitchFamily="2" charset="-78"/>
              </a:rPr>
              <a:t> </a:t>
            </a:r>
            <a:r>
              <a:rPr lang="ar-SA" sz="3600" b="1">
                <a:cs typeface="Lotus" pitchFamily="2" charset="-78"/>
              </a:rPr>
              <a:t>ابداع</a:t>
            </a:r>
            <a:r>
              <a:rPr lang="ar-SA" sz="3600">
                <a:cs typeface="Lotus" pitchFamily="2" charset="-78"/>
              </a:rPr>
              <a:t>: آفرينش يک چيز نو است از طريق ترکيب عناصري که در فرهنگ داخلي يک جامعه وجود دارند.</a:t>
            </a:r>
            <a:endParaRPr lang="fa-IR" sz="3600">
              <a:cs typeface="Lotus" pitchFamily="2" charset="-78"/>
            </a:endParaRPr>
          </a:p>
        </p:txBody>
      </p:sp>
      <p:sp>
        <p:nvSpPr>
          <p:cNvPr id="6" name="Footer Placeholder 4"/>
          <p:cNvSpPr>
            <a:spLocks noGrp="1"/>
          </p:cNvSpPr>
          <p:nvPr>
            <p:ph type="ftr" sz="quarter" idx="11"/>
          </p:nvPr>
        </p:nvSpPr>
        <p:spPr/>
        <p:txBody>
          <a:bodyPr/>
          <a:lstStyle/>
          <a:p>
            <a:r>
              <a:rPr lang="fa-IR"/>
              <a:t>مژده کيانی - مردادماه 1385</a:t>
            </a:r>
            <a:endParaRPr lang="en-US"/>
          </a:p>
        </p:txBody>
      </p:sp>
      <p:sp>
        <p:nvSpPr>
          <p:cNvPr id="7" name="Slide Number Placeholder 5"/>
          <p:cNvSpPr>
            <a:spLocks noGrp="1"/>
          </p:cNvSpPr>
          <p:nvPr>
            <p:ph type="sldNum" sz="quarter" idx="12"/>
          </p:nvPr>
        </p:nvSpPr>
        <p:spPr/>
        <p:txBody>
          <a:bodyPr/>
          <a:lstStyle/>
          <a:p>
            <a:fld id="{CB6EE87B-1A34-4990-8D4F-0E8812AF648B}" type="slidenum">
              <a:rPr lang="fa-IR"/>
              <a:pPr/>
              <a:t>312</a:t>
            </a:fld>
            <a:endParaRPr lang="en-US"/>
          </a:p>
        </p:txBody>
      </p:sp>
      <p:sp>
        <p:nvSpPr>
          <p:cNvPr id="206852" name="AutoShape 4">
            <a:hlinkClick r:id="" action="ppaction://hlinkshowjump?jump=previousslide" highlightClick="1"/>
            <a:hlinkHover r:id="rId2"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55650" y="692150"/>
          <a:ext cx="7704138" cy="5400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5"/>
          <p:cNvSpPr>
            <a:spLocks noGrp="1"/>
          </p:cNvSpPr>
          <p:nvPr>
            <p:ph type="ftr" sz="quarter" idx="11"/>
          </p:nvPr>
        </p:nvSpPr>
        <p:spPr/>
        <p:txBody>
          <a:bodyPr/>
          <a:lstStyle/>
          <a:p>
            <a:r>
              <a:rPr lang="fa-IR"/>
              <a:t>مژده کيانی - مردادماه 1385</a:t>
            </a:r>
            <a:endParaRPr lang="en-US"/>
          </a:p>
        </p:txBody>
      </p:sp>
      <p:sp>
        <p:nvSpPr>
          <p:cNvPr id="6" name="Slide Number Placeholder 6"/>
          <p:cNvSpPr>
            <a:spLocks noGrp="1"/>
          </p:cNvSpPr>
          <p:nvPr>
            <p:ph type="sldNum" sz="quarter" idx="12"/>
          </p:nvPr>
        </p:nvSpPr>
        <p:spPr/>
        <p:txBody>
          <a:bodyPr/>
          <a:lstStyle/>
          <a:p>
            <a:fld id="{DE160B0A-1AA4-40D2-9FB5-7D25FC750988}" type="slidenum">
              <a:rPr lang="fa-IR"/>
              <a:pPr/>
              <a:t>313</a:t>
            </a:fld>
            <a:endParaRPr lang="en-US"/>
          </a:p>
        </p:txBody>
      </p:sp>
      <p:sp>
        <p:nvSpPr>
          <p:cNvPr id="209962" name="AutoShape 42">
            <a:hlinkClick r:id="" action="ppaction://hlinkshowjump?jump=previousslide" highlightClick="1"/>
            <a:hlinkHover r:id="rId7"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ar-SA" b="1">
                <a:cs typeface="Lotus" pitchFamily="2" charset="-78"/>
              </a:rPr>
              <a:t>برنامه ريزي اجتماعي</a:t>
            </a:r>
            <a:endParaRPr lang="en-US" b="1">
              <a:cs typeface="Lotus" pitchFamily="2" charset="-78"/>
            </a:endParaRPr>
          </a:p>
        </p:txBody>
      </p:sp>
      <p:sp>
        <p:nvSpPr>
          <p:cNvPr id="208899" name="Rectangle 3"/>
          <p:cNvSpPr>
            <a:spLocks noGrp="1" noChangeArrowheads="1"/>
          </p:cNvSpPr>
          <p:nvPr>
            <p:ph idx="1"/>
          </p:nvPr>
        </p:nvSpPr>
        <p:spPr/>
        <p:txBody>
          <a:bodyPr/>
          <a:lstStyle/>
          <a:p>
            <a:pPr algn="ctr" rtl="1"/>
            <a:r>
              <a:rPr lang="ar-SA" sz="3600" b="1">
                <a:cs typeface="Lotus" pitchFamily="2" charset="-78"/>
              </a:rPr>
              <a:t>برنامه ريزي اجتماعي به کوششي که دانشمندان اجتماعي به عمل مي</a:t>
            </a:r>
            <a:r>
              <a:rPr lang="en-US" sz="3600" b="1">
                <a:cs typeface="Lotus" pitchFamily="2" charset="-78"/>
              </a:rPr>
              <a:t>‌</a:t>
            </a:r>
            <a:r>
              <a:rPr lang="ar-SA" sz="3600" b="1">
                <a:cs typeface="Lotus" pitchFamily="2" charset="-78"/>
              </a:rPr>
              <a:t>آورند تا فراگرد دگرگوني اجتماعي را به گونه</a:t>
            </a:r>
            <a:r>
              <a:rPr lang="en-US" sz="3600" b="1">
                <a:cs typeface="Lotus" pitchFamily="2" charset="-78"/>
              </a:rPr>
              <a:t>‌</a:t>
            </a:r>
            <a:r>
              <a:rPr lang="ar-SA" sz="3600" b="1">
                <a:cs typeface="Lotus" pitchFamily="2" charset="-78"/>
              </a:rPr>
              <a:t>اي هدايت کنند که اين دگرگوني</a:t>
            </a:r>
            <a:r>
              <a:rPr lang="en-US" sz="3600" b="1">
                <a:cs typeface="Lotus" pitchFamily="2" charset="-78"/>
              </a:rPr>
              <a:t>‌</a:t>
            </a:r>
            <a:r>
              <a:rPr lang="ar-SA" sz="3600" b="1">
                <a:cs typeface="Lotus" pitchFamily="2" charset="-78"/>
              </a:rPr>
              <a:t>ها تا آن جا که ممکن است به سود جامعه تمام شوند، اطلاق مي</a:t>
            </a:r>
            <a:r>
              <a:rPr lang="en-US" sz="3600" b="1">
                <a:cs typeface="Lotus" pitchFamily="2" charset="-78"/>
              </a:rPr>
              <a:t>‌</a:t>
            </a:r>
            <a:r>
              <a:rPr lang="ar-SA" sz="3600" b="1">
                <a:cs typeface="Lotus" pitchFamily="2" charset="-78"/>
              </a:rPr>
              <a:t>شود.</a:t>
            </a:r>
            <a:endParaRPr lang="en-US" sz="3600" b="1">
              <a:cs typeface="Lotus" pitchFamily="2" charset="-78"/>
            </a:endParaRPr>
          </a:p>
          <a:p>
            <a:endParaRPr lang="en-US" sz="3600" b="1">
              <a:cs typeface="Lotus" pitchFamily="2" charset="-78"/>
            </a:endParaRPr>
          </a:p>
        </p:txBody>
      </p:sp>
      <p:sp>
        <p:nvSpPr>
          <p:cNvPr id="6" name="Footer Placeholder 4"/>
          <p:cNvSpPr>
            <a:spLocks noGrp="1"/>
          </p:cNvSpPr>
          <p:nvPr>
            <p:ph type="ftr" sz="quarter" idx="11"/>
          </p:nvPr>
        </p:nvSpPr>
        <p:spPr/>
        <p:txBody>
          <a:bodyPr/>
          <a:lstStyle/>
          <a:p>
            <a:r>
              <a:rPr lang="fa-IR"/>
              <a:t>مژده کيانی - مردادماه 1385</a:t>
            </a:r>
            <a:endParaRPr lang="en-US"/>
          </a:p>
        </p:txBody>
      </p:sp>
      <p:sp>
        <p:nvSpPr>
          <p:cNvPr id="7" name="Slide Number Placeholder 5"/>
          <p:cNvSpPr>
            <a:spLocks noGrp="1"/>
          </p:cNvSpPr>
          <p:nvPr>
            <p:ph type="sldNum" sz="quarter" idx="12"/>
          </p:nvPr>
        </p:nvSpPr>
        <p:spPr/>
        <p:txBody>
          <a:bodyPr/>
          <a:lstStyle/>
          <a:p>
            <a:fld id="{D1F3E6A2-A368-42C1-A3D4-91CAC653477B}" type="slidenum">
              <a:rPr lang="fa-IR"/>
              <a:pPr/>
              <a:t>314</a:t>
            </a:fld>
            <a:endParaRPr lang="en-US"/>
          </a:p>
        </p:txBody>
      </p:sp>
      <p:sp>
        <p:nvSpPr>
          <p:cNvPr id="208900" name="AutoShape 4">
            <a:hlinkClick r:id="" action="ppaction://hlinkshowjump?jump=previousslide" highlightClick="1"/>
            <a:hlinkHover r:id="rId2" action="ppaction://program"/>
          </p:cNvPr>
          <p:cNvSpPr>
            <a:spLocks noChangeArrowheads="1"/>
          </p:cNvSpPr>
          <p:nvPr/>
        </p:nvSpPr>
        <p:spPr bwMode="auto">
          <a:xfrm>
            <a:off x="1979613" y="5805488"/>
            <a:ext cx="431800" cy="431800"/>
          </a:xfrm>
          <a:prstGeom prst="actionButtonBackPrevious">
            <a:avLst/>
          </a:prstGeom>
          <a:solidFill>
            <a:srgbClr val="FF99CC"/>
          </a:solidFill>
          <a:ln w="12700" cap="sq">
            <a:noFill/>
            <a:miter lim="800000"/>
            <a:headEnd type="none" w="sm" len="sm"/>
            <a:tailEnd type="none" w="sm" len="sm"/>
          </a:ln>
          <a:effectLst/>
        </p:spPr>
        <p:txBody>
          <a:bodyPr wrap="none" anchor="ct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74083" name="Rectangle 3"/>
          <p:cNvSpPr>
            <a:spLocks noGrp="1" noChangeArrowheads="1"/>
          </p:cNvSpPr>
          <p:nvPr>
            <p:ph idx="1"/>
          </p:nvPr>
        </p:nvSpPr>
        <p:spPr/>
        <p:txBody>
          <a:bodyPr/>
          <a:lstStyle/>
          <a:p>
            <a:pPr algn="ctr" rtl="1">
              <a:buFontTx/>
              <a:buNone/>
            </a:pPr>
            <a:r>
              <a:rPr lang="ar-SA" sz="3600" b="1" i="1">
                <a:cs typeface="Lotus" pitchFamily="2" charset="-78"/>
              </a:rPr>
              <a:t>5- روش‌هاي بررسي دقيق و استاندارد شده</a:t>
            </a:r>
            <a:r>
              <a:rPr lang="ar-SA" sz="3600" i="1">
                <a:cs typeface="Lotus" pitchFamily="2" charset="-78"/>
              </a:rPr>
              <a:t>: </a:t>
            </a:r>
            <a:r>
              <a:rPr lang="ar-SA" sz="3600">
                <a:cs typeface="Lotus" pitchFamily="2" charset="-78"/>
              </a:rPr>
              <a:t>جامعه شناسي بايد توصيف‌هاي درست و دقيق از داده‌هاي تحت بررسيش به دست دهد، بايد طرح منتظمي براي گردآوري داده‌ها در دست داشته باشد و روش‌هاي گردآوري داده‌ها و يافته‌هايش را به دقت مشخص كند.</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dirty="0"/>
              <a:t>1385</a:t>
            </a:r>
            <a:endParaRPr lang="en-US" dirty="0"/>
          </a:p>
        </p:txBody>
      </p:sp>
      <p:sp>
        <p:nvSpPr>
          <p:cNvPr id="6" name="Slide Number Placeholder 5"/>
          <p:cNvSpPr>
            <a:spLocks noGrp="1"/>
          </p:cNvSpPr>
          <p:nvPr>
            <p:ph type="sldNum" sz="quarter" idx="12"/>
          </p:nvPr>
        </p:nvSpPr>
        <p:spPr/>
        <p:txBody>
          <a:bodyPr/>
          <a:lstStyle/>
          <a:p>
            <a:fld id="{F5415D25-F44E-4A92-8456-9FD8A332FAC5}" type="slidenum">
              <a:rPr lang="fa-I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64515" name="Rectangle 3"/>
          <p:cNvSpPr>
            <a:spLocks noGrp="1" noChangeArrowheads="1"/>
          </p:cNvSpPr>
          <p:nvPr>
            <p:ph idx="1"/>
          </p:nvPr>
        </p:nvSpPr>
        <p:spPr/>
        <p:txBody>
          <a:bodyPr/>
          <a:lstStyle/>
          <a:p>
            <a:pPr algn="dist" rtl="1">
              <a:buFontTx/>
              <a:buNone/>
            </a:pPr>
            <a:r>
              <a:rPr lang="ar-SA" sz="3600" dirty="0">
                <a:cs typeface="Lotus" pitchFamily="2" charset="-78"/>
              </a:rPr>
              <a:t>6- </a:t>
            </a:r>
            <a:r>
              <a:rPr lang="ar-SA" sz="3600" b="1" dirty="0">
                <a:cs typeface="Lotus" pitchFamily="2" charset="-78"/>
              </a:rPr>
              <a:t>مهارت </a:t>
            </a:r>
            <a:r>
              <a:rPr lang="fa-IR" sz="3600" b="1" dirty="0">
                <a:cs typeface="Lotus" pitchFamily="2" charset="-78"/>
              </a:rPr>
              <a:t>در پژوهش</a:t>
            </a:r>
            <a:r>
              <a:rPr lang="ar-SA" sz="3600" dirty="0">
                <a:cs typeface="Lotus" pitchFamily="2" charset="-78"/>
              </a:rPr>
              <a:t>: مشاهدات علمي بايد به‌وسيله مشاهده‌گران تعليم ديده انجام گيرند، زيرا مشاهده‌گر تعليم نديده ممكن است مشاهداتش را درست بيان نكند. </a:t>
            </a:r>
            <a:endParaRPr lang="en-US" sz="2800"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300482-7B6B-4826-9E98-4B39D952271A}" type="slidenum">
              <a:rPr lang="fa-I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65539" name="Rectangle 3"/>
          <p:cNvSpPr>
            <a:spLocks noGrp="1" noChangeArrowheads="1"/>
          </p:cNvSpPr>
          <p:nvPr>
            <p:ph idx="1"/>
          </p:nvPr>
        </p:nvSpPr>
        <p:spPr/>
        <p:txBody>
          <a:bodyPr/>
          <a:lstStyle/>
          <a:p>
            <a:pPr algn="ctr" rtl="1">
              <a:buFontTx/>
              <a:buNone/>
            </a:pPr>
            <a:r>
              <a:rPr lang="ar-SA" sz="3600" dirty="0">
                <a:cs typeface="Lotus" pitchFamily="2" charset="-78"/>
              </a:rPr>
              <a:t>7- </a:t>
            </a:r>
            <a:r>
              <a:rPr lang="fa-IR" sz="3600" b="1" dirty="0">
                <a:cs typeface="Lotus" pitchFamily="2" charset="-78"/>
              </a:rPr>
              <a:t>کنترل موقعیتها</a:t>
            </a:r>
            <a:r>
              <a:rPr lang="ar-SA" sz="3600" dirty="0">
                <a:cs typeface="Lotus" pitchFamily="2" charset="-78"/>
              </a:rPr>
              <a:t>: فرض كنيد يك جامعه شناس بخواهد تأثير كاربرد دو پليس گشت را به جاي يك پليس گشت مورد بررسي قرار دهد. در يك چنين بررسي همه شرايط از جمله حوزه گشت، آموزش، آمادگي جسماني، سابقه كار و ... پليس گشت، بايد بدون تغيير باقي بماند. </a:t>
            </a:r>
            <a:endParaRPr lang="en-US" sz="3600" dirty="0">
              <a:cs typeface="Lotus" pitchFamily="2" charset="-78"/>
            </a:endParaRPr>
          </a:p>
        </p:txBody>
      </p:sp>
      <p:sp>
        <p:nvSpPr>
          <p:cNvPr id="5" name="Footer Placeholder 4"/>
          <p:cNvSpPr>
            <a:spLocks noGrp="1"/>
          </p:cNvSpPr>
          <p:nvPr>
            <p:ph type="ftr" sz="quarter" idx="11"/>
          </p:nvPr>
        </p:nvSpPr>
        <p:spPr/>
        <p:txBody>
          <a:bodyPr/>
          <a:lstStyle/>
          <a:p>
            <a:r>
              <a:rPr lang="fa-IR" dirty="0"/>
              <a:t>1385</a:t>
            </a:r>
            <a:endParaRPr lang="en-US" dirty="0"/>
          </a:p>
        </p:txBody>
      </p:sp>
      <p:sp>
        <p:nvSpPr>
          <p:cNvPr id="6" name="Slide Number Placeholder 5"/>
          <p:cNvSpPr>
            <a:spLocks noGrp="1"/>
          </p:cNvSpPr>
          <p:nvPr>
            <p:ph type="sldNum" sz="quarter" idx="12"/>
          </p:nvPr>
        </p:nvSpPr>
        <p:spPr/>
        <p:txBody>
          <a:bodyPr/>
          <a:lstStyle/>
          <a:p>
            <a:fld id="{70D75E8C-5154-4563-9CD9-03B36659DED2}" type="slidenum">
              <a:rPr lang="fa-I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66563" name="Rectangle 3"/>
          <p:cNvSpPr>
            <a:spLocks noGrp="1" noChangeArrowheads="1"/>
          </p:cNvSpPr>
          <p:nvPr>
            <p:ph idx="1"/>
          </p:nvPr>
        </p:nvSpPr>
        <p:spPr/>
        <p:txBody>
          <a:bodyPr/>
          <a:lstStyle/>
          <a:p>
            <a:pPr algn="ctr" rtl="1"/>
            <a:r>
              <a:rPr lang="ar-SA" sz="3600">
                <a:cs typeface="Lotus" pitchFamily="2" charset="-78"/>
              </a:rPr>
              <a:t>تنها تغييري كه بايد پيش بيايد، استفاده از يك پليس اضافي است. در صورتي كه همه شرايط ديگر ثابت باشند، اگر نتايج گشت با كاربرد پليس اضافي تغيير كند، پس وجود پليس اضافي را بايد عامل اين دگرگوني دانست. </a:t>
            </a:r>
            <a:endParaRPr lang="en-US" sz="3600">
              <a:cs typeface="Lotus" pitchFamily="2" charset="-78"/>
            </a:endParaRPr>
          </a:p>
          <a:p>
            <a:endParaRPr lang="en-US" sz="3600">
              <a:cs typeface="Lotus" pitchFamily="2" charset="-78"/>
            </a:endParaRPr>
          </a:p>
          <a:p>
            <a:endParaRPr lang="en-US" sz="360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1E4CF-E625-4268-B1ED-A9D02546AA1D}" type="slidenum">
              <a:rPr lang="fa-I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6"/>
          <p:cNvSpPr>
            <a:spLocks noGrp="1" noChangeArrowheads="1"/>
          </p:cNvSpPr>
          <p:nvPr>
            <p:ph type="ftr" sz="quarter" idx="11"/>
          </p:nvPr>
        </p:nvSpPr>
        <p:spPr/>
        <p:txBody>
          <a:bodyPr/>
          <a:lstStyle/>
          <a:p>
            <a:r>
              <a:rPr lang="fa-IR"/>
              <a:t>مژده کيانی - مردادماه 1385</a:t>
            </a:r>
            <a:endParaRPr lang="en-US"/>
          </a:p>
        </p:txBody>
      </p:sp>
      <p:sp>
        <p:nvSpPr>
          <p:cNvPr id="27" name="Rectangle 7"/>
          <p:cNvSpPr>
            <a:spLocks noGrp="1" noChangeArrowheads="1"/>
          </p:cNvSpPr>
          <p:nvPr>
            <p:ph type="sldNum" sz="quarter" idx="12"/>
          </p:nvPr>
        </p:nvSpPr>
        <p:spPr/>
        <p:txBody>
          <a:bodyPr/>
          <a:lstStyle/>
          <a:p>
            <a:fld id="{F7506B89-4FD8-45B3-8B4B-B7C32F2D35A4}" type="slidenum">
              <a:rPr lang="fa-IR"/>
              <a:pPr/>
              <a:t>36</a:t>
            </a:fld>
            <a:endParaRPr lang="en-US"/>
          </a:p>
        </p:txBody>
      </p:sp>
      <p:grpSp>
        <p:nvGrpSpPr>
          <p:cNvPr id="2052" name="Group 4"/>
          <p:cNvGrpSpPr>
            <a:grpSpLocks/>
          </p:cNvGrpSpPr>
          <p:nvPr/>
        </p:nvGrpSpPr>
        <p:grpSpPr bwMode="auto">
          <a:xfrm>
            <a:off x="1331913" y="333375"/>
            <a:ext cx="6624637" cy="5791200"/>
            <a:chOff x="1521" y="3168"/>
            <a:chExt cx="8820" cy="4922"/>
          </a:xfrm>
        </p:grpSpPr>
        <p:sp>
          <p:nvSpPr>
            <p:cNvPr id="2053" name="Rectangle 5"/>
            <p:cNvSpPr>
              <a:spLocks noChangeArrowheads="1"/>
            </p:cNvSpPr>
            <p:nvPr/>
          </p:nvSpPr>
          <p:spPr bwMode="auto">
            <a:xfrm>
              <a:off x="4761" y="3168"/>
              <a:ext cx="2160" cy="1384"/>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endParaRPr lang="en-US" altLang="zh-CN" sz="200" i="1">
                <a:latin typeface="Times New Roman" pitchFamily="18" charset="0"/>
                <a:ea typeface="SimSun" pitchFamily="2" charset="-122"/>
                <a:cs typeface="B Nazanin" pitchFamily="2" charset="-78"/>
              </a:endParaRPr>
            </a:p>
            <a:p>
              <a:pPr rtl="1"/>
              <a:r>
                <a:rPr lang="ar-SA" altLang="zh-CN" b="1" i="1">
                  <a:latin typeface="Times New Roman" pitchFamily="18" charset="0"/>
                  <a:ea typeface="SimSun" pitchFamily="2" charset="-122"/>
                  <a:cs typeface="Lotus" pitchFamily="2" charset="-78"/>
                </a:rPr>
                <a:t>ويژگي‌هاي روش علمي جامعه‌شناسي</a:t>
              </a:r>
              <a:endParaRPr lang="en-US" b="1">
                <a:latin typeface="Tahoma" pitchFamily="34" charset="0"/>
                <a:cs typeface="Lotus" pitchFamily="2" charset="-78"/>
              </a:endParaRPr>
            </a:p>
          </p:txBody>
        </p:sp>
        <p:sp>
          <p:nvSpPr>
            <p:cNvPr id="2054" name="Line 6"/>
            <p:cNvSpPr>
              <a:spLocks noChangeShapeType="1"/>
            </p:cNvSpPr>
            <p:nvPr/>
          </p:nvSpPr>
          <p:spPr bwMode="auto">
            <a:xfrm>
              <a:off x="5841" y="4552"/>
              <a:ext cx="0" cy="596"/>
            </a:xfrm>
            <a:prstGeom prst="line">
              <a:avLst/>
            </a:prstGeom>
            <a:noFill/>
            <a:ln w="9525">
              <a:solidFill>
                <a:srgbClr val="000000"/>
              </a:solidFill>
              <a:prstDash val="lgDashDotDot"/>
              <a:round/>
              <a:headEnd/>
              <a:tailEnd/>
            </a:ln>
          </p:spPr>
          <p:txBody>
            <a:bodyPr/>
            <a:lstStyle/>
            <a:p>
              <a:endParaRPr lang="en-US"/>
            </a:p>
          </p:txBody>
        </p:sp>
        <p:grpSp>
          <p:nvGrpSpPr>
            <p:cNvPr id="2055" name="Group 7"/>
            <p:cNvGrpSpPr>
              <a:grpSpLocks/>
            </p:cNvGrpSpPr>
            <p:nvPr/>
          </p:nvGrpSpPr>
          <p:grpSpPr bwMode="auto">
            <a:xfrm>
              <a:off x="1521" y="5148"/>
              <a:ext cx="8820" cy="2942"/>
              <a:chOff x="981" y="5148"/>
              <a:chExt cx="8820" cy="2942"/>
            </a:xfrm>
          </p:grpSpPr>
          <p:grpSp>
            <p:nvGrpSpPr>
              <p:cNvPr id="2056" name="Group 8"/>
              <p:cNvGrpSpPr>
                <a:grpSpLocks/>
              </p:cNvGrpSpPr>
              <p:nvPr/>
            </p:nvGrpSpPr>
            <p:grpSpPr bwMode="auto">
              <a:xfrm>
                <a:off x="1701" y="5148"/>
                <a:ext cx="7380" cy="1980"/>
                <a:chOff x="1701" y="5148"/>
                <a:chExt cx="7380" cy="1980"/>
              </a:xfrm>
            </p:grpSpPr>
            <p:grpSp>
              <p:nvGrpSpPr>
                <p:cNvPr id="2057" name="Group 9"/>
                <p:cNvGrpSpPr>
                  <a:grpSpLocks/>
                </p:cNvGrpSpPr>
                <p:nvPr/>
              </p:nvGrpSpPr>
              <p:grpSpPr bwMode="auto">
                <a:xfrm>
                  <a:off x="6561" y="5148"/>
                  <a:ext cx="2520" cy="1980"/>
                  <a:chOff x="6561" y="5148"/>
                  <a:chExt cx="2520" cy="1980"/>
                </a:xfrm>
              </p:grpSpPr>
              <p:sp>
                <p:nvSpPr>
                  <p:cNvPr id="2058" name="Line 10"/>
                  <p:cNvSpPr>
                    <a:spLocks noChangeShapeType="1"/>
                  </p:cNvSpPr>
                  <p:nvPr/>
                </p:nvSpPr>
                <p:spPr bwMode="auto">
                  <a:xfrm>
                    <a:off x="6561" y="5148"/>
                    <a:ext cx="0" cy="1018"/>
                  </a:xfrm>
                  <a:prstGeom prst="line">
                    <a:avLst/>
                  </a:prstGeom>
                  <a:noFill/>
                  <a:ln w="9525">
                    <a:solidFill>
                      <a:srgbClr val="000000"/>
                    </a:solidFill>
                    <a:prstDash val="lgDashDotDot"/>
                    <a:round/>
                    <a:headEnd/>
                    <a:tailEnd type="stealth" w="med" len="lg"/>
                  </a:ln>
                </p:spPr>
                <p:txBody>
                  <a:bodyPr/>
                  <a:lstStyle/>
                  <a:p>
                    <a:endParaRPr lang="en-US"/>
                  </a:p>
                </p:txBody>
              </p:sp>
              <p:sp>
                <p:nvSpPr>
                  <p:cNvPr id="2059" name="Line 11"/>
                  <p:cNvSpPr>
                    <a:spLocks noChangeShapeType="1"/>
                  </p:cNvSpPr>
                  <p:nvPr/>
                </p:nvSpPr>
                <p:spPr bwMode="auto">
                  <a:xfrm>
                    <a:off x="9081" y="5148"/>
                    <a:ext cx="0" cy="1018"/>
                  </a:xfrm>
                  <a:prstGeom prst="line">
                    <a:avLst/>
                  </a:prstGeom>
                  <a:noFill/>
                  <a:ln w="9525">
                    <a:solidFill>
                      <a:srgbClr val="000000"/>
                    </a:solidFill>
                    <a:prstDash val="lgDashDotDot"/>
                    <a:round/>
                    <a:headEnd/>
                    <a:tailEnd type="stealth" w="med" len="lg"/>
                  </a:ln>
                </p:spPr>
                <p:txBody>
                  <a:bodyPr/>
                  <a:lstStyle/>
                  <a:p>
                    <a:endParaRPr lang="en-US"/>
                  </a:p>
                </p:txBody>
              </p:sp>
              <p:sp>
                <p:nvSpPr>
                  <p:cNvPr id="2060" name="Line 12"/>
                  <p:cNvSpPr>
                    <a:spLocks noChangeShapeType="1"/>
                  </p:cNvSpPr>
                  <p:nvPr/>
                </p:nvSpPr>
                <p:spPr bwMode="auto">
                  <a:xfrm>
                    <a:off x="7821" y="5148"/>
                    <a:ext cx="0" cy="1980"/>
                  </a:xfrm>
                  <a:prstGeom prst="line">
                    <a:avLst/>
                  </a:prstGeom>
                  <a:noFill/>
                  <a:ln w="9525">
                    <a:solidFill>
                      <a:srgbClr val="000000"/>
                    </a:solidFill>
                    <a:prstDash val="lgDashDotDot"/>
                    <a:round/>
                    <a:headEnd/>
                    <a:tailEnd type="stealth" w="med" len="lg"/>
                  </a:ln>
                </p:spPr>
                <p:txBody>
                  <a:bodyPr/>
                  <a:lstStyle/>
                  <a:p>
                    <a:endParaRPr lang="en-US"/>
                  </a:p>
                </p:txBody>
              </p:sp>
            </p:grpSp>
            <p:sp>
              <p:nvSpPr>
                <p:cNvPr id="2061" name="Line 13"/>
                <p:cNvSpPr>
                  <a:spLocks noChangeShapeType="1"/>
                </p:cNvSpPr>
                <p:nvPr/>
              </p:nvSpPr>
              <p:spPr bwMode="auto">
                <a:xfrm>
                  <a:off x="5301" y="5148"/>
                  <a:ext cx="0" cy="1980"/>
                </a:xfrm>
                <a:prstGeom prst="line">
                  <a:avLst/>
                </a:prstGeom>
                <a:noFill/>
                <a:ln w="9525">
                  <a:solidFill>
                    <a:srgbClr val="000000"/>
                  </a:solidFill>
                  <a:prstDash val="lgDashDotDot"/>
                  <a:round/>
                  <a:headEnd/>
                  <a:tailEnd type="stealth" w="med" len="lg"/>
                </a:ln>
              </p:spPr>
              <p:txBody>
                <a:bodyPr/>
                <a:lstStyle/>
                <a:p>
                  <a:endParaRPr lang="en-US"/>
                </a:p>
              </p:txBody>
            </p:sp>
            <p:sp>
              <p:nvSpPr>
                <p:cNvPr id="2062" name="Line 14"/>
                <p:cNvSpPr>
                  <a:spLocks noChangeShapeType="1"/>
                </p:cNvSpPr>
                <p:nvPr/>
              </p:nvSpPr>
              <p:spPr bwMode="auto">
                <a:xfrm>
                  <a:off x="4221" y="5148"/>
                  <a:ext cx="0" cy="1018"/>
                </a:xfrm>
                <a:prstGeom prst="line">
                  <a:avLst/>
                </a:prstGeom>
                <a:noFill/>
                <a:ln w="9525">
                  <a:solidFill>
                    <a:srgbClr val="000000"/>
                  </a:solidFill>
                  <a:prstDash val="lgDashDotDot"/>
                  <a:round/>
                  <a:headEnd/>
                  <a:tailEnd type="stealth" w="med" len="lg"/>
                </a:ln>
              </p:spPr>
              <p:txBody>
                <a:bodyPr/>
                <a:lstStyle/>
                <a:p>
                  <a:endParaRPr lang="en-US"/>
                </a:p>
              </p:txBody>
            </p:sp>
            <p:sp>
              <p:nvSpPr>
                <p:cNvPr id="2063" name="Line 15"/>
                <p:cNvSpPr>
                  <a:spLocks noChangeShapeType="1"/>
                </p:cNvSpPr>
                <p:nvPr/>
              </p:nvSpPr>
              <p:spPr bwMode="auto">
                <a:xfrm>
                  <a:off x="2781" y="5148"/>
                  <a:ext cx="0" cy="1980"/>
                </a:xfrm>
                <a:prstGeom prst="line">
                  <a:avLst/>
                </a:prstGeom>
                <a:noFill/>
                <a:ln w="9525">
                  <a:solidFill>
                    <a:srgbClr val="000000"/>
                  </a:solidFill>
                  <a:prstDash val="lgDashDotDot"/>
                  <a:round/>
                  <a:headEnd/>
                  <a:tailEnd type="stealth" w="med" len="lg"/>
                </a:ln>
              </p:spPr>
              <p:txBody>
                <a:bodyPr/>
                <a:lstStyle/>
                <a:p>
                  <a:endParaRPr lang="en-US"/>
                </a:p>
              </p:txBody>
            </p:sp>
            <p:sp>
              <p:nvSpPr>
                <p:cNvPr id="2064" name="Line 16"/>
                <p:cNvSpPr>
                  <a:spLocks noChangeShapeType="1"/>
                </p:cNvSpPr>
                <p:nvPr/>
              </p:nvSpPr>
              <p:spPr bwMode="auto">
                <a:xfrm>
                  <a:off x="1701" y="5148"/>
                  <a:ext cx="0" cy="1018"/>
                </a:xfrm>
                <a:prstGeom prst="line">
                  <a:avLst/>
                </a:prstGeom>
                <a:noFill/>
                <a:ln w="9525">
                  <a:solidFill>
                    <a:srgbClr val="000000"/>
                  </a:solidFill>
                  <a:prstDash val="lgDashDotDot"/>
                  <a:round/>
                  <a:headEnd/>
                  <a:tailEnd type="stealth" w="med" len="lg"/>
                </a:ln>
              </p:spPr>
              <p:txBody>
                <a:bodyPr/>
                <a:lstStyle/>
                <a:p>
                  <a:endParaRPr lang="en-US"/>
                </a:p>
              </p:txBody>
            </p:sp>
          </p:grpSp>
          <p:grpSp>
            <p:nvGrpSpPr>
              <p:cNvPr id="2065" name="Group 17"/>
              <p:cNvGrpSpPr>
                <a:grpSpLocks/>
              </p:cNvGrpSpPr>
              <p:nvPr/>
            </p:nvGrpSpPr>
            <p:grpSpPr bwMode="auto">
              <a:xfrm>
                <a:off x="981" y="5148"/>
                <a:ext cx="8820" cy="2942"/>
                <a:chOff x="981" y="5148"/>
                <a:chExt cx="8820" cy="2942"/>
              </a:xfrm>
            </p:grpSpPr>
            <p:grpSp>
              <p:nvGrpSpPr>
                <p:cNvPr id="2066" name="Group 18"/>
                <p:cNvGrpSpPr>
                  <a:grpSpLocks/>
                </p:cNvGrpSpPr>
                <p:nvPr/>
              </p:nvGrpSpPr>
              <p:grpSpPr bwMode="auto">
                <a:xfrm>
                  <a:off x="981" y="6166"/>
                  <a:ext cx="8820" cy="1924"/>
                  <a:chOff x="981" y="6166"/>
                  <a:chExt cx="8820" cy="1924"/>
                </a:xfrm>
              </p:grpSpPr>
              <p:sp>
                <p:nvSpPr>
                  <p:cNvPr id="2067" name="Rectangle 19"/>
                  <p:cNvSpPr>
                    <a:spLocks noChangeArrowheads="1"/>
                  </p:cNvSpPr>
                  <p:nvPr/>
                </p:nvSpPr>
                <p:spPr bwMode="auto">
                  <a:xfrm>
                    <a:off x="8541" y="6166"/>
                    <a:ext cx="1260" cy="962"/>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r>
                      <a:rPr lang="ar-SA" altLang="zh-CN" b="1">
                        <a:latin typeface="Times New Roman" pitchFamily="18" charset="0"/>
                        <a:ea typeface="SimSun" pitchFamily="2" charset="-122"/>
                        <a:cs typeface="Lotus" pitchFamily="2" charset="-78"/>
                      </a:rPr>
                      <a:t>شواهد تحقيق‌</a:t>
                    </a:r>
                    <a:endParaRPr lang="fa-IR" altLang="zh-CN" b="1">
                      <a:latin typeface="Times New Roman" pitchFamily="18" charset="0"/>
                      <a:ea typeface="SimSun" pitchFamily="2" charset="-122"/>
                      <a:cs typeface="Lotus" pitchFamily="2" charset="-78"/>
                    </a:endParaRPr>
                  </a:p>
                  <a:p>
                    <a:pPr rtl="1"/>
                    <a:r>
                      <a:rPr lang="ar-SA" altLang="zh-CN" b="1">
                        <a:latin typeface="Times New Roman" pitchFamily="18" charset="0"/>
                        <a:ea typeface="SimSun" pitchFamily="2" charset="-122"/>
                        <a:cs typeface="Lotus" pitchFamily="2" charset="-78"/>
                      </a:rPr>
                      <a:t>پذير</a:t>
                    </a:r>
                    <a:endParaRPr lang="en-US" b="1">
                      <a:latin typeface="Tahoma" pitchFamily="34" charset="0"/>
                      <a:ea typeface="SimSun" pitchFamily="2" charset="-122"/>
                      <a:cs typeface="Lotus" pitchFamily="2" charset="-78"/>
                    </a:endParaRPr>
                  </a:p>
                </p:txBody>
              </p:sp>
              <p:sp>
                <p:nvSpPr>
                  <p:cNvPr id="2068" name="Rectangle 20"/>
                  <p:cNvSpPr>
                    <a:spLocks noChangeArrowheads="1"/>
                  </p:cNvSpPr>
                  <p:nvPr/>
                </p:nvSpPr>
                <p:spPr bwMode="auto">
                  <a:xfrm>
                    <a:off x="7281" y="7128"/>
                    <a:ext cx="1260" cy="962"/>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r>
                      <a:rPr lang="ar-SA" altLang="zh-CN" b="1">
                        <a:latin typeface="Times New Roman" pitchFamily="18" charset="0"/>
                        <a:ea typeface="SimSun" pitchFamily="2" charset="-122"/>
                        <a:cs typeface="Lotus" pitchFamily="2" charset="-78"/>
                      </a:rPr>
                      <a:t>طرد حقايق مطلق</a:t>
                    </a:r>
                    <a:endParaRPr lang="en-US" b="1">
                      <a:latin typeface="Tahoma" pitchFamily="34" charset="0"/>
                      <a:ea typeface="SimSun" pitchFamily="2" charset="-122"/>
                      <a:cs typeface="Lotus" pitchFamily="2" charset="-78"/>
                    </a:endParaRPr>
                  </a:p>
                </p:txBody>
              </p:sp>
              <p:sp>
                <p:nvSpPr>
                  <p:cNvPr id="2069" name="Rectangle 21"/>
                  <p:cNvSpPr>
                    <a:spLocks noChangeArrowheads="1"/>
                  </p:cNvSpPr>
                  <p:nvPr/>
                </p:nvSpPr>
                <p:spPr bwMode="auto">
                  <a:xfrm>
                    <a:off x="6021" y="6166"/>
                    <a:ext cx="1260" cy="962"/>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r>
                      <a:rPr lang="ar-SA" altLang="zh-CN" sz="1800" b="1">
                        <a:latin typeface="Times New Roman" pitchFamily="18" charset="0"/>
                        <a:ea typeface="SimSun" pitchFamily="2" charset="-122"/>
                        <a:cs typeface="Lotus" pitchFamily="2" charset="-78"/>
                      </a:rPr>
                      <a:t>بي‌طرفي اخلاقي</a:t>
                    </a:r>
                    <a:endParaRPr lang="en-US" sz="4800" b="1">
                      <a:latin typeface="Tahoma" pitchFamily="34" charset="0"/>
                      <a:ea typeface="SimSun" pitchFamily="2" charset="-122"/>
                      <a:cs typeface="Lotus" pitchFamily="2" charset="-78"/>
                    </a:endParaRPr>
                  </a:p>
                </p:txBody>
              </p:sp>
              <p:sp>
                <p:nvSpPr>
                  <p:cNvPr id="2070" name="Rectangle 22"/>
                  <p:cNvSpPr>
                    <a:spLocks noChangeArrowheads="1"/>
                  </p:cNvSpPr>
                  <p:nvPr/>
                </p:nvSpPr>
                <p:spPr bwMode="auto">
                  <a:xfrm>
                    <a:off x="4761" y="7128"/>
                    <a:ext cx="1260" cy="962"/>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endParaRPr lang="en-US" altLang="zh-CN" sz="700">
                      <a:latin typeface="Times New Roman" pitchFamily="18" charset="0"/>
                      <a:ea typeface="SimSun" pitchFamily="2" charset="-122"/>
                      <a:cs typeface="B Nazanin" pitchFamily="2" charset="-78"/>
                    </a:endParaRPr>
                  </a:p>
                  <a:p>
                    <a:pPr rtl="1"/>
                    <a:r>
                      <a:rPr lang="ar-SA" altLang="zh-CN" sz="2400" b="1">
                        <a:latin typeface="Times New Roman" pitchFamily="18" charset="0"/>
                        <a:ea typeface="SimSun" pitchFamily="2" charset="-122"/>
                        <a:cs typeface="Lotus" pitchFamily="2" charset="-78"/>
                      </a:rPr>
                      <a:t>عينيت</a:t>
                    </a:r>
                    <a:endParaRPr lang="en-US" sz="6000" b="1">
                      <a:latin typeface="Tahoma" pitchFamily="34" charset="0"/>
                      <a:cs typeface="Lotus" pitchFamily="2" charset="-78"/>
                    </a:endParaRPr>
                  </a:p>
                </p:txBody>
              </p:sp>
              <p:sp>
                <p:nvSpPr>
                  <p:cNvPr id="2071" name="Rectangle 23"/>
                  <p:cNvSpPr>
                    <a:spLocks noChangeArrowheads="1"/>
                  </p:cNvSpPr>
                  <p:nvPr/>
                </p:nvSpPr>
                <p:spPr bwMode="auto">
                  <a:xfrm>
                    <a:off x="3501" y="6166"/>
                    <a:ext cx="1260" cy="962"/>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r>
                      <a:rPr lang="ar-SA" altLang="zh-CN" sz="2000" b="1">
                        <a:latin typeface="Times New Roman" pitchFamily="18" charset="0"/>
                        <a:ea typeface="SimSun" pitchFamily="2" charset="-122"/>
                        <a:cs typeface="Lotus" pitchFamily="2" charset="-78"/>
                      </a:rPr>
                      <a:t>روش‌</a:t>
                    </a:r>
                    <a:endParaRPr lang="fa-IR" altLang="zh-CN" sz="2000" b="1">
                      <a:latin typeface="Times New Roman" pitchFamily="18" charset="0"/>
                      <a:ea typeface="SimSun" pitchFamily="2" charset="-122"/>
                      <a:cs typeface="Lotus" pitchFamily="2" charset="-78"/>
                    </a:endParaRPr>
                  </a:p>
                  <a:p>
                    <a:pPr rtl="1"/>
                    <a:r>
                      <a:rPr lang="ar-SA" altLang="zh-CN" sz="2000" b="1">
                        <a:latin typeface="Times New Roman" pitchFamily="18" charset="0"/>
                        <a:ea typeface="SimSun" pitchFamily="2" charset="-122"/>
                        <a:cs typeface="Lotus" pitchFamily="2" charset="-78"/>
                      </a:rPr>
                      <a:t>هاي بررسي دقيق</a:t>
                    </a:r>
                    <a:endParaRPr lang="en-US" sz="2000" b="1">
                      <a:latin typeface="Tahoma" pitchFamily="34" charset="0"/>
                      <a:ea typeface="SimSun" pitchFamily="2" charset="-122"/>
                      <a:cs typeface="Lotus" pitchFamily="2" charset="-78"/>
                    </a:endParaRPr>
                  </a:p>
                </p:txBody>
              </p:sp>
              <p:sp>
                <p:nvSpPr>
                  <p:cNvPr id="2072" name="Rectangle 24"/>
                  <p:cNvSpPr>
                    <a:spLocks noChangeArrowheads="1"/>
                  </p:cNvSpPr>
                  <p:nvPr/>
                </p:nvSpPr>
                <p:spPr bwMode="auto">
                  <a:xfrm>
                    <a:off x="2241" y="7128"/>
                    <a:ext cx="1260" cy="962"/>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endParaRPr lang="en-US" altLang="zh-CN" sz="700">
                      <a:latin typeface="Times New Roman" pitchFamily="18" charset="0"/>
                      <a:ea typeface="SimSun" pitchFamily="2" charset="-122"/>
                      <a:cs typeface="B Nazanin" pitchFamily="2" charset="-78"/>
                    </a:endParaRPr>
                  </a:p>
                  <a:p>
                    <a:pPr rtl="1"/>
                    <a:r>
                      <a:rPr lang="ar-SA" altLang="zh-CN" sz="2000" b="1">
                        <a:latin typeface="Times New Roman" pitchFamily="18" charset="0"/>
                        <a:ea typeface="SimSun" pitchFamily="2" charset="-122"/>
                        <a:cs typeface="Lotus" pitchFamily="2" charset="-78"/>
                      </a:rPr>
                      <a:t>مهارت</a:t>
                    </a:r>
                    <a:r>
                      <a:rPr lang="fa-IR" altLang="zh-CN" sz="2000" b="1">
                        <a:latin typeface="Times New Roman" pitchFamily="18" charset="0"/>
                        <a:ea typeface="SimSun" pitchFamily="2" charset="-122"/>
                        <a:cs typeface="Lotus" pitchFamily="2" charset="-78"/>
                      </a:rPr>
                      <a:t> حرفه ای</a:t>
                    </a:r>
                    <a:endParaRPr lang="en-US" sz="5400" b="1">
                      <a:latin typeface="Tahoma" pitchFamily="34" charset="0"/>
                      <a:cs typeface="Lotus" pitchFamily="2" charset="-78"/>
                    </a:endParaRPr>
                  </a:p>
                </p:txBody>
              </p:sp>
              <p:sp>
                <p:nvSpPr>
                  <p:cNvPr id="2073" name="Rectangle 25"/>
                  <p:cNvSpPr>
                    <a:spLocks noChangeArrowheads="1"/>
                  </p:cNvSpPr>
                  <p:nvPr/>
                </p:nvSpPr>
                <p:spPr bwMode="auto">
                  <a:xfrm>
                    <a:off x="981" y="6166"/>
                    <a:ext cx="1260" cy="962"/>
                  </a:xfrm>
                  <a:prstGeom prst="rect">
                    <a:avLst/>
                  </a:prstGeom>
                  <a:gradFill rotWithShape="1">
                    <a:gsLst>
                      <a:gs pos="0">
                        <a:srgbClr val="FFFFFF"/>
                      </a:gs>
                      <a:gs pos="100000">
                        <a:srgbClr val="9999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9999FF"/>
                    </a:extrusionClr>
                  </a:sp3d>
                </p:spPr>
                <p:txBody>
                  <a:bodyPr>
                    <a:flatTx/>
                  </a:bodyPr>
                  <a:lstStyle/>
                  <a:p>
                    <a:pPr rtl="1"/>
                    <a:endParaRPr lang="en-US" altLang="zh-CN" sz="700">
                      <a:latin typeface="Times New Roman" pitchFamily="18" charset="0"/>
                      <a:ea typeface="SimSun" pitchFamily="2" charset="-122"/>
                      <a:cs typeface="B Nazanin" pitchFamily="2" charset="-78"/>
                    </a:endParaRPr>
                  </a:p>
                  <a:p>
                    <a:pPr rtl="1"/>
                    <a:r>
                      <a:rPr lang="ar-SA" altLang="zh-CN" sz="2400" b="1">
                        <a:latin typeface="Times New Roman" pitchFamily="18" charset="0"/>
                        <a:ea typeface="SimSun" pitchFamily="2" charset="-122"/>
                        <a:cs typeface="Lotus" pitchFamily="2" charset="-78"/>
                      </a:rPr>
                      <a:t>شرايط</a:t>
                    </a:r>
                    <a:r>
                      <a:rPr lang="fa-IR" altLang="zh-CN" sz="2400" b="1">
                        <a:latin typeface="Times New Roman" pitchFamily="18" charset="0"/>
                        <a:ea typeface="SimSun" pitchFamily="2" charset="-122"/>
                        <a:cs typeface="Lotus" pitchFamily="2" charset="-78"/>
                      </a:rPr>
                      <a:t> کنترل شده</a:t>
                    </a:r>
                    <a:endParaRPr lang="en-US" sz="6000" b="1">
                      <a:latin typeface="Tahoma" pitchFamily="34" charset="0"/>
                      <a:cs typeface="Lotus" pitchFamily="2" charset="-78"/>
                    </a:endParaRPr>
                  </a:p>
                </p:txBody>
              </p:sp>
            </p:grpSp>
            <p:sp>
              <p:nvSpPr>
                <p:cNvPr id="2074" name="Line 26"/>
                <p:cNvSpPr>
                  <a:spLocks noChangeShapeType="1"/>
                </p:cNvSpPr>
                <p:nvPr/>
              </p:nvSpPr>
              <p:spPr bwMode="auto">
                <a:xfrm>
                  <a:off x="1701" y="5148"/>
                  <a:ext cx="7380" cy="0"/>
                </a:xfrm>
                <a:prstGeom prst="line">
                  <a:avLst/>
                </a:prstGeom>
                <a:noFill/>
                <a:ln w="9525">
                  <a:solidFill>
                    <a:srgbClr val="000000"/>
                  </a:solidFill>
                  <a:prstDash val="lgDashDotDot"/>
                  <a:round/>
                  <a:headEnd/>
                  <a:tailEnd/>
                </a:ln>
              </p:spPr>
              <p:txBody>
                <a:bodyPr/>
                <a:lstStyle/>
                <a:p>
                  <a:endParaRPr lang="en-US"/>
                </a:p>
              </p:txBody>
            </p:sp>
          </p:grpSp>
        </p:gr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476250"/>
            <a:ext cx="6870700" cy="1276350"/>
          </a:xfrm>
        </p:spPr>
        <p:txBody>
          <a:bodyPr>
            <a:normAutofit fontScale="90000"/>
          </a:bodyPr>
          <a:lstStyle/>
          <a:p>
            <a:r>
              <a:rPr lang="ar-SA" b="1">
                <a:cs typeface="Lotus" pitchFamily="2" charset="-78"/>
              </a:rPr>
              <a:t>تحول تاريخي جامعه شناسي</a:t>
            </a:r>
            <a:br>
              <a:rPr lang="fa-IR">
                <a:cs typeface="Lotus" pitchFamily="2" charset="-78"/>
              </a:rPr>
            </a:br>
            <a:endParaRPr lang="en-US">
              <a:cs typeface="Lotus" pitchFamily="2" charset="-78"/>
            </a:endParaRPr>
          </a:p>
        </p:txBody>
      </p:sp>
      <p:sp>
        <p:nvSpPr>
          <p:cNvPr id="61443" name="Rectangle 3"/>
          <p:cNvSpPr>
            <a:spLocks noGrp="1" noChangeArrowheads="1"/>
          </p:cNvSpPr>
          <p:nvPr>
            <p:ph idx="1"/>
          </p:nvPr>
        </p:nvSpPr>
        <p:spPr>
          <a:xfrm>
            <a:off x="685800" y="2060575"/>
            <a:ext cx="7696200" cy="3425825"/>
          </a:xfrm>
        </p:spPr>
        <p:txBody>
          <a:bodyPr/>
          <a:lstStyle/>
          <a:p>
            <a:pPr algn="dist" rtl="1"/>
            <a:r>
              <a:rPr lang="ar-SA" sz="3600">
                <a:cs typeface="Lotus" pitchFamily="2" charset="-78"/>
              </a:rPr>
              <a:t>جوان‌ترين علم رشته علوم اجتماعي، جامعه شناسي است. واژه جامعه شناسي را در سال 1838 اگوست كنت فرانسوي در كتاب فلسفه اثباتي‌اش، بدعت گذاشت. كنت را عموماً بنيانگذار جامعه شناسي مي‌دانند. </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dirty="0"/>
              <a:t>1385</a:t>
            </a:r>
            <a:endParaRPr lang="en-US" dirty="0"/>
          </a:p>
        </p:txBody>
      </p:sp>
      <p:sp>
        <p:nvSpPr>
          <p:cNvPr id="6" name="Slide Number Placeholder 5"/>
          <p:cNvSpPr>
            <a:spLocks noGrp="1"/>
          </p:cNvSpPr>
          <p:nvPr>
            <p:ph type="sldNum" sz="quarter" idx="12"/>
          </p:nvPr>
        </p:nvSpPr>
        <p:spPr/>
        <p:txBody>
          <a:bodyPr/>
          <a:lstStyle/>
          <a:p>
            <a:fld id="{C1846236-0D4C-48AA-B866-D601F0758F36}" type="slidenum">
              <a:rPr lang="fa-I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sz="half" idx="1"/>
          </p:nvPr>
        </p:nvSpPr>
        <p:spPr>
          <a:xfrm>
            <a:off x="323850" y="1196975"/>
            <a:ext cx="3960813" cy="4289425"/>
          </a:xfrm>
        </p:spPr>
        <p:txBody>
          <a:bodyPr/>
          <a:lstStyle/>
          <a:p>
            <a:pPr algn="dist" rtl="1"/>
            <a:r>
              <a:rPr lang="fa-IR" sz="3600">
                <a:cs typeface="Lotus" pitchFamily="2" charset="-78"/>
              </a:rPr>
              <a:t>کنت</a:t>
            </a:r>
            <a:r>
              <a:rPr lang="ar-SA" sz="3600">
                <a:cs typeface="Lotus" pitchFamily="2" charset="-78"/>
              </a:rPr>
              <a:t> معتقد بود كه علم جامعه شناسي بايد بر پايه مشاهده منتظم و طبقه بندي استوار است.</a:t>
            </a:r>
            <a:endParaRPr lang="fa-IR" sz="3600">
              <a:cs typeface="Lotus" pitchFamily="2" charset="-78"/>
            </a:endParaRPr>
          </a:p>
        </p:txBody>
      </p:sp>
      <p:graphicFrame>
        <p:nvGraphicFramePr>
          <p:cNvPr id="2" name="Diagram 1"/>
          <p:cNvGraphicFramePr/>
          <p:nvPr/>
        </p:nvGraphicFramePr>
        <p:xfrm>
          <a:off x="4500563" y="1052513"/>
          <a:ext cx="3956050" cy="496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5"/>
          <p:cNvSpPr>
            <a:spLocks noGrp="1"/>
          </p:cNvSpPr>
          <p:nvPr>
            <p:ph type="ftr" sz="quarter" idx="11"/>
          </p:nvPr>
        </p:nvSpPr>
        <p:spPr/>
        <p:txBody>
          <a:bodyPr/>
          <a:lstStyle/>
          <a:p>
            <a:r>
              <a:rPr lang="fa-IR"/>
              <a:t>مژده کيانی - مردادماه 1385</a:t>
            </a:r>
            <a:endParaRPr lang="en-US"/>
          </a:p>
        </p:txBody>
      </p:sp>
      <p:sp>
        <p:nvSpPr>
          <p:cNvPr id="8" name="Slide Number Placeholder 6"/>
          <p:cNvSpPr>
            <a:spLocks noGrp="1"/>
          </p:cNvSpPr>
          <p:nvPr>
            <p:ph type="sldNum" sz="quarter" idx="12"/>
          </p:nvPr>
        </p:nvSpPr>
        <p:spPr/>
        <p:txBody>
          <a:bodyPr/>
          <a:lstStyle/>
          <a:p>
            <a:fld id="{893526E6-C2BB-420F-AA23-2D9E18717A91}" type="slidenum">
              <a:rPr lang="fa-IR"/>
              <a:pPr/>
              <a:t>38</a:t>
            </a:fld>
            <a:endParaRPr lang="en-US"/>
          </a:p>
        </p:txBody>
      </p:sp>
      <p:sp>
        <p:nvSpPr>
          <p:cNvPr id="87054" name="Line 14"/>
          <p:cNvSpPr>
            <a:spLocks noChangeShapeType="1"/>
          </p:cNvSpPr>
          <p:nvPr/>
        </p:nvSpPr>
        <p:spPr bwMode="auto">
          <a:xfrm flipH="1">
            <a:off x="5292725" y="3573463"/>
            <a:ext cx="504825" cy="576262"/>
          </a:xfrm>
          <a:prstGeom prst="line">
            <a:avLst/>
          </a:prstGeom>
          <a:noFill/>
          <a:ln w="57150" cap="sq">
            <a:solidFill>
              <a:schemeClr val="folHlink"/>
            </a:solidFill>
            <a:round/>
            <a:headEnd type="oval" w="sm" len="sm"/>
            <a:tailEnd type="stealth" w="lg" len="lg"/>
          </a:ln>
          <a:effectLst/>
        </p:spPr>
        <p:txBody>
          <a:bodyPr wrap="none" anchor="ctr"/>
          <a:lstStyle/>
          <a:p>
            <a:endParaRPr lang="en-US"/>
          </a:p>
        </p:txBody>
      </p:sp>
      <p:sp>
        <p:nvSpPr>
          <p:cNvPr id="87055" name="Line 15"/>
          <p:cNvSpPr>
            <a:spLocks noChangeShapeType="1"/>
          </p:cNvSpPr>
          <p:nvPr/>
        </p:nvSpPr>
        <p:spPr bwMode="auto">
          <a:xfrm>
            <a:off x="7164388" y="3573463"/>
            <a:ext cx="431800" cy="504825"/>
          </a:xfrm>
          <a:prstGeom prst="line">
            <a:avLst/>
          </a:prstGeom>
          <a:noFill/>
          <a:ln w="57150" cap="sq">
            <a:solidFill>
              <a:schemeClr val="folHlink"/>
            </a:solidFill>
            <a:round/>
            <a:headEnd type="oval" w="sm" len="sm"/>
            <a:tailEnd type="triangle" w="lg" len="lg"/>
          </a:ln>
          <a:effectLst/>
        </p:spPr>
        <p:txBody>
          <a:bodyPr wrap="none" anchor="ct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p:txBody>
          <a:bodyPr/>
          <a:lstStyle/>
          <a:p>
            <a:pPr algn="ctr" rtl="1"/>
            <a:r>
              <a:rPr lang="ar-SA" sz="4000">
                <a:cs typeface="Lotus" pitchFamily="2" charset="-78"/>
              </a:rPr>
              <a:t>هربرت اسپنسر در سال 1876 نظريه تكامل اجتماعي را تحول بخشيد كه پس از پذيرش و رد اوليه، اكنون به صورت تعديل شده دوباره پذيرفته شده است. </a:t>
            </a:r>
            <a:endParaRPr lang="en-US" sz="4000">
              <a:cs typeface="Lotus" pitchFamily="2" charset="-78"/>
            </a:endParaRPr>
          </a:p>
          <a:p>
            <a:endParaRPr lang="en-US" sz="4000">
              <a:cs typeface="Lotus" pitchFamily="2" charset="-78"/>
            </a:endParaRPr>
          </a:p>
        </p:txBody>
      </p:sp>
      <p:sp>
        <p:nvSpPr>
          <p:cNvPr id="4" name="Footer Placeholder 4"/>
          <p:cNvSpPr>
            <a:spLocks noGrp="1"/>
          </p:cNvSpPr>
          <p:nvPr>
            <p:ph type="ftr" sz="quarter" idx="11"/>
          </p:nvPr>
        </p:nvSpPr>
        <p:spPr/>
        <p:txBody>
          <a:bodyPr/>
          <a:lstStyle/>
          <a:p>
            <a:r>
              <a:rPr lang="fa-IR" dirty="0"/>
              <a:t>1385</a:t>
            </a:r>
            <a:endParaRPr lang="en-US" dirty="0"/>
          </a:p>
        </p:txBody>
      </p:sp>
      <p:sp>
        <p:nvSpPr>
          <p:cNvPr id="5" name="Slide Number Placeholder 5"/>
          <p:cNvSpPr>
            <a:spLocks noGrp="1"/>
          </p:cNvSpPr>
          <p:nvPr>
            <p:ph type="sldNum" sz="quarter" idx="12"/>
          </p:nvPr>
        </p:nvSpPr>
        <p:spPr/>
        <p:txBody>
          <a:bodyPr/>
          <a:lstStyle/>
          <a:p>
            <a:fld id="{61DB61EB-D9BC-45C0-AB0A-195B50E631F9}" type="slidenum">
              <a:rPr lang="fa-I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1" name="Rectangle 3"/>
          <p:cNvSpPr>
            <a:spLocks noGrp="1" noChangeArrowheads="1"/>
          </p:cNvSpPr>
          <p:nvPr>
            <p:ph idx="1"/>
          </p:nvPr>
        </p:nvSpPr>
        <p:spPr>
          <a:xfrm>
            <a:off x="755650" y="620713"/>
            <a:ext cx="7488238" cy="3657600"/>
          </a:xfrm>
        </p:spPr>
        <p:txBody>
          <a:bodyPr>
            <a:normAutofit fontScale="92500" lnSpcReduction="10000"/>
          </a:bodyPr>
          <a:lstStyle/>
          <a:p>
            <a:pPr marL="609600" indent="-609600" algn="r" rtl="1">
              <a:lnSpc>
                <a:spcPct val="90000"/>
              </a:lnSpc>
            </a:pPr>
            <a:r>
              <a:rPr lang="fa-IR" sz="2800">
                <a:cs typeface="Lotus" pitchFamily="2" charset="-78"/>
              </a:rPr>
              <a:t>وانتظار می رود:</a:t>
            </a:r>
          </a:p>
          <a:p>
            <a:pPr marL="609600" indent="-609600" algn="r" rtl="1">
              <a:lnSpc>
                <a:spcPct val="90000"/>
              </a:lnSpc>
              <a:buFontTx/>
              <a:buAutoNum type="arabicPeriod"/>
            </a:pPr>
            <a:r>
              <a:rPr lang="fa-IR" sz="2800">
                <a:cs typeface="Lotus" pitchFamily="2" charset="-78"/>
              </a:rPr>
              <a:t>جامعه شناسی را تعريف کند.</a:t>
            </a:r>
          </a:p>
          <a:p>
            <a:pPr marL="609600" indent="-609600" algn="r" rtl="1">
              <a:lnSpc>
                <a:spcPct val="90000"/>
              </a:lnSpc>
              <a:buFontTx/>
              <a:buAutoNum type="arabicPeriod"/>
            </a:pPr>
            <a:r>
              <a:rPr lang="fa-IR" sz="2800">
                <a:cs typeface="Lotus" pitchFamily="2" charset="-78"/>
              </a:rPr>
              <a:t>روشهای پژوهش در جامعه شناسی را نام ببرد.</a:t>
            </a:r>
          </a:p>
          <a:p>
            <a:pPr marL="609600" indent="-609600" algn="r" rtl="1">
              <a:lnSpc>
                <a:spcPct val="90000"/>
              </a:lnSpc>
              <a:buFontTx/>
              <a:buAutoNum type="arabicPeriod"/>
            </a:pPr>
            <a:r>
              <a:rPr lang="fa-IR" sz="2800">
                <a:cs typeface="Lotus" pitchFamily="2" charset="-78"/>
              </a:rPr>
              <a:t>تفاوت روشهای پژوهش را شرح دهد.</a:t>
            </a:r>
          </a:p>
          <a:p>
            <a:pPr marL="609600" indent="-609600" algn="r" rtl="1">
              <a:lnSpc>
                <a:spcPct val="90000"/>
              </a:lnSpc>
              <a:buFontTx/>
              <a:buAutoNum type="arabicPeriod"/>
            </a:pPr>
            <a:r>
              <a:rPr lang="fa-IR" sz="2800">
                <a:cs typeface="Lotus" pitchFamily="2" charset="-78"/>
              </a:rPr>
              <a:t>اصطلاحات جامعه شناسی را تعريف کند.</a:t>
            </a:r>
          </a:p>
          <a:p>
            <a:pPr marL="609600" indent="-609600" algn="r" rtl="1">
              <a:lnSpc>
                <a:spcPct val="90000"/>
              </a:lnSpc>
              <a:buFontTx/>
              <a:buAutoNum type="arabicPeriod"/>
            </a:pPr>
            <a:r>
              <a:rPr lang="fa-IR" sz="2800">
                <a:cs typeface="Lotus" pitchFamily="2" charset="-78"/>
              </a:rPr>
              <a:t>سازمانهای رسمی را تعريف کند.</a:t>
            </a:r>
          </a:p>
          <a:p>
            <a:pPr marL="609600" indent="-609600" algn="r" rtl="1">
              <a:lnSpc>
                <a:spcPct val="90000"/>
              </a:lnSpc>
              <a:buFontTx/>
              <a:buAutoNum type="arabicPeriod"/>
            </a:pPr>
            <a:r>
              <a:rPr lang="fa-IR" sz="2800">
                <a:cs typeface="Lotus" pitchFamily="2" charset="-78"/>
              </a:rPr>
              <a:t>ويژگيهای  ديوانسالاری را نام ببرد.</a:t>
            </a:r>
          </a:p>
          <a:p>
            <a:pPr marL="609600" indent="-609600" algn="r" rtl="1">
              <a:lnSpc>
                <a:spcPct val="90000"/>
              </a:lnSpc>
              <a:buFontTx/>
              <a:buAutoNum type="arabicPeriod"/>
            </a:pPr>
            <a:r>
              <a:rPr lang="fa-IR" sz="2800">
                <a:cs typeface="Lotus" pitchFamily="2" charset="-78"/>
              </a:rPr>
              <a:t>مفاهيم قدرت ,جنبش ودگرگونی اجتماعی را توضيح دهد.</a:t>
            </a:r>
          </a:p>
          <a:p>
            <a:pPr marL="609600" indent="-609600" algn="r" rtl="1">
              <a:lnSpc>
                <a:spcPct val="90000"/>
              </a:lnSpc>
              <a:buFontTx/>
              <a:buAutoNum type="arabicPeriod"/>
            </a:pPr>
            <a:r>
              <a:rPr lang="fa-IR" sz="2800">
                <a:cs typeface="Lotus" pitchFamily="2" charset="-78"/>
              </a:rPr>
              <a:t>عوامل موثر در دگرگونی اجتماعی اجتماعی را نام ببرد.</a:t>
            </a:r>
          </a:p>
          <a:p>
            <a:pPr marL="609600" indent="-609600">
              <a:lnSpc>
                <a:spcPct val="90000"/>
              </a:lnSpc>
              <a:buFontTx/>
              <a:buAutoNum type="arabicPeriod"/>
            </a:pPr>
            <a:endParaRPr lang="fa-IR" sz="2800">
              <a:cs typeface="Lotus" pitchFamily="2" charset="-78"/>
            </a:endParaRPr>
          </a:p>
          <a:p>
            <a:pPr marL="609600" indent="-609600">
              <a:lnSpc>
                <a:spcPct val="90000"/>
              </a:lnSpc>
              <a:buFontTx/>
              <a:buAutoNum type="arabicPeriod"/>
            </a:pPr>
            <a:endParaRPr lang="en-US" sz="28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7423FC83-5C34-4C62-A479-B4706AE1FD02}" type="slidenum">
              <a:rPr lang="fa-I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p:txBody>
          <a:bodyPr/>
          <a:lstStyle/>
          <a:p>
            <a:pPr algn="ctr" rtl="1"/>
            <a:r>
              <a:rPr lang="ar-SA" sz="4000">
                <a:cs typeface="Lotus" pitchFamily="2" charset="-78"/>
              </a:rPr>
              <a:t>اسپنسر نظريه تكاملي داروين را در مورد جوامع بشري به كار بسته بود. او معتقد بود كه جوامع انساني از طريق يك تكامل تدريجي، از ابتدايي به صنعتي تكامل مي‌يابند. </a:t>
            </a:r>
            <a:endParaRPr lang="en-US" sz="4000">
              <a:cs typeface="Lotus" pitchFamily="2" charset="-78"/>
            </a:endParaRPr>
          </a:p>
          <a:p>
            <a:pPr algn="ctr"/>
            <a:endParaRPr lang="en-US" sz="4000">
              <a:cs typeface="Lotus" pitchFamily="2" charset="-78"/>
            </a:endParaRPr>
          </a:p>
        </p:txBody>
      </p:sp>
      <p:sp>
        <p:nvSpPr>
          <p:cNvPr id="4" name="Footer Placeholder 4"/>
          <p:cNvSpPr>
            <a:spLocks noGrp="1"/>
          </p:cNvSpPr>
          <p:nvPr>
            <p:ph type="ftr" sz="quarter" idx="11"/>
          </p:nvPr>
        </p:nvSpPr>
        <p:spPr/>
        <p:txBody>
          <a:bodyPr/>
          <a:lstStyle/>
          <a:p>
            <a:r>
              <a:rPr lang="fa-IR" dirty="0"/>
              <a:t>5</a:t>
            </a:r>
            <a:endParaRPr lang="en-US" dirty="0"/>
          </a:p>
        </p:txBody>
      </p:sp>
      <p:sp>
        <p:nvSpPr>
          <p:cNvPr id="5" name="Slide Number Placeholder 5"/>
          <p:cNvSpPr>
            <a:spLocks noGrp="1"/>
          </p:cNvSpPr>
          <p:nvPr>
            <p:ph type="sldNum" sz="quarter" idx="12"/>
          </p:nvPr>
        </p:nvSpPr>
        <p:spPr/>
        <p:txBody>
          <a:bodyPr/>
          <a:lstStyle/>
          <a:p>
            <a:fld id="{A1798FB7-DF15-4075-8415-CBA795C99806}" type="slidenum">
              <a:rPr lang="fa-I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p:txBody>
          <a:bodyPr/>
          <a:lstStyle/>
          <a:p>
            <a:pPr algn="ctr" rtl="1"/>
            <a:r>
              <a:rPr lang="fa-IR" sz="4400">
                <a:cs typeface="Lotus" pitchFamily="2" charset="-78"/>
              </a:rPr>
              <a:t>اسپنسر</a:t>
            </a:r>
            <a:r>
              <a:rPr lang="ar-SA" sz="4400">
                <a:cs typeface="Lotus" pitchFamily="2" charset="-78"/>
              </a:rPr>
              <a:t> در نوشته‌هايش يادآور شده بودكه اين جريان يك فراگرد تكامل طبيعي است كه انسان‌ها نبايد در آن دخالت كنند.</a:t>
            </a:r>
            <a:endParaRPr lang="en-US" sz="4400">
              <a:cs typeface="Lotus" pitchFamily="2" charset="-78"/>
            </a:endParaRPr>
          </a:p>
        </p:txBody>
      </p:sp>
      <p:sp>
        <p:nvSpPr>
          <p:cNvPr id="4" name="Footer Placeholder 4"/>
          <p:cNvSpPr>
            <a:spLocks noGrp="1"/>
          </p:cNvSpPr>
          <p:nvPr>
            <p:ph type="ftr" sz="quarter" idx="11"/>
          </p:nvPr>
        </p:nvSpPr>
        <p:spPr>
          <a:xfrm>
            <a:off x="899592" y="6675437"/>
            <a:ext cx="3352800" cy="365125"/>
          </a:xfrm>
        </p:spPr>
        <p:txBody>
          <a:bodyPr/>
          <a:lstStyle/>
          <a:p>
            <a:r>
              <a:rPr lang="fa-IR" dirty="0"/>
              <a:t>مژده کيانی - مرده 1385</a:t>
            </a:r>
            <a:endParaRPr lang="en-US" dirty="0"/>
          </a:p>
        </p:txBody>
      </p:sp>
      <p:sp>
        <p:nvSpPr>
          <p:cNvPr id="5" name="Slide Number Placeholder 5"/>
          <p:cNvSpPr>
            <a:spLocks noGrp="1"/>
          </p:cNvSpPr>
          <p:nvPr>
            <p:ph type="sldNum" sz="quarter" idx="12"/>
          </p:nvPr>
        </p:nvSpPr>
        <p:spPr/>
        <p:txBody>
          <a:bodyPr/>
          <a:lstStyle/>
          <a:p>
            <a:fld id="{59B6BAFD-2DD6-4205-B733-DDBF2592B64D}" type="slidenum">
              <a:rPr lang="fa-I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fa-IR" sz="8000" dirty="0"/>
              <a:t>پژوهش جامعه شناسی</a:t>
            </a:r>
            <a:endParaRPr lang="en-US" sz="8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فصل 2</a:t>
            </a:r>
            <a:endParaRPr lang="en-US" sz="5400" b="1">
              <a:effectLst>
                <a:outerShdw blurRad="38100" dist="38100" dir="2700000" algn="tl">
                  <a:srgbClr val="FFFFFF"/>
                </a:outerShdw>
              </a:effectLst>
              <a:cs typeface="Lotus" pitchFamily="2" charset="-78"/>
            </a:endParaRPr>
          </a:p>
        </p:txBody>
      </p:sp>
      <p:sp>
        <p:nvSpPr>
          <p:cNvPr id="551939" name="Rectangle 3"/>
          <p:cNvSpPr>
            <a:spLocks noGrp="1" noChangeArrowheads="1"/>
          </p:cNvSpPr>
          <p:nvPr>
            <p:ph idx="1"/>
          </p:nvPr>
        </p:nvSpPr>
        <p:spPr/>
        <p:txBody>
          <a:bodyPr/>
          <a:lstStyle/>
          <a:p>
            <a:pPr algn="ctr"/>
            <a:endParaRPr lang="fa-IR" sz="4800" b="1">
              <a:effectLst>
                <a:outerShdw blurRad="38100" dist="38100" dir="2700000" algn="tl">
                  <a:srgbClr val="FFFFFF"/>
                </a:outerShdw>
              </a:effectLst>
              <a:cs typeface="Lotus" pitchFamily="2" charset="-78"/>
            </a:endParaRPr>
          </a:p>
          <a:p>
            <a:pPr algn="ctr" rtl="1"/>
            <a:r>
              <a:rPr lang="fa-IR" sz="4800" b="1">
                <a:effectLst>
                  <a:outerShdw blurRad="38100" dist="38100" dir="2700000" algn="tl">
                    <a:srgbClr val="FFFFFF"/>
                  </a:outerShdw>
                </a:effectLst>
                <a:cs typeface="Lotus" pitchFamily="2" charset="-78"/>
              </a:rPr>
              <a:t>پژوهش جامعه شناختی و روشهای تخصصی آن</a:t>
            </a:r>
            <a:endParaRPr lang="en-US" sz="4800" b="1">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E4762389-66BD-4011-9087-6E51E5F79DA1}" type="slidenum">
              <a:rPr lang="fa-I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r>
              <a:rPr lang="fa-IR"/>
              <a:t>مژده کيانی - مردادماه 1385</a:t>
            </a:r>
            <a:endParaRPr lang="en-US"/>
          </a:p>
        </p:txBody>
      </p:sp>
      <p:sp>
        <p:nvSpPr>
          <p:cNvPr id="16" name="Slide Number Placeholder 5"/>
          <p:cNvSpPr>
            <a:spLocks noGrp="1"/>
          </p:cNvSpPr>
          <p:nvPr>
            <p:ph type="sldNum" sz="quarter" idx="12"/>
          </p:nvPr>
        </p:nvSpPr>
        <p:spPr/>
        <p:txBody>
          <a:bodyPr/>
          <a:lstStyle/>
          <a:p>
            <a:fld id="{DEE189A4-A601-485D-AE9D-FAEC4CD1B3E3}" type="slidenum">
              <a:rPr lang="fa-IR"/>
              <a:pPr/>
              <a:t>44</a:t>
            </a:fld>
            <a:endParaRPr lang="en-US"/>
          </a:p>
        </p:txBody>
      </p:sp>
      <p:grpSp>
        <p:nvGrpSpPr>
          <p:cNvPr id="4100" name="Group 4"/>
          <p:cNvGrpSpPr>
            <a:grpSpLocks/>
          </p:cNvGrpSpPr>
          <p:nvPr/>
        </p:nvGrpSpPr>
        <p:grpSpPr bwMode="auto">
          <a:xfrm>
            <a:off x="1547813" y="620713"/>
            <a:ext cx="6408737" cy="4629150"/>
            <a:chOff x="2541" y="10435"/>
            <a:chExt cx="6360" cy="3533"/>
          </a:xfrm>
        </p:grpSpPr>
        <p:sp>
          <p:nvSpPr>
            <p:cNvPr id="4101" name="Rectangle 5"/>
            <p:cNvSpPr>
              <a:spLocks noChangeArrowheads="1"/>
            </p:cNvSpPr>
            <p:nvPr/>
          </p:nvSpPr>
          <p:spPr bwMode="auto">
            <a:xfrm>
              <a:off x="4538" y="10435"/>
              <a:ext cx="2263" cy="1384"/>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endParaRPr lang="en-US" altLang="zh-CN" sz="400" i="1">
                <a:latin typeface="Times New Roman" pitchFamily="18" charset="0"/>
                <a:ea typeface="SimSun" pitchFamily="2" charset="-122"/>
                <a:cs typeface="B Nazanin" pitchFamily="2" charset="-78"/>
              </a:endParaRPr>
            </a:p>
            <a:p>
              <a:pPr rtl="1"/>
              <a:r>
                <a:rPr lang="ar-SA" altLang="zh-CN" sz="3600" b="1" i="1">
                  <a:latin typeface="Times New Roman" pitchFamily="18" charset="0"/>
                  <a:ea typeface="SimSun" pitchFamily="2" charset="-122"/>
                  <a:cs typeface="B Badr" pitchFamily="2" charset="-78"/>
                </a:rPr>
                <a:t>فنون پژوهش جامعه‌‌‌‌شناسي</a:t>
              </a:r>
              <a:endParaRPr lang="en-US" sz="7200">
                <a:latin typeface="Tahoma" pitchFamily="34" charset="0"/>
                <a:cs typeface="Lotus" pitchFamily="2" charset="-78"/>
              </a:endParaRPr>
            </a:p>
          </p:txBody>
        </p:sp>
        <p:sp>
          <p:nvSpPr>
            <p:cNvPr id="4102" name="Line 6"/>
            <p:cNvSpPr>
              <a:spLocks noChangeShapeType="1"/>
            </p:cNvSpPr>
            <p:nvPr/>
          </p:nvSpPr>
          <p:spPr bwMode="auto">
            <a:xfrm>
              <a:off x="5721" y="11819"/>
              <a:ext cx="0" cy="692"/>
            </a:xfrm>
            <a:prstGeom prst="line">
              <a:avLst/>
            </a:prstGeom>
            <a:noFill/>
            <a:ln w="9525">
              <a:solidFill>
                <a:srgbClr val="000000"/>
              </a:solidFill>
              <a:prstDash val="lgDashDotDot"/>
              <a:round/>
              <a:headEnd/>
              <a:tailEnd/>
            </a:ln>
          </p:spPr>
          <p:txBody>
            <a:bodyPr/>
            <a:lstStyle/>
            <a:p>
              <a:endParaRPr lang="en-US"/>
            </a:p>
          </p:txBody>
        </p:sp>
        <p:sp>
          <p:nvSpPr>
            <p:cNvPr id="4103" name="Line 7"/>
            <p:cNvSpPr>
              <a:spLocks noChangeShapeType="1"/>
            </p:cNvSpPr>
            <p:nvPr/>
          </p:nvSpPr>
          <p:spPr bwMode="auto">
            <a:xfrm>
              <a:off x="3321" y="12528"/>
              <a:ext cx="4860" cy="1"/>
            </a:xfrm>
            <a:prstGeom prst="line">
              <a:avLst/>
            </a:prstGeom>
            <a:noFill/>
            <a:ln w="9525">
              <a:solidFill>
                <a:srgbClr val="000000"/>
              </a:solidFill>
              <a:prstDash val="lgDashDotDot"/>
              <a:round/>
              <a:headEnd/>
              <a:tailEnd/>
            </a:ln>
          </p:spPr>
          <p:txBody>
            <a:bodyPr/>
            <a:lstStyle/>
            <a:p>
              <a:endParaRPr lang="en-US"/>
            </a:p>
          </p:txBody>
        </p:sp>
        <p:sp>
          <p:nvSpPr>
            <p:cNvPr id="4104" name="Line 8"/>
            <p:cNvSpPr>
              <a:spLocks noChangeShapeType="1"/>
            </p:cNvSpPr>
            <p:nvPr/>
          </p:nvSpPr>
          <p:spPr bwMode="auto">
            <a:xfrm>
              <a:off x="818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5" name="Line 9"/>
            <p:cNvSpPr>
              <a:spLocks noChangeShapeType="1"/>
            </p:cNvSpPr>
            <p:nvPr/>
          </p:nvSpPr>
          <p:spPr bwMode="auto">
            <a:xfrm>
              <a:off x="332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6" name="Line 10"/>
            <p:cNvSpPr>
              <a:spLocks noChangeShapeType="1"/>
            </p:cNvSpPr>
            <p:nvPr/>
          </p:nvSpPr>
          <p:spPr bwMode="auto">
            <a:xfrm>
              <a:off x="656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7" name="Line 11"/>
            <p:cNvSpPr>
              <a:spLocks noChangeShapeType="1"/>
            </p:cNvSpPr>
            <p:nvPr/>
          </p:nvSpPr>
          <p:spPr bwMode="auto">
            <a:xfrm>
              <a:off x="476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8" name="Rectangle 12"/>
            <p:cNvSpPr>
              <a:spLocks noChangeArrowheads="1"/>
            </p:cNvSpPr>
            <p:nvPr/>
          </p:nvSpPr>
          <p:spPr bwMode="auto">
            <a:xfrm>
              <a:off x="758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600" b="1">
                  <a:latin typeface="Times New Roman" pitchFamily="18" charset="0"/>
                  <a:ea typeface="SimSun" pitchFamily="2" charset="-122"/>
                  <a:cs typeface="Lotus" pitchFamily="2" charset="-78"/>
                </a:rPr>
                <a:t>آزمايش</a:t>
              </a:r>
              <a:endParaRPr lang="en-US" sz="8000" b="1">
                <a:latin typeface="Tahoma" pitchFamily="34" charset="0"/>
                <a:ea typeface="SimSun" pitchFamily="2" charset="-122"/>
                <a:cs typeface="Lotus" pitchFamily="2" charset="-78"/>
              </a:endParaRPr>
            </a:p>
          </p:txBody>
        </p:sp>
        <p:sp>
          <p:nvSpPr>
            <p:cNvPr id="4109" name="Rectangle 13"/>
            <p:cNvSpPr>
              <a:spLocks noChangeArrowheads="1"/>
            </p:cNvSpPr>
            <p:nvPr/>
          </p:nvSpPr>
          <p:spPr bwMode="auto">
            <a:xfrm>
              <a:off x="596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600" b="1">
                  <a:latin typeface="Times New Roman" pitchFamily="18" charset="0"/>
                  <a:ea typeface="SimSun" pitchFamily="2" charset="-122"/>
                  <a:cs typeface="Lotus" pitchFamily="2" charset="-78"/>
                </a:rPr>
                <a:t>مشاهده</a:t>
              </a:r>
            </a:p>
            <a:p>
              <a:pPr algn="r"/>
              <a:endParaRPr lang="en-US" sz="8000" b="1">
                <a:latin typeface="Tahoma" pitchFamily="34" charset="0"/>
                <a:ea typeface="SimSun" pitchFamily="2" charset="-122"/>
                <a:cs typeface="Lotus" pitchFamily="2" charset="-78"/>
              </a:endParaRPr>
            </a:p>
          </p:txBody>
        </p:sp>
        <p:sp>
          <p:nvSpPr>
            <p:cNvPr id="4110" name="Rectangle 14"/>
            <p:cNvSpPr>
              <a:spLocks noChangeArrowheads="1"/>
            </p:cNvSpPr>
            <p:nvPr/>
          </p:nvSpPr>
          <p:spPr bwMode="auto">
            <a:xfrm>
              <a:off x="416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200" b="1">
                  <a:latin typeface="Times New Roman" pitchFamily="18" charset="0"/>
                  <a:ea typeface="SimSun" pitchFamily="2" charset="-122"/>
                  <a:cs typeface="Lotus" pitchFamily="2" charset="-78"/>
                </a:rPr>
                <a:t>نمونه‌</a:t>
              </a:r>
              <a:endParaRPr lang="fa-IR" altLang="zh-CN" sz="3200" b="1">
                <a:latin typeface="Times New Roman" pitchFamily="18" charset="0"/>
                <a:ea typeface="SimSun" pitchFamily="2" charset="-122"/>
                <a:cs typeface="Lotus" pitchFamily="2" charset="-78"/>
              </a:endParaRPr>
            </a:p>
            <a:p>
              <a:pPr rtl="1"/>
              <a:r>
                <a:rPr lang="ar-SA" altLang="zh-CN" sz="3200" b="1">
                  <a:latin typeface="Times New Roman" pitchFamily="18" charset="0"/>
                  <a:ea typeface="SimSun" pitchFamily="2" charset="-122"/>
                  <a:cs typeface="Lotus" pitchFamily="2" charset="-78"/>
                </a:rPr>
                <a:t>گيري</a:t>
              </a:r>
              <a:endParaRPr lang="en-US" sz="3200" b="1">
                <a:latin typeface="Tahoma" pitchFamily="34" charset="0"/>
                <a:ea typeface="SimSun" pitchFamily="2" charset="-122"/>
                <a:cs typeface="Lotus" pitchFamily="2" charset="-78"/>
              </a:endParaRPr>
            </a:p>
          </p:txBody>
        </p:sp>
        <p:sp>
          <p:nvSpPr>
            <p:cNvPr id="4111" name="Rectangle 15"/>
            <p:cNvSpPr>
              <a:spLocks noChangeArrowheads="1"/>
            </p:cNvSpPr>
            <p:nvPr/>
          </p:nvSpPr>
          <p:spPr bwMode="auto">
            <a:xfrm>
              <a:off x="254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200" b="1">
                  <a:latin typeface="Times New Roman" pitchFamily="18" charset="0"/>
                  <a:ea typeface="SimSun" pitchFamily="2" charset="-122"/>
                  <a:cs typeface="Lotus" pitchFamily="2" charset="-78"/>
                </a:rPr>
                <a:t>بررسي‌</a:t>
              </a:r>
              <a:endParaRPr lang="fa-IR" altLang="zh-CN" sz="3200" b="1">
                <a:latin typeface="Times New Roman" pitchFamily="18" charset="0"/>
                <a:ea typeface="SimSun" pitchFamily="2" charset="-122"/>
                <a:cs typeface="Lotus" pitchFamily="2" charset="-78"/>
              </a:endParaRPr>
            </a:p>
            <a:p>
              <a:pPr rtl="1"/>
              <a:r>
                <a:rPr lang="ar-SA" altLang="zh-CN" sz="3200" b="1">
                  <a:latin typeface="Times New Roman" pitchFamily="18" charset="0"/>
                  <a:ea typeface="SimSun" pitchFamily="2" charset="-122"/>
                  <a:cs typeface="Lotus" pitchFamily="2" charset="-78"/>
                </a:rPr>
                <a:t>موردي</a:t>
              </a:r>
              <a:endParaRPr lang="en-US" sz="7200" b="1">
                <a:latin typeface="Tahoma" pitchFamily="34" charset="0"/>
                <a:ea typeface="SimSun" pitchFamily="2" charset="-122"/>
                <a:cs typeface="Lotus" pitchFamily="2" charset="-78"/>
              </a:endParaRPr>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rtl="1"/>
            <a:r>
              <a:rPr lang="ar-SA" b="1">
                <a:cs typeface="Lotus" pitchFamily="2" charset="-78"/>
              </a:rPr>
              <a:t>فنون پژوهش جامعه شناختي</a:t>
            </a:r>
            <a:endParaRPr lang="en-US" b="1">
              <a:cs typeface="Lotus" pitchFamily="2" charset="-78"/>
            </a:endParaRPr>
          </a:p>
        </p:txBody>
      </p:sp>
      <p:sp>
        <p:nvSpPr>
          <p:cNvPr id="92163" name="Rectangle 3"/>
          <p:cNvSpPr>
            <a:spLocks noGrp="1" noChangeArrowheads="1"/>
          </p:cNvSpPr>
          <p:nvPr>
            <p:ph idx="1"/>
          </p:nvPr>
        </p:nvSpPr>
        <p:spPr>
          <a:xfrm>
            <a:off x="685800" y="1412875"/>
            <a:ext cx="7696200" cy="3960813"/>
          </a:xfrm>
        </p:spPr>
        <p:txBody>
          <a:bodyPr/>
          <a:lstStyle/>
          <a:p>
            <a:endParaRPr lang="fa-IR"/>
          </a:p>
          <a:p>
            <a:pPr algn="ctr" rtl="1"/>
            <a:r>
              <a:rPr lang="ar-SA" sz="3600">
                <a:cs typeface="Lotus" pitchFamily="2" charset="-78"/>
              </a:rPr>
              <a:t>چهار فن كه در بيشتر پژوهش‌هاي جامعه شناختي عموماً به كار برده مي‌شوند، عبارتند از: آزمايش، مشاهده، نمونه‌گيري و بررسي موردي.</a:t>
            </a:r>
            <a:endParaRPr lang="fa-IR" sz="3600">
              <a:cs typeface="Lotus" pitchFamily="2" charset="-78"/>
            </a:endParaRPr>
          </a:p>
        </p:txBody>
      </p:sp>
      <p:sp>
        <p:nvSpPr>
          <p:cNvPr id="5" name="Footer Placeholder 4"/>
          <p:cNvSpPr>
            <a:spLocks noGrp="1"/>
          </p:cNvSpPr>
          <p:nvPr>
            <p:ph type="ftr" sz="quarter" idx="11"/>
          </p:nvPr>
        </p:nvSpPr>
        <p:spPr/>
        <p:txBody>
          <a:bodyPr/>
          <a:lstStyle/>
          <a:p>
            <a:r>
              <a:rPr lang="fa-IR" dirty="0"/>
              <a:t>385</a:t>
            </a:r>
            <a:endParaRPr lang="en-US" dirty="0"/>
          </a:p>
        </p:txBody>
      </p:sp>
      <p:sp>
        <p:nvSpPr>
          <p:cNvPr id="6" name="Slide Number Placeholder 5"/>
          <p:cNvSpPr>
            <a:spLocks noGrp="1"/>
          </p:cNvSpPr>
          <p:nvPr>
            <p:ph type="sldNum" sz="quarter" idx="12"/>
          </p:nvPr>
        </p:nvSpPr>
        <p:spPr/>
        <p:txBody>
          <a:bodyPr/>
          <a:lstStyle/>
          <a:p>
            <a:fld id="{451EE0FC-6763-4E2F-B1E6-0D812CF79C31}" type="slidenum">
              <a:rPr lang="fa-IR"/>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5" name="Rectangle 3"/>
          <p:cNvSpPr>
            <a:spLocks noGrp="1" noChangeArrowheads="1"/>
          </p:cNvSpPr>
          <p:nvPr>
            <p:ph idx="1"/>
          </p:nvPr>
        </p:nvSpPr>
        <p:spPr/>
        <p:txBody>
          <a:bodyPr/>
          <a:lstStyle/>
          <a:p>
            <a:pPr algn="ctr" rtl="1"/>
            <a:r>
              <a:rPr lang="ar-SA" sz="3600">
                <a:cs typeface="Lotus" pitchFamily="2" charset="-78"/>
              </a:rPr>
              <a:t>به نظر شما اگر محققي بخواهد تأثير تسهيلات سمعي-بصري را روي دانشجويان دوره ليسانس آزمايش كند، از چه فني استفاده مي‌كند؟</a:t>
            </a:r>
            <a:endParaRPr lang="fa-IR" sz="3600">
              <a:cs typeface="Lotus" pitchFamily="2" charset="-78"/>
            </a:endParaRPr>
          </a:p>
          <a:p>
            <a:endParaRPr lang="en-US"/>
          </a:p>
        </p:txBody>
      </p:sp>
      <p:sp>
        <p:nvSpPr>
          <p:cNvPr id="4" name="Footer Placeholder 4"/>
          <p:cNvSpPr>
            <a:spLocks noGrp="1"/>
          </p:cNvSpPr>
          <p:nvPr>
            <p:ph type="ftr" sz="quarter" idx="11"/>
          </p:nvPr>
        </p:nvSpPr>
        <p:spPr>
          <a:xfrm>
            <a:off x="2339752" y="6093296"/>
            <a:ext cx="3352800" cy="365125"/>
          </a:xfrm>
        </p:spPr>
        <p:txBody>
          <a:bodyPr/>
          <a:lstStyle/>
          <a:p>
            <a:r>
              <a:rPr lang="fa-IR" dirty="0"/>
              <a:t>1385</a:t>
            </a:r>
            <a:endParaRPr lang="en-US" dirty="0"/>
          </a:p>
        </p:txBody>
      </p:sp>
      <p:sp>
        <p:nvSpPr>
          <p:cNvPr id="5" name="Slide Number Placeholder 5"/>
          <p:cNvSpPr>
            <a:spLocks noGrp="1"/>
          </p:cNvSpPr>
          <p:nvPr>
            <p:ph type="sldNum" sz="quarter" idx="12"/>
          </p:nvPr>
        </p:nvSpPr>
        <p:spPr/>
        <p:txBody>
          <a:bodyPr/>
          <a:lstStyle/>
          <a:p>
            <a:fld id="{70D6095D-5DE0-4891-89BD-C5953F539678}" type="slidenum">
              <a:rPr lang="fa-I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ar-SA">
                <a:cs typeface="Lotus" pitchFamily="2" charset="-78"/>
              </a:rPr>
              <a:t> آزمايش</a:t>
            </a:r>
            <a:endParaRPr lang="en-US">
              <a:cs typeface="Lotus" pitchFamily="2" charset="-78"/>
            </a:endParaRPr>
          </a:p>
        </p:txBody>
      </p:sp>
      <p:sp>
        <p:nvSpPr>
          <p:cNvPr id="93187" name="Rectangle 3"/>
          <p:cNvSpPr>
            <a:spLocks noGrp="1" noChangeArrowheads="1"/>
          </p:cNvSpPr>
          <p:nvPr>
            <p:ph idx="1"/>
          </p:nvPr>
        </p:nvSpPr>
        <p:spPr/>
        <p:txBody>
          <a:bodyPr/>
          <a:lstStyle/>
          <a:p>
            <a:pPr algn="ctr" rtl="1"/>
            <a:r>
              <a:rPr lang="ar-SA" sz="3600">
                <a:cs typeface="Lotus" pitchFamily="2" charset="-78"/>
              </a:rPr>
              <a:t>در آزمايش كه هم در آزمايشگاه و هم در ميدان تحقيق انجام مي‌گيرد، همه متغيرها به جز متغير مستقل، ثابت باقي مي‌ماند. محقق متغير مستقل را تغيير مي‌دهد تا ببيند كه چه دگرگوني‌هايي در موضوع تحقيق، بوجود مي‌آيد</a:t>
            </a:r>
            <a:r>
              <a:rPr lang="fa-IR" sz="3600">
                <a:cs typeface="Lotus" pitchFamily="2" charset="-78"/>
              </a:rPr>
              <a:t>.</a:t>
            </a: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439CC37-CCEB-434D-9AE5-E24305EC9ADE}" type="slidenum">
              <a:rPr lang="fa-I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p:txBody>
          <a:bodyPr/>
          <a:lstStyle/>
          <a:p>
            <a:pPr algn="dist" rtl="1"/>
            <a:r>
              <a:rPr lang="fa-IR" sz="3600">
                <a:cs typeface="Lotus" pitchFamily="2" charset="-78"/>
              </a:rPr>
              <a:t>تفاوت </a:t>
            </a:r>
            <a:r>
              <a:rPr lang="ar-SA" sz="3600">
                <a:cs typeface="Lotus" pitchFamily="2" charset="-78"/>
              </a:rPr>
              <a:t>بررسي مشاهده‌اي با آزمايش اين است كه در اين روش، محققق متغير مستقل خود را در كارش دخالت نمي‌دهد، بلكه موضوع كارش را در يك موقعيت طبيعي به دقت مورد مشاهده قرار مي‌دهد.</a:t>
            </a:r>
            <a:r>
              <a:rPr lang="ar-SA" sz="4000">
                <a:cs typeface="Lotus" pitchFamily="2" charset="-78"/>
              </a:rPr>
              <a:t> </a:t>
            </a:r>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D47F6B06-13A2-43BB-87EE-105BBEDFA462}" type="slidenum">
              <a:rPr lang="fa-IR"/>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idx="1"/>
          </p:nvPr>
        </p:nvSpPr>
        <p:spPr>
          <a:xfrm>
            <a:off x="395288" y="908050"/>
            <a:ext cx="7696200" cy="3657600"/>
          </a:xfrm>
        </p:spPr>
        <p:txBody>
          <a:bodyPr/>
          <a:lstStyle/>
          <a:p>
            <a:pPr algn="r" rtl="1"/>
            <a:r>
              <a:rPr lang="ar-SA" sz="3600">
                <a:cs typeface="Lotus" pitchFamily="2" charset="-78"/>
              </a:rPr>
              <a:t>جامعه شناس به دو شيوه مي‌تواند گروه كنترل و آزمايش را انتخاب كند: </a:t>
            </a:r>
            <a:endParaRPr lang="fa-IR" sz="3600" i="1">
              <a:cs typeface="Lotus" pitchFamily="2" charset="-78"/>
            </a:endParaRPr>
          </a:p>
        </p:txBody>
      </p:sp>
      <p:sp>
        <p:nvSpPr>
          <p:cNvPr id="12" name="Footer Placeholder 4"/>
          <p:cNvSpPr>
            <a:spLocks noGrp="1"/>
          </p:cNvSpPr>
          <p:nvPr>
            <p:ph type="ftr" sz="quarter" idx="11"/>
          </p:nvPr>
        </p:nvSpPr>
        <p:spPr/>
        <p:txBody>
          <a:bodyPr/>
          <a:lstStyle/>
          <a:p>
            <a:r>
              <a:rPr lang="fa-IR"/>
              <a:t>مژده کيانی - مردادماه 1385</a:t>
            </a:r>
            <a:endParaRPr lang="en-US"/>
          </a:p>
        </p:txBody>
      </p:sp>
      <p:sp>
        <p:nvSpPr>
          <p:cNvPr id="13" name="Slide Number Placeholder 5"/>
          <p:cNvSpPr>
            <a:spLocks noGrp="1"/>
          </p:cNvSpPr>
          <p:nvPr>
            <p:ph type="sldNum" sz="quarter" idx="12"/>
          </p:nvPr>
        </p:nvSpPr>
        <p:spPr/>
        <p:txBody>
          <a:bodyPr/>
          <a:lstStyle/>
          <a:p>
            <a:fld id="{791625E2-AC72-4A67-84BF-DFD4E429D4F0}" type="slidenum">
              <a:rPr lang="fa-IR"/>
              <a:pPr/>
              <a:t>49</a:t>
            </a:fld>
            <a:endParaRPr lang="en-US"/>
          </a:p>
        </p:txBody>
      </p:sp>
      <p:grpSp>
        <p:nvGrpSpPr>
          <p:cNvPr id="100356" name="Group 4"/>
          <p:cNvGrpSpPr>
            <a:grpSpLocks/>
          </p:cNvGrpSpPr>
          <p:nvPr/>
        </p:nvGrpSpPr>
        <p:grpSpPr bwMode="auto">
          <a:xfrm>
            <a:off x="2411413" y="2781300"/>
            <a:ext cx="3816350" cy="3024188"/>
            <a:chOff x="3681" y="2448"/>
            <a:chExt cx="4500" cy="2160"/>
          </a:xfrm>
        </p:grpSpPr>
        <p:sp>
          <p:nvSpPr>
            <p:cNvPr id="100357" name="Rectangle 5"/>
            <p:cNvSpPr>
              <a:spLocks noChangeArrowheads="1"/>
            </p:cNvSpPr>
            <p:nvPr/>
          </p:nvSpPr>
          <p:spPr bwMode="auto">
            <a:xfrm>
              <a:off x="4915" y="2448"/>
              <a:ext cx="2126" cy="720"/>
            </a:xfrm>
            <a:prstGeom prst="rect">
              <a:avLst/>
            </a:prstGeom>
            <a:gradFill rotWithShape="1">
              <a:gsLst>
                <a:gs pos="0">
                  <a:srgbClr val="FFCCCC"/>
                </a:gs>
                <a:gs pos="100000">
                  <a:srgbClr val="FFFFFF"/>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CC"/>
              </a:extrusionClr>
            </a:sp3d>
          </p:spPr>
          <p:txBody>
            <a:bodyPr>
              <a:flatTx/>
            </a:bodyPr>
            <a:lstStyle/>
            <a:p>
              <a:pPr rtl="1"/>
              <a:r>
                <a:rPr lang="ar-SA" altLang="zh-CN" sz="2600" b="1" i="1" dirty="0">
                  <a:latin typeface="Times New Roman" pitchFamily="18" charset="0"/>
                  <a:ea typeface="SimSun" pitchFamily="2" charset="-122"/>
                  <a:cs typeface="Lotus" pitchFamily="2" charset="-78"/>
                </a:rPr>
                <a:t>شيوه انتخاب گروه كنترل و آزمايش</a:t>
              </a:r>
            </a:p>
            <a:p>
              <a:pPr algn="l"/>
              <a:endParaRPr lang="en-US" sz="2600" dirty="0">
                <a:latin typeface="Arial" charset="0"/>
                <a:ea typeface="SimSun" pitchFamily="2" charset="-122"/>
                <a:cs typeface="Lotus" pitchFamily="2" charset="-78"/>
              </a:endParaRPr>
            </a:p>
          </p:txBody>
        </p:sp>
        <p:sp>
          <p:nvSpPr>
            <p:cNvPr id="100358" name="Rectangle 6"/>
            <p:cNvSpPr>
              <a:spLocks noChangeArrowheads="1"/>
            </p:cNvSpPr>
            <p:nvPr/>
          </p:nvSpPr>
          <p:spPr bwMode="auto">
            <a:xfrm>
              <a:off x="6501" y="4120"/>
              <a:ext cx="1680" cy="488"/>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rtl="1"/>
              <a:r>
                <a:rPr lang="ar-SA" altLang="zh-CN" sz="2400" b="1">
                  <a:latin typeface="Times New Roman" pitchFamily="18" charset="0"/>
                  <a:ea typeface="SimSun" pitchFamily="2" charset="-122"/>
                  <a:cs typeface="Lotus" pitchFamily="2" charset="-78"/>
                </a:rPr>
                <a:t>زوج‌هاي همانند</a:t>
              </a:r>
              <a:endParaRPr lang="en-US" sz="3600" b="1">
                <a:latin typeface="Arial" charset="0"/>
                <a:ea typeface="SimSun" pitchFamily="2" charset="-122"/>
                <a:cs typeface="Lotus" pitchFamily="2" charset="-78"/>
              </a:endParaRPr>
            </a:p>
          </p:txBody>
        </p:sp>
        <p:sp>
          <p:nvSpPr>
            <p:cNvPr id="100359" name="Rectangle 7"/>
            <p:cNvSpPr>
              <a:spLocks noChangeArrowheads="1"/>
            </p:cNvSpPr>
            <p:nvPr/>
          </p:nvSpPr>
          <p:spPr bwMode="auto">
            <a:xfrm>
              <a:off x="3681" y="4120"/>
              <a:ext cx="1740" cy="488"/>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algn="dist" rtl="1"/>
              <a:r>
                <a:rPr lang="ar-SA" altLang="zh-CN" sz="2400" b="1">
                  <a:latin typeface="Times New Roman" pitchFamily="18" charset="0"/>
                  <a:ea typeface="SimSun" pitchFamily="2" charset="-122"/>
                  <a:cs typeface="Lotus" pitchFamily="2" charset="-78"/>
                </a:rPr>
                <a:t>گزينش تصادفي</a:t>
              </a:r>
            </a:p>
            <a:p>
              <a:pPr algn="l"/>
              <a:endParaRPr lang="en-US" sz="3600" b="1">
                <a:latin typeface="Arial" charset="0"/>
                <a:ea typeface="SimSun" pitchFamily="2" charset="-122"/>
                <a:cs typeface="Lotus" pitchFamily="2" charset="-78"/>
              </a:endParaRPr>
            </a:p>
          </p:txBody>
        </p:sp>
        <p:sp>
          <p:nvSpPr>
            <p:cNvPr id="100360" name="Line 8"/>
            <p:cNvSpPr>
              <a:spLocks noChangeShapeType="1"/>
            </p:cNvSpPr>
            <p:nvPr/>
          </p:nvSpPr>
          <p:spPr bwMode="auto">
            <a:xfrm>
              <a:off x="7221" y="3708"/>
              <a:ext cx="1" cy="398"/>
            </a:xfrm>
            <a:prstGeom prst="line">
              <a:avLst/>
            </a:prstGeom>
            <a:noFill/>
            <a:ln w="9525">
              <a:solidFill>
                <a:srgbClr val="000000"/>
              </a:solidFill>
              <a:prstDash val="lgDashDotDot"/>
              <a:round/>
              <a:headEnd/>
              <a:tailEnd type="stealth" w="med" len="lg"/>
            </a:ln>
          </p:spPr>
          <p:txBody>
            <a:bodyPr/>
            <a:lstStyle/>
            <a:p>
              <a:endParaRPr lang="en-US"/>
            </a:p>
          </p:txBody>
        </p:sp>
        <p:sp>
          <p:nvSpPr>
            <p:cNvPr id="100361" name="Line 9"/>
            <p:cNvSpPr>
              <a:spLocks noChangeShapeType="1"/>
            </p:cNvSpPr>
            <p:nvPr/>
          </p:nvSpPr>
          <p:spPr bwMode="auto">
            <a:xfrm>
              <a:off x="4700" y="3708"/>
              <a:ext cx="1" cy="398"/>
            </a:xfrm>
            <a:prstGeom prst="line">
              <a:avLst/>
            </a:prstGeom>
            <a:noFill/>
            <a:ln w="9525">
              <a:solidFill>
                <a:srgbClr val="000000"/>
              </a:solidFill>
              <a:prstDash val="lgDashDotDot"/>
              <a:round/>
              <a:headEnd/>
              <a:tailEnd type="stealth" w="med" len="lg"/>
            </a:ln>
          </p:spPr>
          <p:txBody>
            <a:bodyPr/>
            <a:lstStyle/>
            <a:p>
              <a:endParaRPr lang="en-US"/>
            </a:p>
          </p:txBody>
        </p:sp>
        <p:sp>
          <p:nvSpPr>
            <p:cNvPr id="100362" name="Line 10"/>
            <p:cNvSpPr>
              <a:spLocks noChangeShapeType="1"/>
            </p:cNvSpPr>
            <p:nvPr/>
          </p:nvSpPr>
          <p:spPr bwMode="auto">
            <a:xfrm flipV="1">
              <a:off x="4701" y="3708"/>
              <a:ext cx="2520" cy="0"/>
            </a:xfrm>
            <a:prstGeom prst="line">
              <a:avLst/>
            </a:prstGeom>
            <a:noFill/>
            <a:ln w="9525">
              <a:solidFill>
                <a:srgbClr val="000000"/>
              </a:solidFill>
              <a:prstDash val="lgDashDotDot"/>
              <a:round/>
              <a:headEnd/>
              <a:tailEnd/>
            </a:ln>
          </p:spPr>
          <p:txBody>
            <a:bodyPr/>
            <a:lstStyle/>
            <a:p>
              <a:endParaRPr lang="en-US"/>
            </a:p>
          </p:txBody>
        </p:sp>
        <p:sp>
          <p:nvSpPr>
            <p:cNvPr id="100363" name="Line 11"/>
            <p:cNvSpPr>
              <a:spLocks noChangeShapeType="1"/>
            </p:cNvSpPr>
            <p:nvPr/>
          </p:nvSpPr>
          <p:spPr bwMode="auto">
            <a:xfrm flipH="1">
              <a:off x="5961" y="3168"/>
              <a:ext cx="0" cy="540"/>
            </a:xfrm>
            <a:prstGeom prst="line">
              <a:avLst/>
            </a:prstGeom>
            <a:noFill/>
            <a:ln w="9525">
              <a:solidFill>
                <a:srgbClr val="000000"/>
              </a:solidFill>
              <a:prstDash val="lgDashDotDot"/>
              <a:round/>
              <a:headEnd/>
              <a:tailEnd/>
            </a:ln>
          </p:spPr>
          <p:txBody>
            <a:bodyPr/>
            <a:lstStyle/>
            <a:p>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lstStyle/>
          <a:p>
            <a:r>
              <a:rPr lang="fa-IR">
                <a:cs typeface="Lotus" pitchFamily="2" charset="-78"/>
              </a:rPr>
              <a:t>کاربرد درس</a:t>
            </a:r>
            <a:endParaRPr lang="en-US">
              <a:cs typeface="Lotus" pitchFamily="2" charset="-78"/>
            </a:endParaRPr>
          </a:p>
        </p:txBody>
      </p:sp>
      <p:sp>
        <p:nvSpPr>
          <p:cNvPr id="456707" name="Rectangle 3"/>
          <p:cNvSpPr>
            <a:spLocks noGrp="1" noChangeArrowheads="1"/>
          </p:cNvSpPr>
          <p:nvPr>
            <p:ph idx="1"/>
          </p:nvPr>
        </p:nvSpPr>
        <p:spPr/>
        <p:txBody>
          <a:bodyPr/>
          <a:lstStyle/>
          <a:p>
            <a:pPr algn="ctr" rtl="1">
              <a:lnSpc>
                <a:spcPct val="90000"/>
              </a:lnSpc>
            </a:pPr>
            <a:r>
              <a:rPr lang="fa-IR">
                <a:cs typeface="Lotus" pitchFamily="2" charset="-78"/>
              </a:rPr>
              <a:t>دانشجويان رشته های حقوق , مديريت , اقتصا د, تاريخ , روان شناسی , علوم تربيتی و .... و حتی شاخه های گوناگون رشته های علوم پايه وپزشکی که به فهم عميق و علمی مسائل اجتماعی علاقمندند , با اين درس آشنا می شوند . اين درس  ابهاماتی را که شيوه طرح مسائل و ذهن نقاد دانشجو با آن روبرواست برطرف می کند . اين درس برای رشته های اقتصا د ,روان شناسی و علوم تربيتی پايه محسوب مي شود.</a:t>
            </a:r>
            <a:endParaRPr lang="en-US">
              <a:cs typeface="Lotus" pitchFamily="2" charset="-78"/>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DE1944-9E49-4841-B7FC-BD17CB3B241D}" type="slidenum">
              <a:rPr lang="fa-I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101379" name="Rectangle 3"/>
          <p:cNvSpPr>
            <a:spLocks noGrp="1" noChangeArrowheads="1"/>
          </p:cNvSpPr>
          <p:nvPr>
            <p:ph idx="1"/>
          </p:nvPr>
        </p:nvSpPr>
        <p:spPr/>
        <p:txBody>
          <a:bodyPr/>
          <a:lstStyle/>
          <a:p>
            <a:pPr algn="ctr" rtl="1">
              <a:buFontTx/>
              <a:buNone/>
            </a:pPr>
            <a:r>
              <a:rPr lang="fa-IR" sz="3600" i="1">
                <a:cs typeface="Lotus" pitchFamily="2" charset="-78"/>
              </a:rPr>
              <a:t>1</a:t>
            </a:r>
            <a:r>
              <a:rPr lang="ar-SA" sz="3600" i="1">
                <a:cs typeface="Lotus" pitchFamily="2" charset="-78"/>
              </a:rPr>
              <a:t>. </a:t>
            </a:r>
            <a:r>
              <a:rPr lang="ar-SA" sz="3600" b="1" i="1">
                <a:cs typeface="Lotus" pitchFamily="2" charset="-78"/>
              </a:rPr>
              <a:t>روش گزين</a:t>
            </a:r>
            <a:r>
              <a:rPr lang="fa-IR" sz="3600" b="1" i="1">
                <a:cs typeface="Lotus" pitchFamily="2" charset="-78"/>
              </a:rPr>
              <a:t>ــ</a:t>
            </a:r>
            <a:r>
              <a:rPr lang="ar-SA" sz="3600" b="1" i="1">
                <a:cs typeface="Lotus" pitchFamily="2" charset="-78"/>
              </a:rPr>
              <a:t>ش زوج‌هاي همانند</a:t>
            </a:r>
            <a:r>
              <a:rPr lang="ar-SA" sz="3600" i="1">
                <a:cs typeface="Lotus" pitchFamily="2" charset="-78"/>
              </a:rPr>
              <a:t>: </a:t>
            </a:r>
            <a:r>
              <a:rPr lang="ar-SA" sz="3600">
                <a:cs typeface="Lotus" pitchFamily="2" charset="-78"/>
              </a:rPr>
              <a:t>در اين ش</a:t>
            </a:r>
            <a:r>
              <a:rPr lang="fa-IR" sz="3600">
                <a:cs typeface="Lotus" pitchFamily="2" charset="-78"/>
              </a:rPr>
              <a:t>ــ</a:t>
            </a:r>
            <a:r>
              <a:rPr lang="ar-SA" sz="3600">
                <a:cs typeface="Lotus" pitchFamily="2" charset="-78"/>
              </a:rPr>
              <a:t>يوه، آزمايش كننده گروه‌ها را به گونه‌اي نظم مي‌دهد كه در برابر هر شخص از گروه كنترل، يك فرد همانند او در هر كدام از گروه‌هاي آزمايش قرار گيرد</a:t>
            </a:r>
            <a:r>
              <a:rPr lang="fa-IR" sz="3600">
                <a:cs typeface="Lotus" pitchFamily="2" charset="-78"/>
              </a:rPr>
              <a:t> .</a:t>
            </a:r>
            <a:endParaRPr lang="en-US" sz="3600">
              <a:cs typeface="Lotus" pitchFamily="2" charset="-78"/>
            </a:endParaRPr>
          </a:p>
          <a:p>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E194070-CBC9-4D27-958B-6290D1A818C2}" type="slidenum">
              <a:rPr lang="fa-I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54" name="Rectangle 26"/>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22555" name="Rectangle 27"/>
          <p:cNvSpPr>
            <a:spLocks noGrp="1" noChangeArrowheads="1"/>
          </p:cNvSpPr>
          <p:nvPr>
            <p:ph idx="1"/>
          </p:nvPr>
        </p:nvSpPr>
        <p:spPr/>
        <p:txBody>
          <a:bodyPr/>
          <a:lstStyle/>
          <a:p>
            <a:pPr algn="dist" rtl="1">
              <a:buFontTx/>
              <a:buNone/>
            </a:pPr>
            <a:r>
              <a:rPr lang="ar-SA" sz="3600">
                <a:cs typeface="Lotus" pitchFamily="2" charset="-78"/>
              </a:rPr>
              <a:t>- منظور از افراد همانند افرادي است كه برحسب برخي متغيرهاي عمده، درست شبيه هم باشند.</a:t>
            </a:r>
            <a:endParaRPr lang="en-US" sz="3600">
              <a:cs typeface="Lotus" pitchFamily="2" charset="-78"/>
            </a:endParaRPr>
          </a:p>
          <a:p>
            <a:pPr algn="ctr" rtl="1">
              <a:buFontTx/>
              <a:buNone/>
            </a:pPr>
            <a:r>
              <a:rPr lang="ar-SA" sz="3600" i="1">
                <a:cs typeface="Lotus" pitchFamily="2" charset="-78"/>
              </a:rPr>
              <a:t>2. </a:t>
            </a:r>
            <a:r>
              <a:rPr lang="ar-SA" sz="3600" b="1" i="1">
                <a:cs typeface="Lotus" pitchFamily="2" charset="-78"/>
              </a:rPr>
              <a:t>فن گزينش تصادفي</a:t>
            </a:r>
            <a:r>
              <a:rPr lang="ar-SA" sz="3600" i="1">
                <a:cs typeface="Lotus" pitchFamily="2" charset="-78"/>
              </a:rPr>
              <a:t>:</a:t>
            </a:r>
            <a:r>
              <a:rPr lang="ar-SA" sz="3600">
                <a:cs typeface="Lotus" pitchFamily="2" charset="-78"/>
              </a:rPr>
              <a:t> در اين شيوه، افراد بر حسب تص</a:t>
            </a:r>
            <a:r>
              <a:rPr lang="fa-IR" sz="3600">
                <a:cs typeface="Lotus" pitchFamily="2" charset="-78"/>
              </a:rPr>
              <a:t>ــ</a:t>
            </a:r>
            <a:r>
              <a:rPr lang="ar-SA" sz="3600">
                <a:cs typeface="Lotus" pitchFamily="2" charset="-78"/>
              </a:rPr>
              <a:t>ادف آماري، در هر يك از دو گروه كنترل يا آزمايش پخش مي‌شوند.</a:t>
            </a:r>
          </a:p>
          <a:p>
            <a:pPr algn="dist"/>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5D5CD05-C0D6-4F55-9B48-12D864481BE5}" type="slidenum">
              <a:rPr lang="fa-I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404813"/>
            <a:ext cx="6870700" cy="1347787"/>
          </a:xfrm>
        </p:spPr>
        <p:txBody>
          <a:bodyPr>
            <a:normAutofit fontScale="90000"/>
          </a:bodyPr>
          <a:lstStyle/>
          <a:p>
            <a:r>
              <a:rPr lang="ar-SA" b="1">
                <a:cs typeface="Lotus" pitchFamily="2" charset="-78"/>
              </a:rPr>
              <a:t>بررسي مشاهده‌اي</a:t>
            </a:r>
            <a:br>
              <a:rPr lang="fa-IR">
                <a:cs typeface="Lotus" pitchFamily="2" charset="-78"/>
              </a:rPr>
            </a:br>
            <a:endParaRPr lang="en-US">
              <a:cs typeface="Lotus" pitchFamily="2" charset="-78"/>
            </a:endParaRPr>
          </a:p>
        </p:txBody>
      </p:sp>
      <p:sp>
        <p:nvSpPr>
          <p:cNvPr id="102403" name="Rectangle 3"/>
          <p:cNvSpPr>
            <a:spLocks noGrp="1" noChangeArrowheads="1"/>
          </p:cNvSpPr>
          <p:nvPr>
            <p:ph idx="1"/>
          </p:nvPr>
        </p:nvSpPr>
        <p:spPr/>
        <p:txBody>
          <a:bodyPr/>
          <a:lstStyle/>
          <a:p>
            <a:pPr algn="ctr" rtl="1"/>
            <a:r>
              <a:rPr lang="ar-SA" sz="3600">
                <a:cs typeface="Lotus" pitchFamily="2" charset="-78"/>
              </a:rPr>
              <a:t>اگر قرار باشد مح</a:t>
            </a:r>
            <a:r>
              <a:rPr lang="fa-IR" sz="3600">
                <a:cs typeface="Lotus" pitchFamily="2" charset="-78"/>
              </a:rPr>
              <a:t>ــ</a:t>
            </a:r>
            <a:r>
              <a:rPr lang="ar-SA" sz="3600">
                <a:cs typeface="Lotus" pitchFamily="2" charset="-78"/>
              </a:rPr>
              <a:t>ققي رفتار شرك</a:t>
            </a:r>
            <a:r>
              <a:rPr lang="fa-IR" sz="3600">
                <a:cs typeface="Lotus" pitchFamily="2" charset="-78"/>
              </a:rPr>
              <a:t>ـــ</a:t>
            </a:r>
            <a:r>
              <a:rPr lang="ar-SA" sz="3600">
                <a:cs typeface="Lotus" pitchFamily="2" charset="-78"/>
              </a:rPr>
              <a:t>ت كنندگان در انتخابات شوراها را بررسي كند، مثلاً بررسي كند چه گروه‌هاي سني بيشتر مشاركت داشته‌اند، يا وضعيت حج</a:t>
            </a:r>
            <a:r>
              <a:rPr lang="fa-IR" sz="3600">
                <a:cs typeface="Lotus" pitchFamily="2" charset="-78"/>
              </a:rPr>
              <a:t>ــ</a:t>
            </a:r>
            <a:r>
              <a:rPr lang="ar-SA" sz="3600">
                <a:cs typeface="Lotus" pitchFamily="2" charset="-78"/>
              </a:rPr>
              <a:t>اب و پوشش رأي‌دهندگان چ</a:t>
            </a:r>
            <a:r>
              <a:rPr lang="fa-IR" sz="3600">
                <a:cs typeface="Lotus" pitchFamily="2" charset="-78"/>
              </a:rPr>
              <a:t>ــ</a:t>
            </a:r>
            <a:r>
              <a:rPr lang="ar-SA" sz="3600">
                <a:cs typeface="Lotus" pitchFamily="2" charset="-78"/>
              </a:rPr>
              <a:t>گونه است، از روش مشاهده استفاده مي‌كند.</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FA661DC-D253-4D7B-9797-F67ECF60A59E}" type="slidenum">
              <a:rPr lang="fa-IR"/>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95235" name="Rectangle 3"/>
          <p:cNvSpPr>
            <a:spLocks noGrp="1" noChangeArrowheads="1"/>
          </p:cNvSpPr>
          <p:nvPr>
            <p:ph idx="1"/>
          </p:nvPr>
        </p:nvSpPr>
        <p:spPr/>
        <p:txBody>
          <a:bodyPr/>
          <a:lstStyle/>
          <a:p>
            <a:pPr algn="dist" rtl="1"/>
            <a:r>
              <a:rPr lang="ar-SA" sz="3600">
                <a:cs typeface="Lotus" pitchFamily="2" charset="-78"/>
              </a:rPr>
              <a:t>خيلي وقت‌ها پيش آمده كه از پنجره بيرون را نگاه مي‌كنيد، بعضي وقت‌ها از پنجره اتوبوس در حين حركت از خيابان‌ها و مكان‌هاي مختلف در حالي‌كه غرق در افكارتان هستيد، به بيرون خيره شده‌ايد. </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8B01774-485E-4936-BB2A-4F74C814BCC2}" type="slidenum">
              <a:rPr lang="fa-IR"/>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96259" name="Rectangle 3"/>
          <p:cNvSpPr>
            <a:spLocks noGrp="1" noChangeArrowheads="1"/>
          </p:cNvSpPr>
          <p:nvPr>
            <p:ph idx="1"/>
          </p:nvPr>
        </p:nvSpPr>
        <p:spPr/>
        <p:txBody>
          <a:bodyPr/>
          <a:lstStyle/>
          <a:p>
            <a:pPr algn="ctr" rtl="1"/>
            <a:r>
              <a:rPr lang="ar-SA" sz="4400">
                <a:cs typeface="Lotus" pitchFamily="2" charset="-78"/>
              </a:rPr>
              <a:t>اما آي</a:t>
            </a:r>
            <a:r>
              <a:rPr lang="fa-IR" sz="4400">
                <a:cs typeface="Lotus" pitchFamily="2" charset="-78"/>
              </a:rPr>
              <a:t>ــ</a:t>
            </a:r>
            <a:r>
              <a:rPr lang="ar-SA" sz="4400">
                <a:cs typeface="Lotus" pitchFamily="2" charset="-78"/>
              </a:rPr>
              <a:t>ا مي‌توان به اين نوع ن</a:t>
            </a:r>
            <a:r>
              <a:rPr lang="fa-IR" sz="4400">
                <a:cs typeface="Lotus" pitchFamily="2" charset="-78"/>
              </a:rPr>
              <a:t>ــ</a:t>
            </a:r>
            <a:r>
              <a:rPr lang="ar-SA" sz="4400">
                <a:cs typeface="Lotus" pitchFamily="2" charset="-78"/>
              </a:rPr>
              <a:t>گاه كردن</a:t>
            </a:r>
            <a:r>
              <a:rPr lang="fa-IR" sz="4400">
                <a:cs typeface="Lotus" pitchFamily="2" charset="-78"/>
              </a:rPr>
              <a:t> </a:t>
            </a:r>
            <a:r>
              <a:rPr lang="ar-SA" sz="4400">
                <a:cs typeface="Lotus" pitchFamily="2" charset="-78"/>
              </a:rPr>
              <a:t>، مشاهده گفت؟ مطمئناً پاس</a:t>
            </a:r>
            <a:r>
              <a:rPr lang="fa-IR" sz="4400">
                <a:cs typeface="Lotus" pitchFamily="2" charset="-78"/>
              </a:rPr>
              <a:t>ــ</a:t>
            </a:r>
            <a:r>
              <a:rPr lang="ar-SA" sz="4400">
                <a:cs typeface="Lotus" pitchFamily="2" charset="-78"/>
              </a:rPr>
              <a:t>خ شما منفي است. مش</a:t>
            </a:r>
            <a:r>
              <a:rPr lang="fa-IR" sz="4400">
                <a:cs typeface="Lotus" pitchFamily="2" charset="-78"/>
              </a:rPr>
              <a:t>ــــ</a:t>
            </a:r>
            <a:r>
              <a:rPr lang="ar-SA" sz="4400">
                <a:cs typeface="Lotus" pitchFamily="2" charset="-78"/>
              </a:rPr>
              <a:t>اهده علمي، داراي ساختار مش</a:t>
            </a:r>
            <a:r>
              <a:rPr lang="fa-IR" sz="4400">
                <a:cs typeface="Lotus" pitchFamily="2" charset="-78"/>
              </a:rPr>
              <a:t>ــ</a:t>
            </a:r>
            <a:r>
              <a:rPr lang="ar-SA" sz="4400">
                <a:cs typeface="Lotus" pitchFamily="2" charset="-78"/>
              </a:rPr>
              <a:t>خص و از پيش تعيين شده است.</a:t>
            </a:r>
            <a:endParaRPr lang="en-US" sz="4400">
              <a:cs typeface="Lotus" pitchFamily="2" charset="-78"/>
            </a:endParaRPr>
          </a:p>
          <a:p>
            <a:endParaRPr lang="en-US" sz="44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D43981F-66BA-48E5-88F2-54B015307F76}" type="slidenum">
              <a:rPr lang="fa-IR"/>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ar-SA">
                <a:cs typeface="Lotus" pitchFamily="2" charset="-78"/>
              </a:rPr>
              <a:t>نمونه گيري</a:t>
            </a:r>
            <a:endParaRPr lang="en-US">
              <a:cs typeface="Lotus" pitchFamily="2" charset="-78"/>
            </a:endParaRPr>
          </a:p>
        </p:txBody>
      </p:sp>
      <p:sp>
        <p:nvSpPr>
          <p:cNvPr id="97283" name="Rectangle 3"/>
          <p:cNvSpPr>
            <a:spLocks noGrp="1" noChangeArrowheads="1"/>
          </p:cNvSpPr>
          <p:nvPr>
            <p:ph idx="1"/>
          </p:nvPr>
        </p:nvSpPr>
        <p:spPr/>
        <p:txBody>
          <a:bodyPr/>
          <a:lstStyle/>
          <a:p>
            <a:pPr algn="dist" rtl="1"/>
            <a:r>
              <a:rPr lang="ar-SA" sz="3600">
                <a:cs typeface="Lotus" pitchFamily="2" charset="-78"/>
              </a:rPr>
              <a:t>از نمونه گيري براي گردآوري داده‌ها، معمولاً از طريق پرسشنامه يا مصاحبه، استفاده مي‌شود، به گونه‌اي كه از ميان انبوه داده‌هاي راجع به يك موضوع نمونه‌هاي طبقه بندي شده‌اي برگزيده مي‌شوند</a:t>
            </a:r>
            <a:r>
              <a:rPr lang="fa-IR" sz="3600">
                <a:cs typeface="Lotus" pitchFamily="2" charset="-78"/>
              </a:rPr>
              <a:t>.</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AF10EFF-4DC1-480E-83D1-47608DD95158}" type="slidenum">
              <a:rPr lang="fa-IR"/>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r>
              <a:rPr lang="fa-IR"/>
              <a:t>مژده کيانی - مردادماه 1385</a:t>
            </a:r>
            <a:endParaRPr lang="en-US"/>
          </a:p>
        </p:txBody>
      </p:sp>
      <p:sp>
        <p:nvSpPr>
          <p:cNvPr id="12" name="Slide Number Placeholder 5"/>
          <p:cNvSpPr>
            <a:spLocks noGrp="1"/>
          </p:cNvSpPr>
          <p:nvPr>
            <p:ph type="sldNum" sz="quarter" idx="12"/>
          </p:nvPr>
        </p:nvSpPr>
        <p:spPr/>
        <p:txBody>
          <a:bodyPr/>
          <a:lstStyle/>
          <a:p>
            <a:fld id="{B008A004-B3F6-49EF-BCEA-52B1FFCECB2F}" type="slidenum">
              <a:rPr lang="fa-IR"/>
              <a:pPr/>
              <a:t>56</a:t>
            </a:fld>
            <a:endParaRPr lang="en-US"/>
          </a:p>
        </p:txBody>
      </p:sp>
      <p:grpSp>
        <p:nvGrpSpPr>
          <p:cNvPr id="5140" name="Group 20"/>
          <p:cNvGrpSpPr>
            <a:grpSpLocks/>
          </p:cNvGrpSpPr>
          <p:nvPr/>
        </p:nvGrpSpPr>
        <p:grpSpPr bwMode="auto">
          <a:xfrm>
            <a:off x="2339975" y="908050"/>
            <a:ext cx="4968875" cy="4105275"/>
            <a:chOff x="3741" y="12708"/>
            <a:chExt cx="3660" cy="2340"/>
          </a:xfrm>
        </p:grpSpPr>
        <p:sp>
          <p:nvSpPr>
            <p:cNvPr id="5141" name="Rectangle 21"/>
            <p:cNvSpPr>
              <a:spLocks noChangeArrowheads="1"/>
            </p:cNvSpPr>
            <p:nvPr/>
          </p:nvSpPr>
          <p:spPr bwMode="auto">
            <a:xfrm>
              <a:off x="4435" y="12708"/>
              <a:ext cx="2126" cy="720"/>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rgbClr val="FFCCFF"/>
              </a:extrusionClr>
            </a:sp3d>
          </p:spPr>
          <p:txBody>
            <a:bodyPr>
              <a:flatTx/>
            </a:bodyPr>
            <a:lstStyle/>
            <a:p>
              <a:pPr algn="dist" rtl="1"/>
              <a:r>
                <a:rPr lang="fa-IR" altLang="zh-CN" sz="4000" b="1" i="1">
                  <a:latin typeface="Times New Roman" pitchFamily="18" charset="0"/>
                  <a:ea typeface="SimSun" pitchFamily="2" charset="-122"/>
                  <a:cs typeface="Lotus" pitchFamily="2" charset="-78"/>
                </a:rPr>
                <a:t>گردآوری اطلاعات </a:t>
              </a:r>
              <a:endParaRPr lang="ar-SA" altLang="zh-CN" sz="4000" b="1" i="1">
                <a:latin typeface="Times New Roman" pitchFamily="18" charset="0"/>
                <a:ea typeface="SimSun" pitchFamily="2" charset="-122"/>
                <a:cs typeface="Lotus" pitchFamily="2" charset="-78"/>
              </a:endParaRPr>
            </a:p>
            <a:p>
              <a:pPr algn="r"/>
              <a:endParaRPr lang="en-US" sz="8000">
                <a:latin typeface="Tahoma" pitchFamily="34" charset="0"/>
                <a:ea typeface="SimSun" pitchFamily="2" charset="-122"/>
                <a:cs typeface="Lotus" pitchFamily="2" charset="-78"/>
              </a:endParaRPr>
            </a:p>
          </p:txBody>
        </p:sp>
        <p:sp>
          <p:nvSpPr>
            <p:cNvPr id="5142" name="Rectangle 22"/>
            <p:cNvSpPr>
              <a:spLocks noChangeArrowheads="1"/>
            </p:cNvSpPr>
            <p:nvPr/>
          </p:nvSpPr>
          <p:spPr bwMode="auto">
            <a:xfrm>
              <a:off x="6021" y="14380"/>
              <a:ext cx="1380" cy="668"/>
            </a:xfrm>
            <a:prstGeom prst="rect">
              <a:avLst/>
            </a:prstGeom>
            <a:gradFill rotWithShape="1">
              <a:gsLst>
                <a:gs pos="0">
                  <a:schemeClr val="bg1"/>
                </a:gs>
                <a:gs pos="100000">
                  <a:srgbClr val="FFCCFF"/>
                </a:gs>
              </a:gsLst>
              <a:lin ang="5400000" scaled="1"/>
            </a:gradFill>
            <a:ln w="15875">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chemeClr val="bg1"/>
              </a:extrusionClr>
            </a:sp3d>
          </p:spPr>
          <p:txBody>
            <a:bodyPr>
              <a:flatTx/>
            </a:bodyPr>
            <a:lstStyle/>
            <a:p>
              <a:pPr rtl="1"/>
              <a:r>
                <a:rPr lang="ar-SA" altLang="zh-CN" sz="4400" b="1">
                  <a:latin typeface="Times New Roman" pitchFamily="18" charset="0"/>
                  <a:ea typeface="SimSun" pitchFamily="2" charset="-122"/>
                  <a:cs typeface="Lotus" pitchFamily="2" charset="-78"/>
                </a:rPr>
                <a:t>پرسشنامه</a:t>
              </a:r>
              <a:endParaRPr lang="en-US" sz="9600" b="1">
                <a:latin typeface="Tahoma" pitchFamily="34" charset="0"/>
                <a:ea typeface="SimSun" pitchFamily="2" charset="-122"/>
                <a:cs typeface="Lotus" pitchFamily="2" charset="-78"/>
              </a:endParaRPr>
            </a:p>
          </p:txBody>
        </p:sp>
        <p:sp>
          <p:nvSpPr>
            <p:cNvPr id="5143" name="Rectangle 23"/>
            <p:cNvSpPr>
              <a:spLocks noChangeArrowheads="1"/>
            </p:cNvSpPr>
            <p:nvPr/>
          </p:nvSpPr>
          <p:spPr bwMode="auto">
            <a:xfrm>
              <a:off x="3741" y="14380"/>
              <a:ext cx="1380" cy="668"/>
            </a:xfrm>
            <a:prstGeom prst="rect">
              <a:avLst/>
            </a:prstGeom>
            <a:gradFill rotWithShape="1">
              <a:gsLst>
                <a:gs pos="0">
                  <a:schemeClr val="bg1"/>
                </a:gs>
                <a:gs pos="100000">
                  <a:srgbClr val="FFCCFF"/>
                </a:gs>
              </a:gsLst>
              <a:lin ang="5400000" scaled="1"/>
            </a:gradFill>
            <a:ln w="15875">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chemeClr val="bg1"/>
              </a:extrusionClr>
            </a:sp3d>
          </p:spPr>
          <p:txBody>
            <a:bodyPr>
              <a:flatTx/>
            </a:bodyPr>
            <a:lstStyle/>
            <a:p>
              <a:pPr rtl="1"/>
              <a:r>
                <a:rPr lang="ar-SA" altLang="zh-CN" sz="4800" b="1">
                  <a:latin typeface="Times New Roman" pitchFamily="18" charset="0"/>
                  <a:ea typeface="SimSun" pitchFamily="2" charset="-122"/>
                  <a:cs typeface="Lotus" pitchFamily="2" charset="-78"/>
                </a:rPr>
                <a:t>مصاحبه</a:t>
              </a:r>
            </a:p>
            <a:p>
              <a:pPr algn="r"/>
              <a:endParaRPr lang="en-US" sz="7200" b="1">
                <a:latin typeface="Tahoma" pitchFamily="34" charset="0"/>
                <a:ea typeface="SimSun" pitchFamily="2" charset="-122"/>
                <a:cs typeface="Lotus" pitchFamily="2" charset="-78"/>
              </a:endParaRPr>
            </a:p>
          </p:txBody>
        </p:sp>
        <p:sp>
          <p:nvSpPr>
            <p:cNvPr id="5144" name="Line 24"/>
            <p:cNvSpPr>
              <a:spLocks noChangeShapeType="1"/>
            </p:cNvSpPr>
            <p:nvPr/>
          </p:nvSpPr>
          <p:spPr bwMode="auto">
            <a:xfrm>
              <a:off x="6741" y="13968"/>
              <a:ext cx="1" cy="398"/>
            </a:xfrm>
            <a:prstGeom prst="line">
              <a:avLst/>
            </a:prstGeom>
            <a:noFill/>
            <a:ln w="9525">
              <a:solidFill>
                <a:schemeClr val="tx2"/>
              </a:solidFill>
              <a:prstDash val="lgDashDotDot"/>
              <a:round/>
              <a:headEnd/>
              <a:tailEnd type="stealth" w="med" len="lg"/>
            </a:ln>
          </p:spPr>
          <p:txBody>
            <a:bodyPr/>
            <a:lstStyle/>
            <a:p>
              <a:endParaRPr lang="en-US"/>
            </a:p>
          </p:txBody>
        </p:sp>
        <p:sp>
          <p:nvSpPr>
            <p:cNvPr id="5145" name="Line 25"/>
            <p:cNvSpPr>
              <a:spLocks noChangeShapeType="1"/>
            </p:cNvSpPr>
            <p:nvPr/>
          </p:nvSpPr>
          <p:spPr bwMode="auto">
            <a:xfrm>
              <a:off x="4220" y="13968"/>
              <a:ext cx="1" cy="398"/>
            </a:xfrm>
            <a:prstGeom prst="line">
              <a:avLst/>
            </a:prstGeom>
            <a:noFill/>
            <a:ln w="9525">
              <a:solidFill>
                <a:schemeClr val="tx2"/>
              </a:solidFill>
              <a:prstDash val="lgDashDotDot"/>
              <a:round/>
              <a:headEnd/>
              <a:tailEnd type="stealth" w="med" len="lg"/>
            </a:ln>
          </p:spPr>
          <p:txBody>
            <a:bodyPr/>
            <a:lstStyle/>
            <a:p>
              <a:endParaRPr lang="en-US"/>
            </a:p>
          </p:txBody>
        </p:sp>
        <p:sp>
          <p:nvSpPr>
            <p:cNvPr id="5146" name="Line 26"/>
            <p:cNvSpPr>
              <a:spLocks noChangeShapeType="1"/>
            </p:cNvSpPr>
            <p:nvPr/>
          </p:nvSpPr>
          <p:spPr bwMode="auto">
            <a:xfrm flipV="1">
              <a:off x="4221" y="13968"/>
              <a:ext cx="2520" cy="0"/>
            </a:xfrm>
            <a:prstGeom prst="line">
              <a:avLst/>
            </a:prstGeom>
            <a:noFill/>
            <a:ln w="9525">
              <a:solidFill>
                <a:srgbClr val="FF0000"/>
              </a:solidFill>
              <a:prstDash val="lgDashDotDot"/>
              <a:round/>
              <a:headEnd/>
              <a:tailEnd/>
            </a:ln>
          </p:spPr>
          <p:txBody>
            <a:bodyPr/>
            <a:lstStyle/>
            <a:p>
              <a:endParaRPr lang="en-US"/>
            </a:p>
          </p:txBody>
        </p:sp>
        <p:sp>
          <p:nvSpPr>
            <p:cNvPr id="5147" name="Line 27"/>
            <p:cNvSpPr>
              <a:spLocks noChangeShapeType="1"/>
            </p:cNvSpPr>
            <p:nvPr/>
          </p:nvSpPr>
          <p:spPr bwMode="auto">
            <a:xfrm flipH="1">
              <a:off x="5481" y="13428"/>
              <a:ext cx="0" cy="540"/>
            </a:xfrm>
            <a:prstGeom prst="line">
              <a:avLst/>
            </a:prstGeom>
            <a:noFill/>
            <a:ln w="9525">
              <a:solidFill>
                <a:schemeClr val="tx2"/>
              </a:solidFill>
              <a:prstDash val="lgDashDotDot"/>
              <a:round/>
              <a:headEnd/>
              <a:tailEnd/>
            </a:ln>
          </p:spPr>
          <p:txBody>
            <a:bodyPr/>
            <a:lstStyle/>
            <a:p>
              <a:endParaRPr lang="en-US"/>
            </a:p>
          </p:txBody>
        </p:sp>
      </p:gr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p:txBody>
          <a:bodyPr/>
          <a:lstStyle/>
          <a:p>
            <a:pPr algn="ctr" rtl="1"/>
            <a:r>
              <a:rPr lang="ar-SA" sz="4000">
                <a:cs typeface="Lotus" pitchFamily="2" charset="-78"/>
              </a:rPr>
              <a:t>بر پايه داده‌هاي نمونه گيري شده تعميم‌هايي درباره گروه مورد بررسي به دست داده مي‌شود.</a:t>
            </a:r>
            <a:endParaRPr lang="fa-IR"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29CF6794-1D93-435A-95A7-2920F75CFDAB}" type="slidenum">
              <a:rPr lang="fa-IR"/>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ar-SA" b="1">
                <a:cs typeface="Lotus" pitchFamily="2" charset="-78"/>
              </a:rPr>
              <a:t>بررسي موردي</a:t>
            </a:r>
            <a:endParaRPr lang="en-US" b="1">
              <a:cs typeface="Lotus" pitchFamily="2" charset="-78"/>
            </a:endParaRPr>
          </a:p>
        </p:txBody>
      </p:sp>
      <p:sp>
        <p:nvSpPr>
          <p:cNvPr id="99331" name="Rectangle 3"/>
          <p:cNvSpPr>
            <a:spLocks noGrp="1" noChangeArrowheads="1"/>
          </p:cNvSpPr>
          <p:nvPr>
            <p:ph idx="1"/>
          </p:nvPr>
        </p:nvSpPr>
        <p:spPr/>
        <p:txBody>
          <a:bodyPr/>
          <a:lstStyle/>
          <a:p>
            <a:pPr algn="dist" rtl="1"/>
            <a:r>
              <a:rPr lang="ar-SA" sz="3600">
                <a:cs typeface="Lotus" pitchFamily="2" charset="-78"/>
              </a:rPr>
              <a:t>جامعه شناسان براي شرح كامل و جزء به جزء يك پديده از بررسي موردي استفاده مي‌كنند بدون آن‌كه كارشان را به صرف پرسشگري يا مصاحبه از افراد موضوع مورد بررسي محدود سازند. اين فن به عنوان يكي از منابع فرضيه، مفيد واقع مي‌شود.</a:t>
            </a:r>
            <a:endParaRPr lang="en-US" sz="3600">
              <a:cs typeface="Lotus" pitchFamily="2" charset="-78"/>
            </a:endParaRPr>
          </a:p>
          <a:p>
            <a:endParaRPr lang="en-US" sz="36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DD4083B1-0883-4E5F-AA51-A7E95D78E018}" type="slidenum">
              <a:rPr lang="fa-IR"/>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rtl="1"/>
            <a:r>
              <a:rPr lang="ar-SA" b="1">
                <a:cs typeface="Lotus" pitchFamily="2" charset="-78"/>
              </a:rPr>
              <a:t>عوامل زمانی تحق</a:t>
            </a:r>
            <a:r>
              <a:rPr lang="fa-IR" b="1">
                <a:cs typeface="Lotus" pitchFamily="2" charset="-78"/>
              </a:rPr>
              <a:t>ي</a:t>
            </a:r>
            <a:r>
              <a:rPr lang="ar-SA" b="1">
                <a:cs typeface="Lotus" pitchFamily="2" charset="-78"/>
              </a:rPr>
              <a:t>ق</a:t>
            </a:r>
            <a:endParaRPr lang="en-US" b="1">
              <a:cs typeface="Lotus" pitchFamily="2" charset="-78"/>
            </a:endParaRPr>
          </a:p>
        </p:txBody>
      </p:sp>
      <p:sp>
        <p:nvSpPr>
          <p:cNvPr id="34819" name="Rectangle 3"/>
          <p:cNvSpPr>
            <a:spLocks noGrp="1" noChangeArrowheads="1"/>
          </p:cNvSpPr>
          <p:nvPr>
            <p:ph idx="1"/>
          </p:nvPr>
        </p:nvSpPr>
        <p:spPr/>
        <p:txBody>
          <a:bodyPr/>
          <a:lstStyle/>
          <a:p>
            <a:pPr algn="ctr" rtl="1">
              <a:buFontTx/>
              <a:buChar char="-"/>
            </a:pPr>
            <a:r>
              <a:rPr lang="ar-SA" b="1">
                <a:cs typeface="Lotus" pitchFamily="2" charset="-78"/>
              </a:rPr>
              <a:t>بررسی همزمان</a:t>
            </a:r>
            <a:r>
              <a:rPr lang="ar-SA">
                <a:cs typeface="Lotus" pitchFamily="2" charset="-78"/>
              </a:rPr>
              <a:t>: مقا</a:t>
            </a:r>
            <a:r>
              <a:rPr lang="fa-IR">
                <a:cs typeface="Lotus" pitchFamily="2" charset="-78"/>
              </a:rPr>
              <a:t>ي</a:t>
            </a:r>
            <a:r>
              <a:rPr lang="ar-SA">
                <a:cs typeface="Lotus" pitchFamily="2" charset="-78"/>
              </a:rPr>
              <a:t>سه موقع</a:t>
            </a:r>
            <a:r>
              <a:rPr lang="fa-IR">
                <a:cs typeface="Lotus" pitchFamily="2" charset="-78"/>
              </a:rPr>
              <a:t>ي</a:t>
            </a:r>
            <a:r>
              <a:rPr lang="ar-SA">
                <a:cs typeface="Lotus" pitchFamily="2" charset="-78"/>
              </a:rPr>
              <a:t>ت‌ها</a:t>
            </a:r>
            <a:r>
              <a:rPr lang="fa-IR">
                <a:cs typeface="Lotus" pitchFamily="2" charset="-78"/>
              </a:rPr>
              <a:t>ي</a:t>
            </a:r>
            <a:r>
              <a:rPr lang="ar-SA">
                <a:cs typeface="Lotus" pitchFamily="2" charset="-78"/>
              </a:rPr>
              <a:t>ی که م</a:t>
            </a:r>
            <a:r>
              <a:rPr lang="fa-IR">
                <a:cs typeface="Lotus" pitchFamily="2" charset="-78"/>
              </a:rPr>
              <a:t>ي</a:t>
            </a:r>
            <a:r>
              <a:rPr lang="ar-SA">
                <a:cs typeface="Lotus" pitchFamily="2" charset="-78"/>
              </a:rPr>
              <a:t>ان گ</a:t>
            </a:r>
            <a:r>
              <a:rPr lang="fa-IR">
                <a:cs typeface="Lotus" pitchFamily="2" charset="-78"/>
              </a:rPr>
              <a:t>ــ</a:t>
            </a:r>
            <a:r>
              <a:rPr lang="ar-SA">
                <a:cs typeface="Lotus" pitchFamily="2" charset="-78"/>
              </a:rPr>
              <a:t>روه‌های گوناگون در </a:t>
            </a:r>
            <a:r>
              <a:rPr lang="fa-IR">
                <a:cs typeface="Lotus" pitchFamily="2" charset="-78"/>
              </a:rPr>
              <a:t>ي</a:t>
            </a:r>
            <a:r>
              <a:rPr lang="ar-SA">
                <a:cs typeface="Lotus" pitchFamily="2" charset="-78"/>
              </a:rPr>
              <a:t>ک مقطع زمانی وجود دارد. </a:t>
            </a:r>
            <a:endParaRPr lang="fa-IR">
              <a:cs typeface="Lotus" pitchFamily="2" charset="-78"/>
            </a:endParaRPr>
          </a:p>
          <a:p>
            <a:pPr algn="dist" rtl="1">
              <a:buFontTx/>
              <a:buChar char="-"/>
            </a:pPr>
            <a:r>
              <a:rPr lang="ar-SA" b="1">
                <a:cs typeface="Lotus" pitchFamily="2" charset="-78"/>
              </a:rPr>
              <a:t>بررسی معطوف به ماسبق</a:t>
            </a:r>
            <a:r>
              <a:rPr lang="ar-SA">
                <a:cs typeface="Lotus" pitchFamily="2" charset="-78"/>
              </a:rPr>
              <a:t>: بررسی موقع</a:t>
            </a:r>
            <a:r>
              <a:rPr lang="fa-IR">
                <a:cs typeface="Lotus" pitchFamily="2" charset="-78"/>
              </a:rPr>
              <a:t>يت</a:t>
            </a:r>
            <a:r>
              <a:rPr lang="ar-SA">
                <a:cs typeface="Lotus" pitchFamily="2" charset="-78"/>
              </a:rPr>
              <a:t>ی که قبلا رخ داده</a:t>
            </a:r>
            <a:r>
              <a:rPr lang="fa-IR">
                <a:cs typeface="Lotus" pitchFamily="2" charset="-78"/>
              </a:rPr>
              <a:t> 	</a:t>
            </a:r>
            <a:r>
              <a:rPr lang="ar-SA">
                <a:cs typeface="Lotus" pitchFamily="2" charset="-78"/>
              </a:rPr>
              <a:t>است.</a:t>
            </a:r>
            <a:endParaRPr lang="fa-IR">
              <a:cs typeface="Lotus" pitchFamily="2" charset="-78"/>
            </a:endParaRPr>
          </a:p>
          <a:p>
            <a:pPr algn="dist" rtl="1"/>
            <a:endParaRPr lang="en-US">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B49D0AF-DB54-4414-88AC-2BCD68DBD094}" type="slidenum">
              <a:rPr lang="fa-IR"/>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91" name="Rectangle 7"/>
          <p:cNvSpPr>
            <a:spLocks noGrp="1" noChangeArrowheads="1"/>
          </p:cNvSpPr>
          <p:nvPr>
            <p:ph idx="1"/>
          </p:nvPr>
        </p:nvSpPr>
        <p:spPr>
          <a:xfrm>
            <a:off x="468313" y="765175"/>
            <a:ext cx="7913687" cy="4721225"/>
          </a:xfrm>
          <a:noFill/>
          <a:ln>
            <a:solidFill>
              <a:srgbClr val="00FFFF"/>
            </a:solidFill>
          </a:ln>
        </p:spPr>
        <p:txBody>
          <a:bodyPr/>
          <a:lstStyle/>
          <a:p>
            <a:pPr algn="r" rtl="1"/>
            <a:r>
              <a:rPr lang="fa-IR" sz="4000">
                <a:cs typeface="Lotus" pitchFamily="2" charset="-78"/>
              </a:rPr>
              <a:t>دانشجوی گرامی </a:t>
            </a:r>
          </a:p>
          <a:p>
            <a:pPr algn="dist" rtl="1">
              <a:buFontTx/>
              <a:buNone/>
            </a:pPr>
            <a:r>
              <a:rPr lang="fa-IR" sz="4000">
                <a:cs typeface="Lotus" pitchFamily="2" charset="-78"/>
              </a:rPr>
              <a:t>در اين نرم افزار آموزشی صرفا از مطالب پيچيده فصول  کتاب درسی اسلايد تهيه شده است واز پرداختن به مفاهيم ساده خودداری شده است . </a:t>
            </a:r>
            <a:endParaRPr lang="en-US"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A5AD619C-210C-4B7A-B141-535247D3E3EE}" type="slidenum">
              <a:rPr lang="fa-IR"/>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537603" name="Rectangle 3"/>
          <p:cNvSpPr>
            <a:spLocks noGrp="1" noChangeArrowheads="1"/>
          </p:cNvSpPr>
          <p:nvPr>
            <p:ph idx="1"/>
          </p:nvPr>
        </p:nvSpPr>
        <p:spPr/>
        <p:txBody>
          <a:bodyPr/>
          <a:lstStyle/>
          <a:p>
            <a:pPr algn="ctr" rtl="1"/>
            <a:r>
              <a:rPr lang="ar-SA" b="1">
                <a:cs typeface="Lotus" pitchFamily="2" charset="-78"/>
              </a:rPr>
              <a:t>بررسی معطوف به آ</a:t>
            </a:r>
            <a:r>
              <a:rPr lang="fa-IR" b="1">
                <a:cs typeface="Lotus" pitchFamily="2" charset="-78"/>
              </a:rPr>
              <a:t>ي</a:t>
            </a:r>
            <a:r>
              <a:rPr lang="ar-SA" b="1">
                <a:cs typeface="Lotus" pitchFamily="2" charset="-78"/>
              </a:rPr>
              <a:t>نده</a:t>
            </a:r>
            <a:r>
              <a:rPr lang="ar-SA">
                <a:cs typeface="Lotus" pitchFamily="2" charset="-78"/>
              </a:rPr>
              <a:t>: </a:t>
            </a:r>
            <a:r>
              <a:rPr lang="fa-IR">
                <a:cs typeface="Lotus" pitchFamily="2" charset="-78"/>
              </a:rPr>
              <a:t>ي</a:t>
            </a:r>
            <a:r>
              <a:rPr lang="ar-SA">
                <a:cs typeface="Lotus" pitchFamily="2" charset="-78"/>
              </a:rPr>
              <a:t>ک نوع بررسی که در زمان حال آغاز می‌شود و در آ</a:t>
            </a:r>
            <a:r>
              <a:rPr lang="fa-IR">
                <a:cs typeface="Lotus" pitchFamily="2" charset="-78"/>
              </a:rPr>
              <a:t>ي</a:t>
            </a:r>
            <a:r>
              <a:rPr lang="ar-SA">
                <a:cs typeface="Lotus" pitchFamily="2" charset="-78"/>
              </a:rPr>
              <a:t>نده گسترش می‌</a:t>
            </a:r>
            <a:r>
              <a:rPr lang="fa-IR">
                <a:cs typeface="Lotus" pitchFamily="2" charset="-78"/>
              </a:rPr>
              <a:t>ي</a:t>
            </a:r>
            <a:r>
              <a:rPr lang="ar-SA">
                <a:cs typeface="Lotus" pitchFamily="2" charset="-78"/>
              </a:rPr>
              <a:t>ابد.</a:t>
            </a:r>
            <a:r>
              <a:rPr lang="fa-IR">
                <a:cs typeface="Lotus" pitchFamily="2" charset="-78"/>
              </a:rPr>
              <a:t> </a:t>
            </a:r>
            <a:endParaRPr lang="en-US">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8C0190C-0203-4DDE-A8AB-0BEA1575E59E}" type="slidenum">
              <a:rPr lang="fa-IR"/>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fa-IR"/>
              <a:t>مژده کيانی - مردادماه 1385</a:t>
            </a:r>
            <a:endParaRPr lang="en-US"/>
          </a:p>
        </p:txBody>
      </p:sp>
      <p:sp>
        <p:nvSpPr>
          <p:cNvPr id="15" name="Slide Number Placeholder 5"/>
          <p:cNvSpPr>
            <a:spLocks noGrp="1"/>
          </p:cNvSpPr>
          <p:nvPr>
            <p:ph type="sldNum" sz="quarter" idx="12"/>
          </p:nvPr>
        </p:nvSpPr>
        <p:spPr/>
        <p:txBody>
          <a:bodyPr/>
          <a:lstStyle/>
          <a:p>
            <a:fld id="{40837086-CCA3-4246-846C-BA84AB846F02}" type="slidenum">
              <a:rPr lang="fa-IR"/>
              <a:pPr/>
              <a:t>61</a:t>
            </a:fld>
            <a:endParaRPr lang="en-US"/>
          </a:p>
        </p:txBody>
      </p:sp>
      <p:grpSp>
        <p:nvGrpSpPr>
          <p:cNvPr id="6148" name="Group 4"/>
          <p:cNvGrpSpPr>
            <a:grpSpLocks/>
          </p:cNvGrpSpPr>
          <p:nvPr/>
        </p:nvGrpSpPr>
        <p:grpSpPr bwMode="auto">
          <a:xfrm>
            <a:off x="1692275" y="1052513"/>
            <a:ext cx="6553200" cy="4897437"/>
            <a:chOff x="2961" y="2448"/>
            <a:chExt cx="5760" cy="2880"/>
          </a:xfrm>
        </p:grpSpPr>
        <p:sp>
          <p:nvSpPr>
            <p:cNvPr id="6149" name="Rectangle 5"/>
            <p:cNvSpPr>
              <a:spLocks noChangeArrowheads="1"/>
            </p:cNvSpPr>
            <p:nvPr/>
          </p:nvSpPr>
          <p:spPr bwMode="auto">
            <a:xfrm>
              <a:off x="4761" y="2448"/>
              <a:ext cx="2160" cy="1035"/>
            </a:xfrm>
            <a:prstGeom prst="rect">
              <a:avLst/>
            </a:prstGeom>
            <a:gradFill rotWithShape="1">
              <a:gsLst>
                <a:gs pos="0">
                  <a:srgbClr val="FFCCFF"/>
                </a:gs>
                <a:gs pos="100000">
                  <a:srgbClr val="CCCCFF"/>
                </a:gs>
              </a:gsLst>
              <a:lin ang="5400000" scaled="1"/>
            </a:gradFill>
            <a:ln w="15875">
              <a:miter lim="800000"/>
              <a:headEnd/>
              <a:tailEnd/>
            </a:ln>
            <a:effectLst/>
            <a:scene3d>
              <a:camera prst="legacyPerspectiveTopRight"/>
              <a:lightRig rig="legacyFlat3" dir="b"/>
            </a:scene3d>
            <a:sp3d extrusionH="121893000" prstMaterial="legacyMatte">
              <a:bevelT w="13500" h="13500" prst="angle"/>
              <a:bevelB w="13500" h="13500" prst="angle"/>
              <a:extrusionClr>
                <a:srgbClr val="FFCCFF"/>
              </a:extrusionClr>
            </a:sp3d>
          </p:spPr>
          <p:txBody>
            <a:bodyPr>
              <a:flatTx/>
            </a:bodyPr>
            <a:lstStyle/>
            <a:p>
              <a:pPr rtl="1"/>
              <a:endParaRPr lang="en-US" altLang="zh-CN" sz="700" i="1">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Lotus" pitchFamily="2" charset="-78"/>
                </a:rPr>
                <a:t>عوامل زماني تحقيق</a:t>
              </a:r>
              <a:endParaRPr lang="en-US" sz="7200" b="1">
                <a:latin typeface="Tahoma" pitchFamily="34" charset="0"/>
                <a:cs typeface="Lotus" pitchFamily="2" charset="-78"/>
              </a:endParaRPr>
            </a:p>
          </p:txBody>
        </p:sp>
        <p:sp>
          <p:nvSpPr>
            <p:cNvPr id="6150" name="Rectangle 6"/>
            <p:cNvSpPr>
              <a:spLocks noChangeArrowheads="1"/>
            </p:cNvSpPr>
            <p:nvPr/>
          </p:nvSpPr>
          <p:spPr bwMode="auto">
            <a:xfrm>
              <a:off x="6981" y="4480"/>
              <a:ext cx="1740" cy="848"/>
            </a:xfrm>
            <a:prstGeom prst="rect">
              <a:avLst/>
            </a:prstGeom>
            <a:gradFill rotWithShape="1">
              <a:gsLst>
                <a:gs pos="0">
                  <a:srgbClr val="66CCFF"/>
                </a:gs>
                <a:gs pos="100000">
                  <a:srgbClr val="FFCCCC"/>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66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4000" b="1">
                  <a:latin typeface="Times New Roman" pitchFamily="18" charset="0"/>
                  <a:ea typeface="SimSun" pitchFamily="2" charset="-122"/>
                  <a:cs typeface="Lotus" pitchFamily="2" charset="-78"/>
                </a:rPr>
                <a:t>بررسي همزمان</a:t>
              </a:r>
              <a:endParaRPr lang="en-US" sz="8800" b="1">
                <a:latin typeface="Tahoma" pitchFamily="34" charset="0"/>
                <a:cs typeface="Lotus" pitchFamily="2" charset="-78"/>
              </a:endParaRPr>
            </a:p>
          </p:txBody>
        </p:sp>
        <p:sp>
          <p:nvSpPr>
            <p:cNvPr id="6151" name="Rectangle 7"/>
            <p:cNvSpPr>
              <a:spLocks noChangeArrowheads="1"/>
            </p:cNvSpPr>
            <p:nvPr/>
          </p:nvSpPr>
          <p:spPr bwMode="auto">
            <a:xfrm>
              <a:off x="5001" y="4480"/>
              <a:ext cx="1740" cy="848"/>
            </a:xfrm>
            <a:prstGeom prst="rect">
              <a:avLst/>
            </a:prstGeom>
            <a:gradFill rotWithShape="1">
              <a:gsLst>
                <a:gs pos="0">
                  <a:srgbClr val="66CCFF"/>
                </a:gs>
                <a:gs pos="100000">
                  <a:srgbClr val="FFCCCC"/>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66CCFF"/>
              </a:extrusionClr>
            </a:sp3d>
          </p:spPr>
          <p:txBody>
            <a:bodyPr>
              <a:flatTx/>
            </a:bodyPr>
            <a:lstStyle/>
            <a:p>
              <a:pPr rtl="1"/>
              <a:r>
                <a:rPr lang="ar-SA" altLang="zh-CN" sz="3200" b="1">
                  <a:latin typeface="Times New Roman" pitchFamily="18" charset="0"/>
                  <a:ea typeface="SimSun" pitchFamily="2" charset="-122"/>
                  <a:cs typeface="Lotus" pitchFamily="2" charset="-78"/>
                </a:rPr>
                <a:t>بررسي معطوف به ماسبق</a:t>
              </a:r>
            </a:p>
            <a:p>
              <a:pPr algn="r"/>
              <a:endParaRPr lang="en-US" sz="7200" b="1">
                <a:latin typeface="Tahoma" pitchFamily="34" charset="0"/>
                <a:ea typeface="SimSun" pitchFamily="2" charset="-122"/>
                <a:cs typeface="Lotus" pitchFamily="2" charset="-78"/>
              </a:endParaRPr>
            </a:p>
          </p:txBody>
        </p:sp>
        <p:sp>
          <p:nvSpPr>
            <p:cNvPr id="6152" name="Rectangle 8"/>
            <p:cNvSpPr>
              <a:spLocks noChangeArrowheads="1"/>
            </p:cNvSpPr>
            <p:nvPr/>
          </p:nvSpPr>
          <p:spPr bwMode="auto">
            <a:xfrm>
              <a:off x="2961" y="4480"/>
              <a:ext cx="1800" cy="848"/>
            </a:xfrm>
            <a:prstGeom prst="rect">
              <a:avLst/>
            </a:prstGeom>
            <a:gradFill rotWithShape="1">
              <a:gsLst>
                <a:gs pos="0">
                  <a:srgbClr val="66CCFF"/>
                </a:gs>
                <a:gs pos="100000">
                  <a:srgbClr val="FFCCCC"/>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66CCFF"/>
              </a:extrusionClr>
            </a:sp3d>
          </p:spPr>
          <p:txBody>
            <a:bodyPr>
              <a:flatTx/>
            </a:bodyPr>
            <a:lstStyle/>
            <a:p>
              <a:pPr rtl="1"/>
              <a:r>
                <a:rPr lang="ar-SA" altLang="zh-CN" sz="3200" b="1">
                  <a:latin typeface="Times New Roman" pitchFamily="18" charset="0"/>
                  <a:ea typeface="SimSun" pitchFamily="2" charset="-122"/>
                  <a:cs typeface="Lotus" pitchFamily="2" charset="-78"/>
                </a:rPr>
                <a:t>بررسي معطوف به آينده</a:t>
              </a:r>
            </a:p>
            <a:p>
              <a:pPr algn="r"/>
              <a:endParaRPr lang="en-US" sz="7200" b="1">
                <a:latin typeface="Tahoma" pitchFamily="34" charset="0"/>
                <a:ea typeface="SimSun" pitchFamily="2" charset="-122"/>
                <a:cs typeface="Lotus" pitchFamily="2" charset="-78"/>
              </a:endParaRPr>
            </a:p>
          </p:txBody>
        </p:sp>
        <p:grpSp>
          <p:nvGrpSpPr>
            <p:cNvPr id="6153" name="Group 9"/>
            <p:cNvGrpSpPr>
              <a:grpSpLocks/>
            </p:cNvGrpSpPr>
            <p:nvPr/>
          </p:nvGrpSpPr>
          <p:grpSpPr bwMode="auto">
            <a:xfrm>
              <a:off x="3741" y="3528"/>
              <a:ext cx="4140" cy="900"/>
              <a:chOff x="3501" y="12888"/>
              <a:chExt cx="4140" cy="900"/>
            </a:xfrm>
          </p:grpSpPr>
          <p:sp>
            <p:nvSpPr>
              <p:cNvPr id="6154" name="Line 10"/>
              <p:cNvSpPr>
                <a:spLocks noChangeShapeType="1"/>
              </p:cNvSpPr>
              <p:nvPr/>
            </p:nvSpPr>
            <p:spPr bwMode="auto">
              <a:xfrm>
                <a:off x="7641" y="13068"/>
                <a:ext cx="0" cy="720"/>
              </a:xfrm>
              <a:prstGeom prst="line">
                <a:avLst/>
              </a:prstGeom>
              <a:noFill/>
              <a:ln w="9525">
                <a:solidFill>
                  <a:srgbClr val="0000FF"/>
                </a:solidFill>
                <a:prstDash val="lgDashDotDot"/>
                <a:round/>
                <a:headEnd/>
                <a:tailEnd type="stealth" w="med" len="lg"/>
              </a:ln>
            </p:spPr>
            <p:txBody>
              <a:bodyPr/>
              <a:lstStyle/>
              <a:p>
                <a:endParaRPr lang="en-US"/>
              </a:p>
            </p:txBody>
          </p:sp>
          <p:sp>
            <p:nvSpPr>
              <p:cNvPr id="6155" name="Line 11"/>
              <p:cNvSpPr>
                <a:spLocks noChangeShapeType="1"/>
              </p:cNvSpPr>
              <p:nvPr/>
            </p:nvSpPr>
            <p:spPr bwMode="auto">
              <a:xfrm>
                <a:off x="3501" y="13068"/>
                <a:ext cx="0" cy="720"/>
              </a:xfrm>
              <a:prstGeom prst="line">
                <a:avLst/>
              </a:prstGeom>
              <a:noFill/>
              <a:ln w="9525">
                <a:solidFill>
                  <a:srgbClr val="0000FF"/>
                </a:solidFill>
                <a:prstDash val="lgDashDotDot"/>
                <a:round/>
                <a:headEnd/>
                <a:tailEnd type="stealth" w="med" len="lg"/>
              </a:ln>
            </p:spPr>
            <p:txBody>
              <a:bodyPr/>
              <a:lstStyle/>
              <a:p>
                <a:endParaRPr lang="en-US"/>
              </a:p>
            </p:txBody>
          </p:sp>
          <p:sp>
            <p:nvSpPr>
              <p:cNvPr id="6156" name="Line 12"/>
              <p:cNvSpPr>
                <a:spLocks noChangeShapeType="1"/>
              </p:cNvSpPr>
              <p:nvPr/>
            </p:nvSpPr>
            <p:spPr bwMode="auto">
              <a:xfrm>
                <a:off x="5661" y="13159"/>
                <a:ext cx="0" cy="629"/>
              </a:xfrm>
              <a:prstGeom prst="line">
                <a:avLst/>
              </a:prstGeom>
              <a:noFill/>
              <a:ln w="9525">
                <a:solidFill>
                  <a:srgbClr val="0000FF"/>
                </a:solidFill>
                <a:prstDash val="lgDashDotDot"/>
                <a:round/>
                <a:headEnd/>
                <a:tailEnd type="stealth" w="med" len="lg"/>
              </a:ln>
            </p:spPr>
            <p:txBody>
              <a:bodyPr/>
              <a:lstStyle/>
              <a:p>
                <a:endParaRPr lang="en-US"/>
              </a:p>
            </p:txBody>
          </p:sp>
          <p:sp>
            <p:nvSpPr>
              <p:cNvPr id="6157" name="Line 13"/>
              <p:cNvSpPr>
                <a:spLocks noChangeShapeType="1"/>
              </p:cNvSpPr>
              <p:nvPr/>
            </p:nvSpPr>
            <p:spPr bwMode="auto">
              <a:xfrm>
                <a:off x="5661" y="12888"/>
                <a:ext cx="0" cy="360"/>
              </a:xfrm>
              <a:prstGeom prst="line">
                <a:avLst/>
              </a:prstGeom>
              <a:noFill/>
              <a:ln w="9525">
                <a:solidFill>
                  <a:srgbClr val="0000FF"/>
                </a:solidFill>
                <a:prstDash val="lgDashDotDot"/>
                <a:round/>
                <a:headEnd/>
                <a:tailEnd/>
              </a:ln>
            </p:spPr>
            <p:txBody>
              <a:bodyPr/>
              <a:lstStyle/>
              <a:p>
                <a:endParaRPr lang="en-US"/>
              </a:p>
            </p:txBody>
          </p:sp>
        </p:grpSp>
        <p:sp>
          <p:nvSpPr>
            <p:cNvPr id="6158" name="Line 14"/>
            <p:cNvSpPr>
              <a:spLocks noChangeShapeType="1"/>
            </p:cNvSpPr>
            <p:nvPr/>
          </p:nvSpPr>
          <p:spPr bwMode="auto">
            <a:xfrm>
              <a:off x="3738" y="3711"/>
              <a:ext cx="4140" cy="0"/>
            </a:xfrm>
            <a:prstGeom prst="line">
              <a:avLst/>
            </a:prstGeom>
            <a:noFill/>
            <a:ln w="9525">
              <a:solidFill>
                <a:srgbClr val="0000FF"/>
              </a:solidFill>
              <a:prstDash val="lgDashDotDot"/>
              <a:round/>
              <a:headEnd/>
              <a:tailEnd/>
            </a:ln>
          </p:spPr>
          <p:txBody>
            <a:bodyPr/>
            <a:lstStyle/>
            <a:p>
              <a:endParaRPr lang="en-US"/>
            </a:p>
          </p:txBody>
        </p:sp>
      </p:gr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ar-SA">
                <a:cs typeface="Lotus" pitchFamily="2" charset="-78"/>
              </a:rPr>
              <a:t>اعتبار </a:t>
            </a:r>
            <a:r>
              <a:rPr lang="fa-IR">
                <a:cs typeface="Lotus" pitchFamily="2" charset="-78"/>
              </a:rPr>
              <a:t>و </a:t>
            </a:r>
            <a:r>
              <a:rPr lang="ar-SA">
                <a:cs typeface="Lotus" pitchFamily="2" charset="-78"/>
              </a:rPr>
              <a:t>پا</a:t>
            </a:r>
            <a:r>
              <a:rPr lang="fa-IR">
                <a:cs typeface="Lotus" pitchFamily="2" charset="-78"/>
              </a:rPr>
              <a:t>ي</a:t>
            </a:r>
            <a:r>
              <a:rPr lang="ar-SA">
                <a:cs typeface="Lotus" pitchFamily="2" charset="-78"/>
              </a:rPr>
              <a:t>ا</a:t>
            </a:r>
            <a:r>
              <a:rPr lang="fa-IR">
                <a:cs typeface="Lotus" pitchFamily="2" charset="-78"/>
              </a:rPr>
              <a:t>ي</a:t>
            </a:r>
            <a:r>
              <a:rPr lang="ar-SA">
                <a:cs typeface="Lotus" pitchFamily="2" charset="-78"/>
              </a:rPr>
              <a:t>ی </a:t>
            </a:r>
            <a:endParaRPr lang="en-US">
              <a:cs typeface="Lotus" pitchFamily="2" charset="-78"/>
            </a:endParaRPr>
          </a:p>
        </p:txBody>
      </p:sp>
      <p:sp>
        <p:nvSpPr>
          <p:cNvPr id="33795" name="Rectangle 3"/>
          <p:cNvSpPr>
            <a:spLocks noGrp="1" noChangeArrowheads="1"/>
          </p:cNvSpPr>
          <p:nvPr>
            <p:ph idx="1"/>
          </p:nvPr>
        </p:nvSpPr>
        <p:spPr/>
        <p:txBody>
          <a:bodyPr/>
          <a:lstStyle/>
          <a:p>
            <a:pPr algn="r" rtl="1">
              <a:buFontTx/>
              <a:buNone/>
            </a:pPr>
            <a:r>
              <a:rPr lang="ar-SA">
                <a:cs typeface="Lotus" pitchFamily="2" charset="-78"/>
              </a:rPr>
              <a:t> </a:t>
            </a:r>
            <a:r>
              <a:rPr lang="ar-SA" sz="3600" b="1">
                <a:cs typeface="Lotus" pitchFamily="2" charset="-78"/>
              </a:rPr>
              <a:t>اعتبار</a:t>
            </a:r>
            <a:r>
              <a:rPr lang="ar-SA" sz="3600">
                <a:cs typeface="Lotus" pitchFamily="2" charset="-78"/>
              </a:rPr>
              <a:t>، م</a:t>
            </a:r>
            <a:r>
              <a:rPr lang="fa-IR" sz="3600">
                <a:cs typeface="Lotus" pitchFamily="2" charset="-78"/>
              </a:rPr>
              <a:t>ي</a:t>
            </a:r>
            <a:r>
              <a:rPr lang="ar-SA" sz="3600">
                <a:cs typeface="Lotus" pitchFamily="2" charset="-78"/>
              </a:rPr>
              <a:t>زانی است که نشان می‌دهد داده‌های بدست آمده تا چه حد واقع</a:t>
            </a:r>
            <a:r>
              <a:rPr lang="fa-IR" sz="3600">
                <a:cs typeface="Lotus" pitchFamily="2" charset="-78"/>
              </a:rPr>
              <a:t>ي</a:t>
            </a:r>
            <a:r>
              <a:rPr lang="ar-SA" sz="3600">
                <a:cs typeface="Lotus" pitchFamily="2" charset="-78"/>
              </a:rPr>
              <a:t>ت را در خود منعکس می‌کنند.</a:t>
            </a:r>
            <a:endParaRPr lang="fa-IR" sz="3600">
              <a:cs typeface="Lotus" pitchFamily="2" charset="-78"/>
            </a:endParaRPr>
          </a:p>
          <a:p>
            <a:pPr algn="ctr" rtl="1">
              <a:buFontTx/>
              <a:buNone/>
            </a:pPr>
            <a:r>
              <a:rPr lang="ar-SA" sz="3600" b="1">
                <a:cs typeface="Lotus" pitchFamily="2" charset="-78"/>
              </a:rPr>
              <a:t>پا</a:t>
            </a:r>
            <a:r>
              <a:rPr lang="fa-IR" sz="3600" b="1">
                <a:cs typeface="Lotus" pitchFamily="2" charset="-78"/>
              </a:rPr>
              <a:t>ي</a:t>
            </a:r>
            <a:r>
              <a:rPr lang="ar-SA" sz="3600" b="1">
                <a:cs typeface="Lotus" pitchFamily="2" charset="-78"/>
              </a:rPr>
              <a:t>ا</a:t>
            </a:r>
            <a:r>
              <a:rPr lang="fa-IR" sz="3600" b="1">
                <a:cs typeface="Lotus" pitchFamily="2" charset="-78"/>
              </a:rPr>
              <a:t>ي</a:t>
            </a:r>
            <a:r>
              <a:rPr lang="ar-SA" sz="3600" b="1">
                <a:cs typeface="Lotus" pitchFamily="2" charset="-78"/>
              </a:rPr>
              <a:t>ی</a:t>
            </a:r>
            <a:r>
              <a:rPr lang="ar-SA" sz="3600">
                <a:cs typeface="Lotus" pitchFamily="2" charset="-78"/>
              </a:rPr>
              <a:t> عبارت از م</a:t>
            </a:r>
            <a:r>
              <a:rPr lang="fa-IR" sz="3600">
                <a:cs typeface="Lotus" pitchFamily="2" charset="-78"/>
              </a:rPr>
              <a:t>ي</a:t>
            </a:r>
            <a:r>
              <a:rPr lang="ar-SA" sz="3600">
                <a:cs typeface="Lotus" pitchFamily="2" charset="-78"/>
              </a:rPr>
              <a:t>زان توافقی است که پژوهنده‌های مختلف بر نتا</a:t>
            </a:r>
            <a:r>
              <a:rPr lang="fa-IR" sz="3600">
                <a:cs typeface="Lotus" pitchFamily="2" charset="-78"/>
              </a:rPr>
              <a:t>ي</a:t>
            </a:r>
            <a:r>
              <a:rPr lang="ar-SA" sz="3600">
                <a:cs typeface="Lotus" pitchFamily="2" charset="-78"/>
              </a:rPr>
              <a:t>ج بدست آمده </a:t>
            </a:r>
            <a:r>
              <a:rPr lang="fa-IR" sz="3600">
                <a:cs typeface="Lotus" pitchFamily="2" charset="-78"/>
              </a:rPr>
              <a:t>ي</a:t>
            </a:r>
            <a:r>
              <a:rPr lang="ar-SA" sz="3600">
                <a:cs typeface="Lotus" pitchFamily="2" charset="-78"/>
              </a:rPr>
              <a:t>ک موضوع مورد بررسی اطلاق می‌شود.</a:t>
            </a:r>
          </a:p>
          <a:p>
            <a:endParaRPr lang="en-US" sz="3600">
              <a:cs typeface="Lotus" pitchFamily="2" charset="-78"/>
            </a:endParaRPr>
          </a:p>
          <a:p>
            <a:endParaRPr lang="en-US" sz="3600"/>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BAD3FF45-818C-418E-8D39-D1A6EB57DD34}" type="slidenum">
              <a:rPr lang="fa-IR"/>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685800" y="152400"/>
            <a:ext cx="6870700" cy="1404938"/>
          </a:xfrm>
        </p:spPr>
        <p:txBody>
          <a:bodyPr>
            <a:normAutofit fontScale="90000"/>
          </a:bodyPr>
          <a:lstStyle/>
          <a:p>
            <a:pPr rtl="1"/>
            <a:r>
              <a:rPr lang="ar-SA" b="1">
                <a:cs typeface="Lotus" pitchFamily="2" charset="-78"/>
              </a:rPr>
              <a:t>دشواري‌هاي تحقيق جامعه شناختي</a:t>
            </a:r>
            <a:endParaRPr lang="en-US" b="1">
              <a:cs typeface="Lotus" pitchFamily="2" charset="-78"/>
            </a:endParaRPr>
          </a:p>
        </p:txBody>
      </p:sp>
      <p:sp>
        <p:nvSpPr>
          <p:cNvPr id="146435" name="Rectangle 3"/>
          <p:cNvSpPr>
            <a:spLocks noGrp="1" noChangeArrowheads="1"/>
          </p:cNvSpPr>
          <p:nvPr>
            <p:ph idx="1"/>
          </p:nvPr>
        </p:nvSpPr>
        <p:spPr>
          <a:xfrm>
            <a:off x="685800" y="1125538"/>
            <a:ext cx="7696200" cy="4360862"/>
          </a:xfrm>
        </p:spPr>
        <p:txBody>
          <a:bodyPr/>
          <a:lstStyle/>
          <a:p>
            <a:endParaRPr lang="fa-IR" b="1"/>
          </a:p>
          <a:p>
            <a:pPr algn="ctr" rtl="1">
              <a:buFontTx/>
              <a:buNone/>
            </a:pPr>
            <a:r>
              <a:rPr lang="ar-SA" b="1"/>
              <a:t>- </a:t>
            </a:r>
            <a:r>
              <a:rPr lang="ar-SA" sz="3600" b="1">
                <a:cs typeface="Lotus" pitchFamily="2" charset="-78"/>
              </a:rPr>
              <a:t>شرايط اجتماعي متغير:</a:t>
            </a:r>
            <a:r>
              <a:rPr lang="fa-IR" sz="3600" b="1">
                <a:cs typeface="Lotus" pitchFamily="2" charset="-78"/>
              </a:rPr>
              <a:t> </a:t>
            </a:r>
            <a:r>
              <a:rPr lang="ar-SA" sz="3600">
                <a:cs typeface="Lotus" pitchFamily="2" charset="-78"/>
              </a:rPr>
              <a:t>تغيير مدام شرايط اجتماعي ايجاب مي‌كند كه مقتضيات زماني مكاني در هر گزارش مشخص گردد. </a:t>
            </a:r>
            <a:endParaRPr lang="fa-IR" sz="3600" b="1">
              <a:cs typeface="Lotus" pitchFamily="2" charset="-78"/>
            </a:endParaRPr>
          </a:p>
          <a:p>
            <a:pPr algn="r" rtl="1">
              <a:buFontTx/>
              <a:buNone/>
            </a:pP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134CE6AB-45E5-4177-8585-645DF4B7D21F}" type="slidenum">
              <a:rPr lang="fa-IR"/>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434179" name="Rectangle 3"/>
          <p:cNvSpPr>
            <a:spLocks noGrp="1" noChangeArrowheads="1"/>
          </p:cNvSpPr>
          <p:nvPr>
            <p:ph idx="1"/>
          </p:nvPr>
        </p:nvSpPr>
        <p:spPr/>
        <p:txBody>
          <a:bodyPr/>
          <a:lstStyle/>
          <a:p>
            <a:pPr algn="ctr" rtl="1">
              <a:buFontTx/>
              <a:buNone/>
            </a:pPr>
            <a:r>
              <a:rPr lang="ar-SA" sz="3600" b="1">
                <a:cs typeface="Lotus" pitchFamily="2" charset="-78"/>
              </a:rPr>
              <a:t>مشكلات مربوط به ماهيت تحقيق جامعه شناختي:</a:t>
            </a:r>
            <a:r>
              <a:rPr lang="ar-SA" sz="3600">
                <a:cs typeface="Lotus" pitchFamily="2" charset="-78"/>
              </a:rPr>
              <a:t> طرح يك بررسي و يا حضور بررسي كننده ممكن است رفتار موضوع مورد بررسي را تغيير دهد. </a:t>
            </a:r>
            <a:endParaRPr lang="fa-IR" sz="3600" b="1">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0B4BEF1D-4E12-4023-BDEF-3B1ACC56C553}" type="slidenum">
              <a:rPr lang="fa-IR"/>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230403" name="Rectangle 3"/>
          <p:cNvSpPr>
            <a:spLocks noGrp="1" noChangeArrowheads="1"/>
          </p:cNvSpPr>
          <p:nvPr>
            <p:ph idx="1"/>
          </p:nvPr>
        </p:nvSpPr>
        <p:spPr/>
        <p:txBody>
          <a:bodyPr/>
          <a:lstStyle/>
          <a:p>
            <a:pPr algn="ctr" rtl="1"/>
            <a:r>
              <a:rPr lang="ar-SA" sz="3600">
                <a:cs typeface="Lotus" pitchFamily="2" charset="-78"/>
              </a:rPr>
              <a:t>اگر مردي موضوع يك بررسي درباره حقوق برابر براي زنان قرار گيرد، ممكن است در برابر پرسشگر زن واكنشي نشان دهد كه با واكنش او در برابر پرسشگر مرد تفاوت داشته باشد و اگر در زمان ارائه پرسش‌ها همسرش نيز حضور داشته باشد، واكنش او ممكن است باز هم تفاوت پيدا كند.</a:t>
            </a:r>
            <a:endParaRPr lang="en-US" sz="36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A5CB1495-6246-4215-A054-389DB3337B05}" type="slidenum">
              <a:rPr lang="fa-IR"/>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rtl="1"/>
            <a:r>
              <a:rPr lang="fa-IR" b="1">
                <a:cs typeface="Lotus" pitchFamily="2" charset="-78"/>
              </a:rPr>
              <a:t>ادامة بحث</a:t>
            </a:r>
            <a:endParaRPr lang="en-US" b="1">
              <a:cs typeface="Lotus" pitchFamily="2" charset="-78"/>
            </a:endParaRPr>
          </a:p>
        </p:txBody>
      </p:sp>
      <p:sp>
        <p:nvSpPr>
          <p:cNvPr id="147459" name="Rectangle 3"/>
          <p:cNvSpPr>
            <a:spLocks noGrp="1" noChangeArrowheads="1"/>
          </p:cNvSpPr>
          <p:nvPr>
            <p:ph idx="1"/>
          </p:nvPr>
        </p:nvSpPr>
        <p:spPr/>
        <p:txBody>
          <a:bodyPr/>
          <a:lstStyle/>
          <a:p>
            <a:pPr algn="r" rtl="1">
              <a:buFontTx/>
              <a:buNone/>
            </a:pPr>
            <a:r>
              <a:rPr lang="ar-SA" sz="3600" b="1">
                <a:cs typeface="Lotus" pitchFamily="2" charset="-78"/>
              </a:rPr>
              <a:t>- پيش‌بيني ناپذيري رفتار انسان‌ها.</a:t>
            </a:r>
            <a:endParaRPr lang="fa-IR" sz="3600" b="1">
              <a:cs typeface="Lotus" pitchFamily="2" charset="-78"/>
            </a:endParaRPr>
          </a:p>
          <a:p>
            <a:pPr algn="dist" rtl="1">
              <a:buFontTx/>
              <a:buNone/>
            </a:pPr>
            <a:r>
              <a:rPr lang="ar-SA" sz="3600" b="1">
                <a:cs typeface="Lotus" pitchFamily="2" charset="-78"/>
              </a:rPr>
              <a:t>- محدوديت‌هاي اخلاقي:</a:t>
            </a:r>
            <a:r>
              <a:rPr lang="ar-SA" sz="3600">
                <a:cs typeface="Lotus" pitchFamily="2" charset="-78"/>
              </a:rPr>
              <a:t> </a:t>
            </a:r>
            <a:r>
              <a:rPr lang="ar-SA">
                <a:cs typeface="Lotus" pitchFamily="2" charset="-78"/>
              </a:rPr>
              <a:t>جامعه شناسي، برخلاف علوم فيزيكي و طبيعي، در اين مورد كه چه نوع تحقيقي از نظر اخلاقي پذيرفتني است،</a:t>
            </a:r>
            <a:r>
              <a:rPr lang="fa-IR">
                <a:cs typeface="Lotus" pitchFamily="2" charset="-78"/>
              </a:rPr>
              <a:t> </a:t>
            </a:r>
            <a:r>
              <a:rPr lang="ar-SA">
                <a:cs typeface="Lotus" pitchFamily="2" charset="-78"/>
              </a:rPr>
              <a:t>محدوديت‌هاي فراواني دارد. </a:t>
            </a:r>
            <a:endParaRPr lang="fa-IR" sz="3600" b="1">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D91327A1-678F-4369-98EF-09993347E666}" type="slidenum">
              <a:rPr lang="fa-IR"/>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fa-IR" b="1">
                <a:cs typeface="Lotus" pitchFamily="2" charset="-78"/>
              </a:rPr>
              <a:t>ادامة بحث</a:t>
            </a:r>
            <a:endParaRPr lang="en-US" b="1">
              <a:cs typeface="Lotus" pitchFamily="2" charset="-78"/>
            </a:endParaRPr>
          </a:p>
        </p:txBody>
      </p:sp>
      <p:sp>
        <p:nvSpPr>
          <p:cNvPr id="148483" name="Rectangle 3"/>
          <p:cNvSpPr>
            <a:spLocks noGrp="1" noChangeArrowheads="1"/>
          </p:cNvSpPr>
          <p:nvPr>
            <p:ph idx="1"/>
          </p:nvPr>
        </p:nvSpPr>
        <p:spPr/>
        <p:txBody>
          <a:bodyPr/>
          <a:lstStyle/>
          <a:p>
            <a:pPr algn="dist" rtl="1">
              <a:buFontTx/>
              <a:buNone/>
            </a:pPr>
            <a:r>
              <a:rPr lang="ar-SA" sz="3600" b="1">
                <a:cs typeface="Lotus" pitchFamily="2" charset="-78"/>
              </a:rPr>
              <a:t>- محدوديت در آزمايش:</a:t>
            </a:r>
            <a:r>
              <a:rPr lang="ar-SA" sz="3600">
                <a:cs typeface="Lotus" pitchFamily="2" charset="-78"/>
              </a:rPr>
              <a:t> در بسياري از موارد، با آن كه مي‌دانيم يافته‌هاي يك بررسي بسيار ارزش دارند، اما هزينه‌هايش بسيار سنگين‌تر از آن است كه بتوان اجرايش </a:t>
            </a:r>
            <a:r>
              <a:rPr lang="fa-IR" sz="3600">
                <a:cs typeface="Lotus" pitchFamily="2" charset="-78"/>
              </a:rPr>
              <a:t>	</a:t>
            </a:r>
            <a:r>
              <a:rPr lang="ar-SA" sz="3600">
                <a:cs typeface="Lotus" pitchFamily="2" charset="-78"/>
              </a:rPr>
              <a:t>كرد.</a:t>
            </a:r>
            <a:endParaRPr lang="en-US" sz="3600">
              <a:cs typeface="Lotus" pitchFamily="2" charset="-78"/>
            </a:endParaRPr>
          </a:p>
          <a:p>
            <a:endParaRPr lang="en-US" sz="36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3DABFE68-384C-4D84-86DB-32B2EF90DA28}" type="slidenum">
              <a:rPr lang="fa-IR"/>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4"/>
          <p:cNvSpPr>
            <a:spLocks noGrp="1"/>
          </p:cNvSpPr>
          <p:nvPr>
            <p:ph type="ftr" sz="quarter" idx="11"/>
          </p:nvPr>
        </p:nvSpPr>
        <p:spPr/>
        <p:txBody>
          <a:bodyPr/>
          <a:lstStyle/>
          <a:p>
            <a:r>
              <a:rPr lang="fa-IR"/>
              <a:t>مژده کيانی - مردادماه 1385</a:t>
            </a:r>
            <a:endParaRPr lang="en-US"/>
          </a:p>
        </p:txBody>
      </p:sp>
      <p:sp>
        <p:nvSpPr>
          <p:cNvPr id="18" name="Slide Number Placeholder 5"/>
          <p:cNvSpPr>
            <a:spLocks noGrp="1"/>
          </p:cNvSpPr>
          <p:nvPr>
            <p:ph type="sldNum" sz="quarter" idx="12"/>
          </p:nvPr>
        </p:nvSpPr>
        <p:spPr/>
        <p:txBody>
          <a:bodyPr/>
          <a:lstStyle/>
          <a:p>
            <a:fld id="{AFC195AE-9FA3-4EEB-ADBB-503C5FAEC908}" type="slidenum">
              <a:rPr lang="fa-IR"/>
              <a:pPr/>
              <a:t>68</a:t>
            </a:fld>
            <a:endParaRPr lang="en-US"/>
          </a:p>
        </p:txBody>
      </p:sp>
      <p:grpSp>
        <p:nvGrpSpPr>
          <p:cNvPr id="24580" name="Group 4"/>
          <p:cNvGrpSpPr>
            <a:grpSpLocks/>
          </p:cNvGrpSpPr>
          <p:nvPr/>
        </p:nvGrpSpPr>
        <p:grpSpPr bwMode="auto">
          <a:xfrm>
            <a:off x="1547813" y="549275"/>
            <a:ext cx="6624637" cy="4967288"/>
            <a:chOff x="1881" y="7308"/>
            <a:chExt cx="7920" cy="5760"/>
          </a:xfrm>
        </p:grpSpPr>
        <p:sp>
          <p:nvSpPr>
            <p:cNvPr id="24581" name="Rectangle 5"/>
            <p:cNvSpPr>
              <a:spLocks noChangeArrowheads="1"/>
            </p:cNvSpPr>
            <p:nvPr/>
          </p:nvSpPr>
          <p:spPr bwMode="auto">
            <a:xfrm>
              <a:off x="4581" y="7308"/>
              <a:ext cx="2160" cy="1384"/>
            </a:xfrm>
            <a:prstGeom prst="rect">
              <a:avLst/>
            </a:prstGeom>
            <a:solidFill>
              <a:srgbClr val="CCFFCC"/>
            </a:soli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rtl="1"/>
              <a:r>
                <a:rPr lang="ar-SA" altLang="zh-CN" sz="2400" b="1" i="1">
                  <a:latin typeface="Times New Roman" pitchFamily="18" charset="0"/>
                  <a:ea typeface="SimSun" pitchFamily="2" charset="-122"/>
                  <a:cs typeface="Lotus" pitchFamily="2" charset="-78"/>
                </a:rPr>
                <a:t>دشواري‌هاي تحقيق جامعه شناختي</a:t>
              </a:r>
              <a:endParaRPr lang="en-US" sz="3200">
                <a:latin typeface="Arial" charset="0"/>
                <a:ea typeface="SimSun" pitchFamily="2" charset="-122"/>
                <a:cs typeface="Lotus" pitchFamily="2" charset="-78"/>
              </a:endParaRPr>
            </a:p>
          </p:txBody>
        </p:sp>
        <p:sp>
          <p:nvSpPr>
            <p:cNvPr id="24582" name="Line 6"/>
            <p:cNvSpPr>
              <a:spLocks noChangeShapeType="1"/>
            </p:cNvSpPr>
            <p:nvPr/>
          </p:nvSpPr>
          <p:spPr bwMode="auto">
            <a:xfrm>
              <a:off x="5661" y="8692"/>
              <a:ext cx="0" cy="692"/>
            </a:xfrm>
            <a:prstGeom prst="line">
              <a:avLst/>
            </a:prstGeom>
            <a:noFill/>
            <a:ln w="9525">
              <a:solidFill>
                <a:srgbClr val="000000"/>
              </a:solidFill>
              <a:prstDash val="lgDashDotDot"/>
              <a:round/>
              <a:headEnd/>
              <a:tailEnd/>
            </a:ln>
          </p:spPr>
          <p:txBody>
            <a:bodyPr/>
            <a:lstStyle/>
            <a:p>
              <a:endParaRPr lang="en-US"/>
            </a:p>
          </p:txBody>
        </p:sp>
        <p:sp>
          <p:nvSpPr>
            <p:cNvPr id="24583" name="Line 7"/>
            <p:cNvSpPr>
              <a:spLocks noChangeShapeType="1"/>
            </p:cNvSpPr>
            <p:nvPr/>
          </p:nvSpPr>
          <p:spPr bwMode="auto">
            <a:xfrm>
              <a:off x="2601" y="9384"/>
              <a:ext cx="6300" cy="0"/>
            </a:xfrm>
            <a:prstGeom prst="line">
              <a:avLst/>
            </a:prstGeom>
            <a:noFill/>
            <a:ln w="9525">
              <a:solidFill>
                <a:srgbClr val="000000"/>
              </a:solidFill>
              <a:prstDash val="lgDashDotDot"/>
              <a:round/>
              <a:headEnd/>
              <a:tailEnd/>
            </a:ln>
          </p:spPr>
          <p:txBody>
            <a:bodyPr/>
            <a:lstStyle/>
            <a:p>
              <a:endParaRPr lang="en-US"/>
            </a:p>
          </p:txBody>
        </p:sp>
        <p:sp>
          <p:nvSpPr>
            <p:cNvPr id="24584" name="Line 8"/>
            <p:cNvSpPr>
              <a:spLocks noChangeShapeType="1"/>
            </p:cNvSpPr>
            <p:nvPr/>
          </p:nvSpPr>
          <p:spPr bwMode="auto">
            <a:xfrm>
              <a:off x="5661" y="9384"/>
              <a:ext cx="0" cy="2784"/>
            </a:xfrm>
            <a:prstGeom prst="line">
              <a:avLst/>
            </a:prstGeom>
            <a:noFill/>
            <a:ln w="9525">
              <a:solidFill>
                <a:srgbClr val="000000"/>
              </a:solidFill>
              <a:prstDash val="lgDashDotDot"/>
              <a:round/>
              <a:headEnd/>
              <a:tailEnd type="stealth" w="med" len="lg"/>
            </a:ln>
          </p:spPr>
          <p:txBody>
            <a:bodyPr/>
            <a:lstStyle/>
            <a:p>
              <a:endParaRPr lang="en-US"/>
            </a:p>
          </p:txBody>
        </p:sp>
        <p:sp>
          <p:nvSpPr>
            <p:cNvPr id="24585" name="Line 9"/>
            <p:cNvSpPr>
              <a:spLocks noChangeShapeType="1"/>
            </p:cNvSpPr>
            <p:nvPr/>
          </p:nvSpPr>
          <p:spPr bwMode="auto">
            <a:xfrm>
              <a:off x="8901" y="9384"/>
              <a:ext cx="0" cy="2784"/>
            </a:xfrm>
            <a:prstGeom prst="line">
              <a:avLst/>
            </a:prstGeom>
            <a:noFill/>
            <a:ln w="9525">
              <a:solidFill>
                <a:srgbClr val="000000"/>
              </a:solidFill>
              <a:prstDash val="lgDashDotDot"/>
              <a:round/>
              <a:headEnd/>
              <a:tailEnd type="stealth" w="med" len="lg"/>
            </a:ln>
          </p:spPr>
          <p:txBody>
            <a:bodyPr/>
            <a:lstStyle/>
            <a:p>
              <a:endParaRPr lang="en-US"/>
            </a:p>
          </p:txBody>
        </p:sp>
        <p:sp>
          <p:nvSpPr>
            <p:cNvPr id="24586" name="Line 10"/>
            <p:cNvSpPr>
              <a:spLocks noChangeShapeType="1"/>
            </p:cNvSpPr>
            <p:nvPr/>
          </p:nvSpPr>
          <p:spPr bwMode="auto">
            <a:xfrm>
              <a:off x="2601" y="9384"/>
              <a:ext cx="0" cy="2784"/>
            </a:xfrm>
            <a:prstGeom prst="line">
              <a:avLst/>
            </a:prstGeom>
            <a:noFill/>
            <a:ln w="9525">
              <a:solidFill>
                <a:srgbClr val="000000"/>
              </a:solidFill>
              <a:prstDash val="lgDashDotDot"/>
              <a:round/>
              <a:headEnd/>
              <a:tailEnd type="stealth" w="med" len="lg"/>
            </a:ln>
          </p:spPr>
          <p:txBody>
            <a:bodyPr/>
            <a:lstStyle/>
            <a:p>
              <a:endParaRPr lang="en-US"/>
            </a:p>
          </p:txBody>
        </p:sp>
        <p:sp>
          <p:nvSpPr>
            <p:cNvPr id="24587" name="Line 11"/>
            <p:cNvSpPr>
              <a:spLocks noChangeShapeType="1"/>
            </p:cNvSpPr>
            <p:nvPr/>
          </p:nvSpPr>
          <p:spPr bwMode="auto">
            <a:xfrm>
              <a:off x="7281" y="9384"/>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24588" name="Line 12"/>
            <p:cNvSpPr>
              <a:spLocks noChangeShapeType="1"/>
            </p:cNvSpPr>
            <p:nvPr/>
          </p:nvSpPr>
          <p:spPr bwMode="auto">
            <a:xfrm>
              <a:off x="4221" y="9384"/>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24589" name="Rectangle 13"/>
            <p:cNvSpPr>
              <a:spLocks noChangeArrowheads="1"/>
            </p:cNvSpPr>
            <p:nvPr/>
          </p:nvSpPr>
          <p:spPr bwMode="auto">
            <a:xfrm>
              <a:off x="7821" y="12168"/>
              <a:ext cx="1980" cy="900"/>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CCFFCC"/>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000" b="1">
                  <a:latin typeface="Times New Roman" pitchFamily="18" charset="0"/>
                  <a:ea typeface="SimSun" pitchFamily="2" charset="-122"/>
                  <a:cs typeface="Lotus" pitchFamily="2" charset="-78"/>
                </a:rPr>
                <a:t>شرايط اجتماعي متغير</a:t>
              </a:r>
              <a:endParaRPr lang="en-US" sz="3200" b="1">
                <a:latin typeface="Arial" charset="0"/>
                <a:cs typeface="Lotus" pitchFamily="2" charset="-78"/>
              </a:endParaRPr>
            </a:p>
          </p:txBody>
        </p:sp>
        <p:sp>
          <p:nvSpPr>
            <p:cNvPr id="24590" name="Rectangle 14"/>
            <p:cNvSpPr>
              <a:spLocks noChangeArrowheads="1"/>
            </p:cNvSpPr>
            <p:nvPr/>
          </p:nvSpPr>
          <p:spPr bwMode="auto">
            <a:xfrm>
              <a:off x="6201" y="10306"/>
              <a:ext cx="2340" cy="962"/>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CCFFCC"/>
              </a:extrusionClr>
            </a:sp3d>
          </p:spPr>
          <p:txBody>
            <a:bodyPr>
              <a:flatTx/>
            </a:bodyPr>
            <a:lstStyle/>
            <a:p>
              <a:pPr rtl="1"/>
              <a:r>
                <a:rPr lang="ar-SA" altLang="zh-CN" sz="2000" b="1">
                  <a:latin typeface="Times New Roman" pitchFamily="18" charset="0"/>
                  <a:ea typeface="SimSun" pitchFamily="2" charset="-122"/>
                  <a:cs typeface="Lotus" pitchFamily="2" charset="-78"/>
                </a:rPr>
                <a:t>مشكلات مربوط به ماهيت تحقيق جامعه شناختي</a:t>
              </a:r>
            </a:p>
            <a:p>
              <a:pPr algn="l"/>
              <a:endParaRPr lang="en-US" sz="3200" b="1">
                <a:latin typeface="Arial" charset="0"/>
                <a:ea typeface="SimSun" pitchFamily="2" charset="-122"/>
                <a:cs typeface="Lotus" pitchFamily="2" charset="-78"/>
              </a:endParaRPr>
            </a:p>
          </p:txBody>
        </p:sp>
        <p:sp>
          <p:nvSpPr>
            <p:cNvPr id="24591" name="Rectangle 15"/>
            <p:cNvSpPr>
              <a:spLocks noChangeArrowheads="1"/>
            </p:cNvSpPr>
            <p:nvPr/>
          </p:nvSpPr>
          <p:spPr bwMode="auto">
            <a:xfrm>
              <a:off x="4761" y="12173"/>
              <a:ext cx="1980" cy="895"/>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PerspectiveTop"/>
              <a:lightRig rig="legacyFlat3" dir="b"/>
            </a:scene3d>
            <a:sp3d extrusionH="887400" prstMaterial="legacyMatte">
              <a:bevelT w="13500" h="13500" prst="angle"/>
              <a:bevelB w="13500" h="13500" prst="angle"/>
              <a:extrusionClr>
                <a:srgbClr val="CCFFCC"/>
              </a:extrusionClr>
            </a:sp3d>
          </p:spPr>
          <p:txBody>
            <a:bodyPr>
              <a:flatTx/>
            </a:bodyPr>
            <a:lstStyle/>
            <a:p>
              <a:pPr rtl="1"/>
              <a:r>
                <a:rPr lang="ar-SA" altLang="zh-CN" sz="2000" b="1">
                  <a:latin typeface="Times New Roman" pitchFamily="18" charset="0"/>
                  <a:ea typeface="SimSun" pitchFamily="2" charset="-122"/>
                  <a:cs typeface="Lotus" pitchFamily="2" charset="-78"/>
                </a:rPr>
                <a:t>پيش‌بيني ناپذيري رفتار انسان‌ها</a:t>
              </a:r>
              <a:endParaRPr lang="en-US" sz="3200" b="1">
                <a:latin typeface="Arial" charset="0"/>
                <a:ea typeface="SimSun" pitchFamily="2" charset="-122"/>
                <a:cs typeface="Lotus" pitchFamily="2" charset="-78"/>
              </a:endParaRPr>
            </a:p>
          </p:txBody>
        </p:sp>
        <p:sp>
          <p:nvSpPr>
            <p:cNvPr id="24592" name="Rectangle 16"/>
            <p:cNvSpPr>
              <a:spLocks noChangeArrowheads="1"/>
            </p:cNvSpPr>
            <p:nvPr/>
          </p:nvSpPr>
          <p:spPr bwMode="auto">
            <a:xfrm>
              <a:off x="3141" y="10306"/>
              <a:ext cx="2160" cy="962"/>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CCFFCC"/>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400" b="1">
                  <a:latin typeface="Times New Roman" pitchFamily="18" charset="0"/>
                  <a:ea typeface="SimSun" pitchFamily="2" charset="-122"/>
                  <a:cs typeface="Lotus" pitchFamily="2" charset="-78"/>
                </a:rPr>
                <a:t>محدوديت‌هاي اخلاقي</a:t>
              </a:r>
            </a:p>
            <a:p>
              <a:pPr algn="l"/>
              <a:endParaRPr lang="en-US" sz="3600" b="1">
                <a:latin typeface="Arial" charset="0"/>
                <a:cs typeface="Lotus" pitchFamily="2" charset="-78"/>
              </a:endParaRPr>
            </a:p>
          </p:txBody>
        </p:sp>
        <p:sp>
          <p:nvSpPr>
            <p:cNvPr id="24593" name="Rectangle 17"/>
            <p:cNvSpPr>
              <a:spLocks noChangeArrowheads="1"/>
            </p:cNvSpPr>
            <p:nvPr/>
          </p:nvSpPr>
          <p:spPr bwMode="auto">
            <a:xfrm>
              <a:off x="1881" y="12168"/>
              <a:ext cx="1980" cy="900"/>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CCFFCC"/>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800" b="1">
                  <a:latin typeface="Times New Roman" pitchFamily="18" charset="0"/>
                  <a:ea typeface="SimSun" pitchFamily="2" charset="-122"/>
                  <a:cs typeface="Lotus" pitchFamily="2" charset="-78"/>
                </a:rPr>
                <a:t>محدوديت در آزمايش</a:t>
              </a:r>
            </a:p>
            <a:p>
              <a:pPr algn="l"/>
              <a:endParaRPr lang="en-US" sz="4000" b="1">
                <a:latin typeface="Arial" charset="0"/>
                <a:cs typeface="Lotus" pitchFamily="2" charset="-78"/>
              </a:endParaRPr>
            </a:p>
          </p:txBody>
        </p:sp>
      </p:gr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ar-SA" sz="4800" b="1">
                <a:cs typeface="Lotus" pitchFamily="2" charset="-78"/>
              </a:rPr>
              <a:t>جامعه شناسی ناب</a:t>
            </a:r>
            <a:endParaRPr lang="en-US" sz="4800" b="1">
              <a:cs typeface="Lotus" pitchFamily="2" charset="-78"/>
            </a:endParaRPr>
          </a:p>
        </p:txBody>
      </p:sp>
      <p:sp>
        <p:nvSpPr>
          <p:cNvPr id="307203" name="Rectangle 3"/>
          <p:cNvSpPr>
            <a:spLocks noGrp="1" noChangeArrowheads="1"/>
          </p:cNvSpPr>
          <p:nvPr>
            <p:ph idx="1"/>
          </p:nvPr>
        </p:nvSpPr>
        <p:spPr/>
        <p:txBody>
          <a:bodyPr/>
          <a:lstStyle/>
          <a:p>
            <a:pPr algn="ctr" rtl="1"/>
            <a:r>
              <a:rPr lang="ar-SA" sz="3600">
                <a:cs typeface="Lotus" pitchFamily="2" charset="-78"/>
              </a:rPr>
              <a:t>جامعه شناسی ناب به دنبال دانش است. بدون آن‌که در نظر داشته باش</a:t>
            </a:r>
            <a:r>
              <a:rPr lang="fa-IR" sz="3600">
                <a:cs typeface="Lotus" pitchFamily="2" charset="-78"/>
              </a:rPr>
              <a:t>ي</a:t>
            </a:r>
            <a:r>
              <a:rPr lang="ar-SA" sz="3600">
                <a:cs typeface="Lotus" pitchFamily="2" charset="-78"/>
              </a:rPr>
              <a:t>د که ا</a:t>
            </a:r>
            <a:r>
              <a:rPr lang="fa-IR" sz="3600">
                <a:cs typeface="Lotus" pitchFamily="2" charset="-78"/>
              </a:rPr>
              <a:t>ي</a:t>
            </a:r>
            <a:r>
              <a:rPr lang="ar-SA" sz="3600">
                <a:cs typeface="Lotus" pitchFamily="2" charset="-78"/>
              </a:rPr>
              <a:t>ن دانش را چگونه می‌توان به کار بست.</a:t>
            </a:r>
            <a:endParaRPr lang="fa-IR" sz="36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9DCB7889-75C9-41AE-AD5F-517CC21A3234}" type="slidenum">
              <a:rPr lang="fa-IR"/>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a:xfrm>
            <a:off x="684213" y="333375"/>
            <a:ext cx="6870700" cy="935038"/>
          </a:xfrm>
          <a:noFill/>
        </p:spPr>
        <p:txBody>
          <a:bodyPr/>
          <a:lstStyle/>
          <a:p>
            <a:r>
              <a:rPr lang="fa-IR">
                <a:cs typeface="Lotus" pitchFamily="2" charset="-78"/>
                <a:hlinkClick r:id="rId2" action="ppaction://hlinksldjump"/>
              </a:rPr>
              <a:t>فهرست </a:t>
            </a:r>
            <a:endParaRPr lang="en-US">
              <a:cs typeface="Lotus" pitchFamily="2" charset="-78"/>
            </a:endParaRPr>
          </a:p>
        </p:txBody>
      </p:sp>
      <p:sp>
        <p:nvSpPr>
          <p:cNvPr id="424963" name="Rectangle 3"/>
          <p:cNvSpPr>
            <a:spLocks noGrp="1" noChangeArrowheads="1"/>
          </p:cNvSpPr>
          <p:nvPr>
            <p:ph idx="1"/>
          </p:nvPr>
        </p:nvSpPr>
        <p:spPr>
          <a:xfrm>
            <a:off x="685800" y="1341438"/>
            <a:ext cx="7696200" cy="4144962"/>
          </a:xfrm>
          <a:solidFill>
            <a:schemeClr val="bg1"/>
          </a:solidFill>
          <a:ln>
            <a:solidFill>
              <a:srgbClr val="0000FF"/>
            </a:solidFill>
          </a:ln>
        </p:spPr>
        <p:txBody>
          <a:bodyPr/>
          <a:lstStyle/>
          <a:p>
            <a:pPr algn="ctr" rtl="1"/>
            <a:r>
              <a:rPr lang="fa-IR" b="1" dirty="0">
                <a:cs typeface="Lotus" pitchFamily="2" charset="-78"/>
                <a:hlinkClick r:id="rId3" action="ppaction://hlinksldjump"/>
              </a:rPr>
              <a:t>جامعه شناسی </a:t>
            </a:r>
            <a:endParaRPr lang="fa-IR" b="1" dirty="0">
              <a:cs typeface="Lotus" pitchFamily="2" charset="-78"/>
            </a:endParaRPr>
          </a:p>
          <a:p>
            <a:pPr algn="ctr" rtl="1"/>
            <a:r>
              <a:rPr lang="fa-IR" b="1" dirty="0">
                <a:cs typeface="Lotus" pitchFamily="2" charset="-78"/>
                <a:hlinkClick r:id="rId4" action="ppaction://hlinksldjump"/>
              </a:rPr>
              <a:t>پژوهش جامعه شناختی </a:t>
            </a:r>
            <a:endParaRPr lang="fa-IR" b="1" dirty="0">
              <a:cs typeface="Lotus" pitchFamily="2" charset="-78"/>
            </a:endParaRPr>
          </a:p>
          <a:p>
            <a:pPr algn="ctr" rtl="1"/>
            <a:r>
              <a:rPr lang="fa-IR" b="1" dirty="0">
                <a:cs typeface="Lotus" pitchFamily="2" charset="-78"/>
                <a:hlinkClick r:id="rId5" action="ppaction://hlinksldjump"/>
              </a:rPr>
              <a:t>فرهنگ</a:t>
            </a:r>
            <a:r>
              <a:rPr lang="fa-IR" b="1" dirty="0">
                <a:cs typeface="Lotus" pitchFamily="2" charset="-78"/>
              </a:rPr>
              <a:t> </a:t>
            </a:r>
          </a:p>
          <a:p>
            <a:pPr algn="ctr" rtl="1"/>
            <a:r>
              <a:rPr lang="fa-IR" b="1" dirty="0">
                <a:cs typeface="Lotus" pitchFamily="2" charset="-78"/>
                <a:hlinkClick r:id="rId6" action="ppaction://hlinksldjump"/>
              </a:rPr>
              <a:t>منزلت ونقش </a:t>
            </a:r>
            <a:endParaRPr lang="fa-IR" b="1" dirty="0">
              <a:cs typeface="Lotus" pitchFamily="2" charset="-78"/>
            </a:endParaRPr>
          </a:p>
          <a:p>
            <a:pPr algn="ctr" rtl="1"/>
            <a:r>
              <a:rPr lang="fa-IR" b="1" dirty="0">
                <a:cs typeface="Lotus" pitchFamily="2" charset="-78"/>
                <a:hlinkClick r:id="rId7" action="ppaction://hlinksldjump"/>
              </a:rPr>
              <a:t>اجتماعی شدن وشخصيت </a:t>
            </a:r>
            <a:endParaRPr lang="fa-IR" b="1" dirty="0">
              <a:cs typeface="Lotus" pitchFamily="2" charset="-78"/>
            </a:endParaRPr>
          </a:p>
          <a:p>
            <a:pPr algn="ctr" rtl="1"/>
            <a:r>
              <a:rPr lang="fa-IR" b="1" dirty="0">
                <a:cs typeface="Lotus" pitchFamily="2" charset="-78"/>
                <a:hlinkClick r:id="rId8" action="ppaction://hlinksldjump"/>
              </a:rPr>
              <a:t>گروههای اجتماعی</a:t>
            </a:r>
            <a:endParaRPr lang="fa-IR" b="1" dirty="0">
              <a:cs typeface="Lotus" pitchFamily="2" charset="-78"/>
            </a:endParaRPr>
          </a:p>
          <a:p>
            <a:pPr algn="ctr" rtl="1"/>
            <a:r>
              <a:rPr lang="fa-IR" b="1" dirty="0">
                <a:cs typeface="Lotus" pitchFamily="2" charset="-78"/>
                <a:hlinkClick r:id="rId9" action="ppaction://hlinksldjump"/>
              </a:rPr>
              <a:t>نهادهای اجتماعی</a:t>
            </a:r>
            <a:r>
              <a:rPr lang="fa-IR" dirty="0">
                <a:cs typeface="Lotus" pitchFamily="2" charset="-78"/>
                <a:hlinkClick r:id="rId9" action="ppaction://hlinksldjump"/>
              </a:rPr>
              <a:t> </a:t>
            </a:r>
            <a:endParaRPr lang="en-US" dirty="0">
              <a:cs typeface="Lotus" pitchFamily="2" charset="-78"/>
            </a:endParaRPr>
          </a:p>
        </p:txBody>
      </p:sp>
      <p:sp>
        <p:nvSpPr>
          <p:cNvPr id="6" name="Slide Number Placeholder 5"/>
          <p:cNvSpPr>
            <a:spLocks noGrp="1"/>
          </p:cNvSpPr>
          <p:nvPr>
            <p:ph type="sldNum" sz="quarter" idx="12"/>
          </p:nvPr>
        </p:nvSpPr>
        <p:spPr/>
        <p:txBody>
          <a:bodyPr/>
          <a:lstStyle/>
          <a:p>
            <a:fld id="{FFBE6A7E-D7AE-40D8-A23B-EC8DC7B689F3}" type="slidenum">
              <a:rPr lang="fa-IR"/>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2468880"/>
            <a:ext cx="8229600" cy="4389120"/>
          </a:xfrm>
        </p:spPr>
        <p:txBody>
          <a:bodyPr>
            <a:normAutofit/>
          </a:bodyPr>
          <a:lstStyle/>
          <a:p>
            <a:pPr algn="ctr"/>
            <a:r>
              <a:rPr lang="fa-IR" sz="9600" dirty="0"/>
              <a:t>فرهنگ</a:t>
            </a:r>
            <a:endParaRPr lang="en-US" sz="9600"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تعریف فرهنگ</a:t>
            </a:r>
            <a:endParaRPr lang="en-US" dirty="0"/>
          </a:p>
        </p:txBody>
      </p:sp>
      <p:sp>
        <p:nvSpPr>
          <p:cNvPr id="3" name="Content Placeholder 2"/>
          <p:cNvSpPr>
            <a:spLocks noGrp="1"/>
          </p:cNvSpPr>
          <p:nvPr>
            <p:ph idx="1"/>
          </p:nvPr>
        </p:nvSpPr>
        <p:spPr/>
        <p:txBody>
          <a:bodyPr/>
          <a:lstStyle/>
          <a:p>
            <a:r>
              <a:rPr lang="fa-IR" dirty="0"/>
              <a:t>(</a:t>
            </a:r>
            <a:r>
              <a:rPr lang="fa-IR" sz="5400" dirty="0"/>
              <a:t>فرهنگ عبارت است ازنظام پیچیده ای شامل دانش بشری ،اعتقادات ،هنر،اصول اخلاقی ،قوانین،اداب ورسوم وسایریافته های اجتماعی انسان)ا</a:t>
            </a:r>
            <a:endParaRPr lang="en-US" sz="5400"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514432"/>
          </a:xfrm>
        </p:spPr>
        <p:txBody>
          <a:bodyPr>
            <a:normAutofit fontScale="90000"/>
          </a:bodyPr>
          <a:lstStyle/>
          <a:p>
            <a:pPr algn="ctr"/>
            <a:r>
              <a:rPr lang="fa-IR" sz="8000" dirty="0"/>
              <a:t>اهمیت فرهنگ  </a:t>
            </a:r>
            <a:br>
              <a:rPr lang="en-US" dirty="0"/>
            </a:br>
            <a:endParaRPr lang="en-US" dirty="0"/>
          </a:p>
        </p:txBody>
      </p:sp>
      <p:sp>
        <p:nvSpPr>
          <p:cNvPr id="3" name="Content Placeholder 2"/>
          <p:cNvSpPr>
            <a:spLocks noGrp="1"/>
          </p:cNvSpPr>
          <p:nvPr>
            <p:ph idx="1"/>
          </p:nvPr>
        </p:nvSpPr>
        <p:spPr>
          <a:xfrm>
            <a:off x="457200" y="1052736"/>
            <a:ext cx="8229600" cy="5271864"/>
          </a:xfrm>
        </p:spPr>
        <p:txBody>
          <a:bodyPr>
            <a:normAutofit lnSpcReduction="10000"/>
          </a:bodyPr>
          <a:lstStyle/>
          <a:p>
            <a:pPr rtl="1">
              <a:buNone/>
            </a:pPr>
            <a:r>
              <a:rPr lang="fa-IR" dirty="0"/>
              <a:t> </a:t>
            </a:r>
            <a:r>
              <a:rPr lang="fa-IR" sz="2800" dirty="0"/>
              <a:t>وجه ممیزه انسان وحیوان رادرمقوله فرهنگ دانسته اندوازانسان به حیوان بافرهنگ تعبیرکرده اند ومعتقدند که حیات وپویائی جامعه به زنده بودن وحیات فرهنگ هرجامعه منوط است </a:t>
            </a:r>
            <a:endParaRPr lang="en-US" sz="2800" dirty="0"/>
          </a:p>
          <a:p>
            <a:pPr rtl="1"/>
            <a:r>
              <a:rPr lang="fa-IR" sz="2800" dirty="0"/>
              <a:t>فرهنگ روح جامعه راتشکیل میدهد وجامعه تامادامی که روح فرهنگ دررگهای آن جاری است حیات دارد وپویائی جامعه به پویائی فرهنگ آن جامعه بستگی دارد </a:t>
            </a:r>
            <a:endParaRPr lang="en-US" sz="2800" dirty="0"/>
          </a:p>
          <a:p>
            <a:pPr rtl="1"/>
            <a:r>
              <a:rPr lang="fa-IR" sz="2800" dirty="0"/>
              <a:t>فرهنگ راهنمای همه فعالیت های انسان است وانسان ازطریق نمادهای فرهنگی احساسات اندیشه هاوآرمانهای خودرابه دیگران منتقل می کند </a:t>
            </a:r>
            <a:endParaRPr lang="en-US" sz="2800" dirty="0"/>
          </a:p>
          <a:p>
            <a:pPr rtl="1"/>
            <a:r>
              <a:rPr lang="fa-IR" sz="2800" dirty="0"/>
              <a:t>انسانها درفضای فرهنگی حاکم برجامعه خود تنفس وزندگی می­کنند وسمبل هاونمادها ارزش ها وسنت ها قوانین ورفتارها فرهنگ جامعه راتشکیل می دهند وانسانها راتحت تاثیر قرار می دهند </a:t>
            </a:r>
            <a:endParaRPr lang="en-US" sz="2800" dirty="0"/>
          </a:p>
          <a:p>
            <a:endParaRPr lang="en-US" sz="2800"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8000" dirty="0"/>
              <a:t>ویژگیهای فرهنگ </a:t>
            </a:r>
            <a:endParaRPr lang="en-US" sz="8000" dirty="0"/>
          </a:p>
        </p:txBody>
      </p:sp>
      <p:sp>
        <p:nvSpPr>
          <p:cNvPr id="3" name="Content Placeholder 2"/>
          <p:cNvSpPr>
            <a:spLocks noGrp="1"/>
          </p:cNvSpPr>
          <p:nvPr>
            <p:ph idx="1"/>
          </p:nvPr>
        </p:nvSpPr>
        <p:spPr>
          <a:xfrm>
            <a:off x="457200" y="1700808"/>
            <a:ext cx="8229600" cy="4623792"/>
          </a:xfrm>
        </p:spPr>
        <p:txBody>
          <a:bodyPr>
            <a:normAutofit/>
          </a:bodyPr>
          <a:lstStyle/>
          <a:p>
            <a:r>
              <a:rPr lang="fa-IR" sz="4000" dirty="0"/>
              <a:t>الف:عمومیت داشتن فرهنگ  /همه جوامع ازفرهنگ خاص خودبرخوردارند ب:وجودتغییروتحول درفرهنگ جوامع </a:t>
            </a:r>
            <a:endParaRPr lang="en-US" sz="4000"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73</a:t>
            </a:fld>
            <a:endParaRPr lang="en-US"/>
          </a:p>
        </p:txBody>
      </p:sp>
      <p:sp>
        <p:nvSpPr>
          <p:cNvPr id="7" name="Rectangle 6"/>
          <p:cNvSpPr/>
          <p:nvPr/>
        </p:nvSpPr>
        <p:spPr>
          <a:xfrm>
            <a:off x="1067515" y="4077072"/>
            <a:ext cx="6173486" cy="707886"/>
          </a:xfrm>
          <a:prstGeom prst="rect">
            <a:avLst/>
          </a:prstGeom>
        </p:spPr>
        <p:txBody>
          <a:bodyPr wrap="none">
            <a:spAutoFit/>
          </a:bodyPr>
          <a:lstStyle/>
          <a:p>
            <a:r>
              <a:rPr lang="fa-IR" sz="4000" dirty="0"/>
              <a:t>ج:اکتسابی وقابل انتقال بودن فرهنگ</a:t>
            </a:r>
            <a:endParaRPr lang="en-US" sz="40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1عناصرتشکیل دهنده فرهنگ</a:t>
            </a:r>
            <a:endParaRPr lang="en-US" dirty="0"/>
          </a:p>
        </p:txBody>
      </p:sp>
      <p:sp>
        <p:nvSpPr>
          <p:cNvPr id="3" name="Content Placeholder 2"/>
          <p:cNvSpPr>
            <a:spLocks noGrp="1"/>
          </p:cNvSpPr>
          <p:nvPr>
            <p:ph idx="1"/>
          </p:nvPr>
        </p:nvSpPr>
        <p:spPr/>
        <p:txBody>
          <a:bodyPr/>
          <a:lstStyle/>
          <a:p>
            <a:r>
              <a:rPr lang="fa-IR" sz="4000" dirty="0"/>
              <a:t>فرهنگ درهرجامعه مجموعه ونظام واره ای است مرکب از.عقایدوباورها،ارزش ها،سمبل هاونمادها،آداب والگوهای رفتاری  مصنوعات که ادراکات،رفتارهاومناسبات جامعه راجهت وشکل می دهدوهویت آن رامی سازد</a:t>
            </a:r>
            <a:endParaRPr lang="en-US" sz="4000" dirty="0"/>
          </a:p>
          <a:p>
            <a:endParaRPr lang="en-US"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p:txBody>
          <a:bodyPr/>
          <a:lstStyle/>
          <a:p>
            <a:pPr marL="609600" indent="-609600" algn="r" rtl="1">
              <a:buFontTx/>
              <a:buNone/>
            </a:pPr>
            <a:r>
              <a:rPr lang="ar-SA" sz="4000">
                <a:cs typeface="Lotus" pitchFamily="2" charset="-78"/>
              </a:rPr>
              <a:t>انسان‌ها با توسل به نمادها به سه شيوه بنيادي ارتباط برقرار مي‌كنند:</a:t>
            </a:r>
            <a:r>
              <a:rPr lang="fa-IR" sz="4000">
                <a:cs typeface="Lotus" pitchFamily="2" charset="-78"/>
              </a:rPr>
              <a:t>      </a:t>
            </a:r>
          </a:p>
          <a:p>
            <a:pPr marL="609600" indent="-609600" algn="r" rtl="1">
              <a:buFontTx/>
              <a:buNone/>
            </a:pPr>
            <a:r>
              <a:rPr lang="ar-SA" sz="4000">
                <a:cs typeface="Lotus" pitchFamily="2" charset="-78"/>
              </a:rPr>
              <a:t>1. زبان گفتاري</a:t>
            </a:r>
            <a:endParaRPr lang="fa-IR" sz="4000">
              <a:cs typeface="Lotus" pitchFamily="2" charset="-78"/>
            </a:endParaRPr>
          </a:p>
          <a:p>
            <a:pPr marL="609600" indent="-609600" algn="r" rtl="1">
              <a:buFontTx/>
              <a:buNone/>
            </a:pPr>
            <a:r>
              <a:rPr lang="ar-SA" sz="4000">
                <a:cs typeface="Lotus" pitchFamily="2" charset="-78"/>
              </a:rPr>
              <a:t>2. زبان نوشتاري</a:t>
            </a:r>
            <a:endParaRPr lang="fa-IR" sz="4000">
              <a:cs typeface="Lotus" pitchFamily="2" charset="-78"/>
            </a:endParaRPr>
          </a:p>
          <a:p>
            <a:pPr marL="609600" indent="-609600" algn="r" rtl="1">
              <a:buFontTx/>
              <a:buNone/>
            </a:pPr>
            <a:r>
              <a:rPr lang="ar-SA" sz="4000">
                <a:cs typeface="Lotus" pitchFamily="2" charset="-78"/>
              </a:rPr>
              <a:t>3 . زبان جسماني</a:t>
            </a:r>
            <a:endParaRPr lang="fa-IR" sz="4000">
              <a:cs typeface="Lotus" pitchFamily="2" charset="-78"/>
            </a:endParaRPr>
          </a:p>
          <a:p>
            <a:pPr marL="609600" indent="-609600" algn="r" rtl="1">
              <a:buFontTx/>
              <a:buNone/>
            </a:pPr>
            <a:endParaRPr lang="fa-IR" sz="40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A68E06FB-2E9D-40B6-A322-484277DE8311}" type="slidenum">
              <a:rPr lang="fa-IR"/>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fa-IR"/>
              <a:t>مژده کيانی - مردادماه 1385</a:t>
            </a:r>
            <a:endParaRPr lang="en-US"/>
          </a:p>
        </p:txBody>
      </p:sp>
      <p:sp>
        <p:nvSpPr>
          <p:cNvPr id="15" name="Slide Number Placeholder 5"/>
          <p:cNvSpPr>
            <a:spLocks noGrp="1"/>
          </p:cNvSpPr>
          <p:nvPr>
            <p:ph type="sldNum" sz="quarter" idx="12"/>
          </p:nvPr>
        </p:nvSpPr>
        <p:spPr/>
        <p:txBody>
          <a:bodyPr/>
          <a:lstStyle/>
          <a:p>
            <a:fld id="{4EEC8C0C-68BF-4F2C-B471-5A6B6F9D0FED}" type="slidenum">
              <a:rPr lang="fa-IR"/>
              <a:pPr/>
              <a:t>76</a:t>
            </a:fld>
            <a:endParaRPr lang="en-US"/>
          </a:p>
        </p:txBody>
      </p:sp>
      <p:grpSp>
        <p:nvGrpSpPr>
          <p:cNvPr id="18436" name="Group 4"/>
          <p:cNvGrpSpPr>
            <a:grpSpLocks/>
          </p:cNvGrpSpPr>
          <p:nvPr/>
        </p:nvGrpSpPr>
        <p:grpSpPr bwMode="auto">
          <a:xfrm>
            <a:off x="1908175" y="476250"/>
            <a:ext cx="4897438" cy="4535488"/>
            <a:chOff x="3381" y="7128"/>
            <a:chExt cx="4980" cy="2520"/>
          </a:xfrm>
        </p:grpSpPr>
        <p:sp>
          <p:nvSpPr>
            <p:cNvPr id="18437" name="Rectangle 5"/>
            <p:cNvSpPr>
              <a:spLocks noChangeArrowheads="1"/>
            </p:cNvSpPr>
            <p:nvPr/>
          </p:nvSpPr>
          <p:spPr bwMode="auto">
            <a:xfrm>
              <a:off x="4435" y="7128"/>
              <a:ext cx="3086" cy="1035"/>
            </a:xfrm>
            <a:prstGeom prst="rect">
              <a:avLst/>
            </a:prstGeom>
            <a:solidFill>
              <a:srgbClr val="CCFFCC"/>
            </a:soli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CCFFCC"/>
              </a:extrusionClr>
            </a:sp3d>
          </p:spPr>
          <p:txBody>
            <a:bodyPr>
              <a:flatTx/>
            </a:bodyPr>
            <a:lstStyle/>
            <a:p>
              <a:pPr rtl="1"/>
              <a:endParaRPr lang="en-US" altLang="zh-CN" sz="700" i="1">
                <a:latin typeface="Times New Roman" pitchFamily="18" charset="0"/>
                <a:ea typeface="SimSun" pitchFamily="2" charset="-122"/>
                <a:cs typeface="B Nazanin" pitchFamily="2" charset="-78"/>
              </a:endParaRPr>
            </a:p>
            <a:p>
              <a:pPr rtl="1"/>
              <a:r>
                <a:rPr lang="ar-SA" altLang="zh-CN" sz="4400" i="1">
                  <a:latin typeface="Times New Roman" pitchFamily="18" charset="0"/>
                  <a:ea typeface="SimSun" pitchFamily="2" charset="-122"/>
                  <a:cs typeface="Lotus" pitchFamily="2" charset="-78"/>
                </a:rPr>
                <a:t>سه شيوه بنيادي ارتباط</a:t>
              </a:r>
              <a:endParaRPr lang="en-US" sz="5400">
                <a:latin typeface="Arial" charset="0"/>
                <a:cs typeface="Lotus" pitchFamily="2" charset="-78"/>
              </a:endParaRPr>
            </a:p>
          </p:txBody>
        </p:sp>
        <p:sp>
          <p:nvSpPr>
            <p:cNvPr id="18438" name="Rectangle 6"/>
            <p:cNvSpPr>
              <a:spLocks noChangeArrowheads="1"/>
            </p:cNvSpPr>
            <p:nvPr/>
          </p:nvSpPr>
          <p:spPr bwMode="auto">
            <a:xfrm>
              <a:off x="6981" y="9160"/>
              <a:ext cx="1380" cy="488"/>
            </a:xfrm>
            <a:prstGeom prst="rect">
              <a:avLst/>
            </a:prstGeom>
            <a:gradFill rotWithShape="1">
              <a:gsLst>
                <a:gs pos="0">
                  <a:srgbClr val="FFFFFF"/>
                </a:gs>
                <a:gs pos="100000">
                  <a:srgbClr val="FF33CC"/>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33CC"/>
              </a:extrusionClr>
            </a:sp3d>
          </p:spPr>
          <p:txBody>
            <a:bodyPr>
              <a:flatTx/>
            </a:bodyPr>
            <a:lstStyle/>
            <a:p>
              <a:pPr rtl="1"/>
              <a:r>
                <a:rPr lang="ar-SA" altLang="zh-CN" sz="2800" b="1">
                  <a:latin typeface="Times New Roman" pitchFamily="18" charset="0"/>
                  <a:ea typeface="SimSun" pitchFamily="2" charset="-122"/>
                  <a:cs typeface="Lotus" pitchFamily="2" charset="-78"/>
                </a:rPr>
                <a:t>زبان گفتاري</a:t>
              </a:r>
              <a:endParaRPr lang="en-US" sz="4000" b="1">
                <a:latin typeface="Arial" charset="0"/>
                <a:ea typeface="SimSun" pitchFamily="2" charset="-122"/>
                <a:cs typeface="Lotus" pitchFamily="2" charset="-78"/>
              </a:endParaRPr>
            </a:p>
          </p:txBody>
        </p:sp>
        <p:sp>
          <p:nvSpPr>
            <p:cNvPr id="18439" name="Rectangle 7"/>
            <p:cNvSpPr>
              <a:spLocks noChangeArrowheads="1"/>
            </p:cNvSpPr>
            <p:nvPr/>
          </p:nvSpPr>
          <p:spPr bwMode="auto">
            <a:xfrm>
              <a:off x="5181" y="9160"/>
              <a:ext cx="1380" cy="488"/>
            </a:xfrm>
            <a:prstGeom prst="rect">
              <a:avLst/>
            </a:prstGeom>
            <a:gradFill rotWithShape="1">
              <a:gsLst>
                <a:gs pos="0">
                  <a:srgbClr val="FFFFFF"/>
                </a:gs>
                <a:gs pos="100000">
                  <a:srgbClr val="FF33CC"/>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33CC"/>
              </a:extrusionClr>
            </a:sp3d>
          </p:spPr>
          <p:txBody>
            <a:bodyPr>
              <a:flatTx/>
            </a:bodyPr>
            <a:lstStyle/>
            <a:p>
              <a:pPr rtl="1"/>
              <a:r>
                <a:rPr lang="ar-SA" altLang="zh-CN" sz="2800" b="1">
                  <a:latin typeface="Times New Roman" pitchFamily="18" charset="0"/>
                  <a:ea typeface="SimSun" pitchFamily="2" charset="-122"/>
                  <a:cs typeface="Lotus" pitchFamily="2" charset="-78"/>
                </a:rPr>
                <a:t>زبان نوشتاري</a:t>
              </a:r>
            </a:p>
            <a:p>
              <a:pPr algn="l"/>
              <a:endParaRPr lang="en-US" sz="4000" b="1">
                <a:latin typeface="Arial" charset="0"/>
                <a:ea typeface="SimSun" pitchFamily="2" charset="-122"/>
                <a:cs typeface="Lotus" pitchFamily="2" charset="-78"/>
              </a:endParaRPr>
            </a:p>
          </p:txBody>
        </p:sp>
        <p:sp>
          <p:nvSpPr>
            <p:cNvPr id="18440" name="Rectangle 8"/>
            <p:cNvSpPr>
              <a:spLocks noChangeArrowheads="1"/>
            </p:cNvSpPr>
            <p:nvPr/>
          </p:nvSpPr>
          <p:spPr bwMode="auto">
            <a:xfrm>
              <a:off x="3381" y="9160"/>
              <a:ext cx="1380" cy="488"/>
            </a:xfrm>
            <a:prstGeom prst="rect">
              <a:avLst/>
            </a:prstGeom>
            <a:gradFill rotWithShape="1">
              <a:gsLst>
                <a:gs pos="0">
                  <a:srgbClr val="FFFFFF"/>
                </a:gs>
                <a:gs pos="100000">
                  <a:srgbClr val="FF33CC"/>
                </a:gs>
              </a:gsLst>
              <a:path path="shape">
                <a:fillToRect l="50000" t="50000" r="50000" b="50000"/>
              </a:path>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33CC"/>
              </a:extrusionClr>
            </a:sp3d>
          </p:spPr>
          <p:txBody>
            <a:bodyPr>
              <a:flatTx/>
            </a:bodyPr>
            <a:lstStyle/>
            <a:p>
              <a:pPr rtl="1"/>
              <a:r>
                <a:rPr lang="ar-SA" altLang="zh-CN" sz="2800" b="1">
                  <a:latin typeface="Times New Roman" pitchFamily="18" charset="0"/>
                  <a:ea typeface="SimSun" pitchFamily="2" charset="-122"/>
                  <a:cs typeface="Lotus" pitchFamily="2" charset="-78"/>
                </a:rPr>
                <a:t>زبان جسماني</a:t>
              </a:r>
            </a:p>
            <a:p>
              <a:pPr algn="l"/>
              <a:endParaRPr lang="en-US" sz="4000" b="1">
                <a:latin typeface="Arial" charset="0"/>
                <a:ea typeface="SimSun" pitchFamily="2" charset="-122"/>
                <a:cs typeface="Lotus" pitchFamily="2" charset="-78"/>
              </a:endParaRPr>
            </a:p>
          </p:txBody>
        </p:sp>
        <p:grpSp>
          <p:nvGrpSpPr>
            <p:cNvPr id="18441" name="Group 9"/>
            <p:cNvGrpSpPr>
              <a:grpSpLocks/>
            </p:cNvGrpSpPr>
            <p:nvPr/>
          </p:nvGrpSpPr>
          <p:grpSpPr bwMode="auto">
            <a:xfrm>
              <a:off x="4221" y="8208"/>
              <a:ext cx="3240" cy="900"/>
              <a:chOff x="4221" y="8208"/>
              <a:chExt cx="3240" cy="900"/>
            </a:xfrm>
          </p:grpSpPr>
          <p:sp>
            <p:nvSpPr>
              <p:cNvPr id="18442" name="Line 10"/>
              <p:cNvSpPr>
                <a:spLocks noChangeShapeType="1"/>
              </p:cNvSpPr>
              <p:nvPr/>
            </p:nvSpPr>
            <p:spPr bwMode="auto">
              <a:xfrm>
                <a:off x="7461" y="838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8443" name="Line 11"/>
              <p:cNvSpPr>
                <a:spLocks noChangeShapeType="1"/>
              </p:cNvSpPr>
              <p:nvPr/>
            </p:nvSpPr>
            <p:spPr bwMode="auto">
              <a:xfrm>
                <a:off x="4221" y="8388"/>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8444" name="Line 12"/>
              <p:cNvSpPr>
                <a:spLocks noChangeShapeType="1"/>
              </p:cNvSpPr>
              <p:nvPr/>
            </p:nvSpPr>
            <p:spPr bwMode="auto">
              <a:xfrm>
                <a:off x="5901" y="8479"/>
                <a:ext cx="0" cy="629"/>
              </a:xfrm>
              <a:prstGeom prst="line">
                <a:avLst/>
              </a:prstGeom>
              <a:noFill/>
              <a:ln w="9525">
                <a:solidFill>
                  <a:srgbClr val="000000"/>
                </a:solidFill>
                <a:prstDash val="lgDashDotDot"/>
                <a:round/>
                <a:headEnd/>
                <a:tailEnd type="stealth" w="med" len="lg"/>
              </a:ln>
            </p:spPr>
            <p:txBody>
              <a:bodyPr/>
              <a:lstStyle/>
              <a:p>
                <a:endParaRPr lang="en-US"/>
              </a:p>
            </p:txBody>
          </p:sp>
          <p:sp>
            <p:nvSpPr>
              <p:cNvPr id="18445" name="Line 13"/>
              <p:cNvSpPr>
                <a:spLocks noChangeShapeType="1"/>
              </p:cNvSpPr>
              <p:nvPr/>
            </p:nvSpPr>
            <p:spPr bwMode="auto">
              <a:xfrm>
                <a:off x="5901" y="8208"/>
                <a:ext cx="0" cy="360"/>
              </a:xfrm>
              <a:prstGeom prst="line">
                <a:avLst/>
              </a:prstGeom>
              <a:noFill/>
              <a:ln w="9525">
                <a:solidFill>
                  <a:srgbClr val="000000"/>
                </a:solidFill>
                <a:prstDash val="lgDashDotDot"/>
                <a:round/>
                <a:headEnd/>
                <a:tailEnd/>
              </a:ln>
            </p:spPr>
            <p:txBody>
              <a:bodyPr/>
              <a:lstStyle/>
              <a:p>
                <a:endParaRPr lang="en-US"/>
              </a:p>
            </p:txBody>
          </p:sp>
        </p:grpSp>
        <p:sp>
          <p:nvSpPr>
            <p:cNvPr id="18446" name="Line 14"/>
            <p:cNvSpPr>
              <a:spLocks noChangeShapeType="1"/>
            </p:cNvSpPr>
            <p:nvPr/>
          </p:nvSpPr>
          <p:spPr bwMode="auto">
            <a:xfrm flipV="1">
              <a:off x="4221" y="8388"/>
              <a:ext cx="3240" cy="0"/>
            </a:xfrm>
            <a:prstGeom prst="line">
              <a:avLst/>
            </a:prstGeom>
            <a:noFill/>
            <a:ln w="9525">
              <a:solidFill>
                <a:srgbClr val="000000"/>
              </a:solidFill>
              <a:prstDash val="lgDashDotDot"/>
              <a:round/>
              <a:headEnd/>
              <a:tailEnd/>
            </a:ln>
          </p:spPr>
          <p:txBody>
            <a:bodyPr/>
            <a:lstStyle/>
            <a:p>
              <a:endParaRPr lang="en-US"/>
            </a:p>
          </p:txBody>
        </p:sp>
      </p:gr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457200" y="0"/>
            <a:ext cx="8229600" cy="1268760"/>
          </a:xfrm>
        </p:spPr>
        <p:txBody>
          <a:bodyPr/>
          <a:lstStyle/>
          <a:p>
            <a:pPr algn="ctr"/>
            <a:r>
              <a:rPr lang="ar-SA" sz="4800" b="1" dirty="0">
                <a:cs typeface="Lotus" pitchFamily="2" charset="-78"/>
              </a:rPr>
              <a:t>هنجارهاي فرهنگي</a:t>
            </a:r>
            <a:endParaRPr lang="en-US" sz="4800" b="1" dirty="0">
              <a:cs typeface="Lotus" pitchFamily="2" charset="-78"/>
            </a:endParaRPr>
          </a:p>
        </p:txBody>
      </p:sp>
      <p:sp>
        <p:nvSpPr>
          <p:cNvPr id="420867" name="Rectangle 3"/>
          <p:cNvSpPr>
            <a:spLocks noGrp="1" noChangeArrowheads="1"/>
          </p:cNvSpPr>
          <p:nvPr>
            <p:ph idx="1"/>
          </p:nvPr>
        </p:nvSpPr>
        <p:spPr>
          <a:xfrm>
            <a:off x="323528" y="1844824"/>
            <a:ext cx="8229600" cy="3183632"/>
          </a:xfrm>
        </p:spPr>
        <p:txBody>
          <a:bodyPr/>
          <a:lstStyle/>
          <a:p>
            <a:pPr algn="ctr" rtl="1">
              <a:buFontTx/>
              <a:buNone/>
            </a:pPr>
            <a:r>
              <a:rPr lang="ar-SA" sz="3600" dirty="0">
                <a:cs typeface="Lotus" pitchFamily="2" charset="-78"/>
              </a:rPr>
              <a:t>هنجارهاي فرهنگي معيارهاي رفتاري ثابتي است كه گروه به لحاظ فكري يا رفتاري از افراد انتظار دارد يا آن راتائيدمي‌كند. </a:t>
            </a:r>
            <a:endParaRPr lang="en-US" sz="3600" dirty="0">
              <a:cs typeface="Lotus" pitchFamily="2" charset="-78"/>
            </a:endParaRPr>
          </a:p>
          <a:p>
            <a:endParaRPr lang="en-US" dirty="0"/>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6421497-FC4F-4561-94CF-A1F0E89AC10A}" type="slidenum">
              <a:rPr lang="fa-IR"/>
              <a:pPr/>
              <a:t>77</a:t>
            </a:fld>
            <a:endParaRPr lang="en-US"/>
          </a:p>
        </p:txBody>
      </p:sp>
      <p:sp>
        <p:nvSpPr>
          <p:cNvPr id="7" name="Rectangle 6"/>
          <p:cNvSpPr/>
          <p:nvPr/>
        </p:nvSpPr>
        <p:spPr>
          <a:xfrm>
            <a:off x="1331640" y="3284984"/>
            <a:ext cx="6552728" cy="3539430"/>
          </a:xfrm>
          <a:prstGeom prst="rect">
            <a:avLst/>
          </a:prstGeom>
        </p:spPr>
        <p:txBody>
          <a:bodyPr wrap="square">
            <a:spAutoFit/>
          </a:bodyPr>
          <a:lstStyle/>
          <a:p>
            <a:r>
              <a:rPr lang="fa-IR" sz="3200" dirty="0"/>
              <a:t>هنجارها قواعد رفتار هستند،قواعدی که مشخص کننده رفتارهای خوددرجامعه محسوب می شوندمعیارهای رفتار ثابتی که گروه به لحاظ فکری یارفتاری ازافرادانتظار داردیاآنهاراتایید می کنند هنجارهابازتاب فرهنگ جامعه می باشند هنجارهابرای رعایت شدن نیازمندضمانت اجراهستند </a:t>
            </a:r>
            <a:endParaRPr lang="en-US" sz="32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r>
              <a:rPr lang="fa-IR"/>
              <a:t>مژده کيانی - مردادماه 1385</a:t>
            </a:r>
            <a:endParaRPr lang="en-US"/>
          </a:p>
        </p:txBody>
      </p:sp>
      <p:sp>
        <p:nvSpPr>
          <p:cNvPr id="16" name="Slide Number Placeholder 5"/>
          <p:cNvSpPr>
            <a:spLocks noGrp="1"/>
          </p:cNvSpPr>
          <p:nvPr>
            <p:ph type="sldNum" sz="quarter" idx="12"/>
          </p:nvPr>
        </p:nvSpPr>
        <p:spPr/>
        <p:txBody>
          <a:bodyPr/>
          <a:lstStyle/>
          <a:p>
            <a:fld id="{2D94A004-19F0-4D9D-99CE-61649B2F8C29}" type="slidenum">
              <a:rPr lang="fa-IR"/>
              <a:pPr/>
              <a:t>78</a:t>
            </a:fld>
            <a:endParaRPr lang="en-US"/>
          </a:p>
        </p:txBody>
      </p:sp>
      <p:grpSp>
        <p:nvGrpSpPr>
          <p:cNvPr id="16388" name="Group 4"/>
          <p:cNvGrpSpPr>
            <a:grpSpLocks/>
          </p:cNvGrpSpPr>
          <p:nvPr/>
        </p:nvGrpSpPr>
        <p:grpSpPr bwMode="auto">
          <a:xfrm>
            <a:off x="1619250" y="260350"/>
            <a:ext cx="6264275" cy="5327650"/>
            <a:chOff x="2961" y="10615"/>
            <a:chExt cx="6300" cy="3533"/>
          </a:xfrm>
        </p:grpSpPr>
        <p:sp>
          <p:nvSpPr>
            <p:cNvPr id="16389" name="Rectangle 5"/>
            <p:cNvSpPr>
              <a:spLocks noChangeArrowheads="1"/>
            </p:cNvSpPr>
            <p:nvPr/>
          </p:nvSpPr>
          <p:spPr bwMode="auto">
            <a:xfrm>
              <a:off x="5001" y="10615"/>
              <a:ext cx="2160" cy="1384"/>
            </a:xfrm>
            <a:prstGeom prst="rect">
              <a:avLst/>
            </a:prstGeom>
            <a:gradFill rotWithShape="1">
              <a:gsLst>
                <a:gs pos="0">
                  <a:schemeClr val="bg1"/>
                </a:gs>
                <a:gs pos="100000">
                  <a:schemeClr val="folHlink"/>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1"/>
              </a:extrusionClr>
            </a:sp3d>
          </p:spPr>
          <p:txBody>
            <a:bodyPr>
              <a:flatTx/>
            </a:bodyPr>
            <a:lstStyle/>
            <a:p>
              <a:pPr rtl="1"/>
              <a:endParaRPr lang="en-US" altLang="zh-CN" sz="500" i="1">
                <a:latin typeface="Times New Roman" pitchFamily="18" charset="0"/>
                <a:ea typeface="SimSun" pitchFamily="2" charset="-122"/>
                <a:cs typeface="B Nazanin" pitchFamily="2" charset="-78"/>
              </a:endParaRPr>
            </a:p>
            <a:p>
              <a:pPr rtl="1"/>
              <a:r>
                <a:rPr lang="ar-SA" altLang="zh-CN" sz="4000" i="1">
                  <a:latin typeface="Times New Roman" pitchFamily="18" charset="0"/>
                  <a:ea typeface="SimSun" pitchFamily="2" charset="-122"/>
                  <a:cs typeface="Lotus" pitchFamily="2" charset="-78"/>
                </a:rPr>
                <a:t>صورت‌هاي هنجارهاي فرهنگي</a:t>
              </a:r>
              <a:endParaRPr lang="en-US" sz="4800">
                <a:latin typeface="Arial" charset="0"/>
                <a:cs typeface="Lotus" pitchFamily="2" charset="-78"/>
              </a:endParaRPr>
            </a:p>
          </p:txBody>
        </p:sp>
        <p:sp>
          <p:nvSpPr>
            <p:cNvPr id="16390" name="Line 6"/>
            <p:cNvSpPr>
              <a:spLocks noChangeShapeType="1"/>
            </p:cNvSpPr>
            <p:nvPr/>
          </p:nvSpPr>
          <p:spPr bwMode="auto">
            <a:xfrm>
              <a:off x="6081" y="11999"/>
              <a:ext cx="0" cy="692"/>
            </a:xfrm>
            <a:prstGeom prst="line">
              <a:avLst/>
            </a:prstGeom>
            <a:noFill/>
            <a:ln w="9525">
              <a:solidFill>
                <a:srgbClr val="000000"/>
              </a:solidFill>
              <a:prstDash val="lgDashDotDot"/>
              <a:round/>
              <a:headEnd/>
              <a:tailEnd/>
            </a:ln>
          </p:spPr>
          <p:txBody>
            <a:bodyPr/>
            <a:lstStyle/>
            <a:p>
              <a:endParaRPr lang="en-US"/>
            </a:p>
          </p:txBody>
        </p:sp>
        <p:sp>
          <p:nvSpPr>
            <p:cNvPr id="16391" name="Line 7"/>
            <p:cNvSpPr>
              <a:spLocks noChangeShapeType="1"/>
            </p:cNvSpPr>
            <p:nvPr/>
          </p:nvSpPr>
          <p:spPr bwMode="auto">
            <a:xfrm>
              <a:off x="3681" y="12708"/>
              <a:ext cx="4860" cy="0"/>
            </a:xfrm>
            <a:prstGeom prst="line">
              <a:avLst/>
            </a:prstGeom>
            <a:noFill/>
            <a:ln w="9525">
              <a:solidFill>
                <a:srgbClr val="000000"/>
              </a:solidFill>
              <a:prstDash val="lgDashDotDot"/>
              <a:round/>
              <a:headEnd/>
              <a:tailEnd/>
            </a:ln>
          </p:spPr>
          <p:txBody>
            <a:bodyPr/>
            <a:lstStyle/>
            <a:p>
              <a:endParaRPr lang="en-US"/>
            </a:p>
          </p:txBody>
        </p:sp>
        <p:sp>
          <p:nvSpPr>
            <p:cNvPr id="16392" name="Line 8"/>
            <p:cNvSpPr>
              <a:spLocks noChangeShapeType="1"/>
            </p:cNvSpPr>
            <p:nvPr/>
          </p:nvSpPr>
          <p:spPr bwMode="auto">
            <a:xfrm>
              <a:off x="8541" y="1269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16393" name="Line 9"/>
            <p:cNvSpPr>
              <a:spLocks noChangeShapeType="1"/>
            </p:cNvSpPr>
            <p:nvPr/>
          </p:nvSpPr>
          <p:spPr bwMode="auto">
            <a:xfrm>
              <a:off x="3681" y="1269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16394" name="Line 10"/>
            <p:cNvSpPr>
              <a:spLocks noChangeShapeType="1"/>
            </p:cNvSpPr>
            <p:nvPr/>
          </p:nvSpPr>
          <p:spPr bwMode="auto">
            <a:xfrm>
              <a:off x="6921" y="1269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16395" name="Line 11"/>
            <p:cNvSpPr>
              <a:spLocks noChangeShapeType="1"/>
            </p:cNvSpPr>
            <p:nvPr/>
          </p:nvSpPr>
          <p:spPr bwMode="auto">
            <a:xfrm>
              <a:off x="5121" y="1269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16396" name="Rectangle 12"/>
            <p:cNvSpPr>
              <a:spLocks noChangeArrowheads="1"/>
            </p:cNvSpPr>
            <p:nvPr/>
          </p:nvSpPr>
          <p:spPr bwMode="auto">
            <a:xfrm>
              <a:off x="8001" y="13613"/>
              <a:ext cx="1260" cy="535"/>
            </a:xfrm>
            <a:prstGeom prst="rect">
              <a:avLst/>
            </a:prstGeom>
            <a:gradFill rotWithShape="1">
              <a:gsLst>
                <a:gs pos="0">
                  <a:schemeClr val="folHlink"/>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chemeClr val="folHlink"/>
              </a:extrusionClr>
            </a:sp3d>
          </p:spPr>
          <p:txBody>
            <a:bodyPr>
              <a:flatTx/>
            </a:bodyPr>
            <a:lstStyle/>
            <a:p>
              <a:pPr rtl="1"/>
              <a:r>
                <a:rPr lang="ar-SA" altLang="zh-CN" sz="3200" b="1">
                  <a:latin typeface="Times New Roman" pitchFamily="18" charset="0"/>
                  <a:ea typeface="SimSun" pitchFamily="2" charset="-122"/>
                  <a:cs typeface="Lotus" pitchFamily="2" charset="-78"/>
                </a:rPr>
                <a:t>ارزش‌ها</a:t>
              </a:r>
              <a:endParaRPr lang="en-US" sz="4400" b="1">
                <a:latin typeface="Arial" charset="0"/>
                <a:ea typeface="SimSun" pitchFamily="2" charset="-122"/>
                <a:cs typeface="Lotus" pitchFamily="2" charset="-78"/>
              </a:endParaRPr>
            </a:p>
          </p:txBody>
        </p:sp>
        <p:sp>
          <p:nvSpPr>
            <p:cNvPr id="16397" name="Rectangle 13"/>
            <p:cNvSpPr>
              <a:spLocks noChangeArrowheads="1"/>
            </p:cNvSpPr>
            <p:nvPr/>
          </p:nvSpPr>
          <p:spPr bwMode="auto">
            <a:xfrm>
              <a:off x="6381" y="13613"/>
              <a:ext cx="1260" cy="535"/>
            </a:xfrm>
            <a:prstGeom prst="rect">
              <a:avLst/>
            </a:prstGeom>
            <a:gradFill rotWithShape="1">
              <a:gsLst>
                <a:gs pos="0">
                  <a:schemeClr val="folHlink"/>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chemeClr val="folHlink"/>
              </a:extrusionClr>
            </a:sp3d>
          </p:spPr>
          <p:txBody>
            <a:bodyPr>
              <a:flatTx/>
            </a:bodyPr>
            <a:lstStyle/>
            <a:p>
              <a:pPr rtl="1"/>
              <a:r>
                <a:rPr lang="ar-SA" altLang="zh-CN" sz="2800" b="1">
                  <a:latin typeface="Times New Roman" pitchFamily="18" charset="0"/>
                  <a:ea typeface="SimSun" pitchFamily="2" charset="-122"/>
                  <a:cs typeface="Lotus" pitchFamily="2" charset="-78"/>
                </a:rPr>
                <a:t>آداب و رسوم</a:t>
              </a:r>
            </a:p>
            <a:p>
              <a:pPr algn="l"/>
              <a:endParaRPr lang="en-US" sz="2800" b="1">
                <a:latin typeface="Arial" charset="0"/>
                <a:ea typeface="SimSun" pitchFamily="2" charset="-122"/>
                <a:cs typeface="Lotus" pitchFamily="2" charset="-78"/>
              </a:endParaRPr>
            </a:p>
          </p:txBody>
        </p:sp>
        <p:sp>
          <p:nvSpPr>
            <p:cNvPr id="16398" name="Rectangle 14"/>
            <p:cNvSpPr>
              <a:spLocks noChangeArrowheads="1"/>
            </p:cNvSpPr>
            <p:nvPr/>
          </p:nvSpPr>
          <p:spPr bwMode="auto">
            <a:xfrm>
              <a:off x="4581" y="13613"/>
              <a:ext cx="1260" cy="535"/>
            </a:xfrm>
            <a:prstGeom prst="rect">
              <a:avLst/>
            </a:prstGeom>
            <a:gradFill rotWithShape="1">
              <a:gsLst>
                <a:gs pos="0">
                  <a:schemeClr val="folHlink"/>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chemeClr val="folHlink"/>
              </a:extrusionClr>
            </a:sp3d>
          </p:spPr>
          <p:txBody>
            <a:bodyPr>
              <a:flatTx/>
            </a:bodyPr>
            <a:lstStyle/>
            <a:p>
              <a:pPr rtl="1"/>
              <a:r>
                <a:rPr lang="ar-SA" altLang="zh-CN" sz="3200" b="1">
                  <a:latin typeface="Times New Roman" pitchFamily="18" charset="0"/>
                  <a:ea typeface="SimSun" pitchFamily="2" charset="-122"/>
                  <a:cs typeface="Lotus" pitchFamily="2" charset="-78"/>
                </a:rPr>
                <a:t>عرف</a:t>
              </a:r>
              <a:endParaRPr lang="en-US" sz="4400" b="1">
                <a:latin typeface="Arial" charset="0"/>
                <a:ea typeface="SimSun" pitchFamily="2" charset="-122"/>
                <a:cs typeface="Lotus" pitchFamily="2" charset="-78"/>
              </a:endParaRPr>
            </a:p>
          </p:txBody>
        </p:sp>
        <p:sp>
          <p:nvSpPr>
            <p:cNvPr id="16399" name="Rectangle 15"/>
            <p:cNvSpPr>
              <a:spLocks noChangeArrowheads="1"/>
            </p:cNvSpPr>
            <p:nvPr/>
          </p:nvSpPr>
          <p:spPr bwMode="auto">
            <a:xfrm>
              <a:off x="2961" y="13613"/>
              <a:ext cx="1260" cy="535"/>
            </a:xfrm>
            <a:prstGeom prst="rect">
              <a:avLst/>
            </a:prstGeom>
            <a:gradFill rotWithShape="1">
              <a:gsLst>
                <a:gs pos="0">
                  <a:schemeClr val="folHlink"/>
                </a:gs>
                <a:gs pos="100000">
                  <a:srgbClr val="FFFFFF"/>
                </a:gs>
              </a:gsLst>
              <a:lin ang="5400000" scaled="1"/>
            </a:gra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chemeClr val="folHlink"/>
              </a:extrusionClr>
            </a:sp3d>
          </p:spPr>
          <p:txBody>
            <a:bodyPr>
              <a:flatTx/>
            </a:bodyPr>
            <a:lstStyle/>
            <a:p>
              <a:pPr rtl="1"/>
              <a:r>
                <a:rPr lang="ar-SA" altLang="zh-CN" sz="3200" b="1">
                  <a:latin typeface="Times New Roman" pitchFamily="18" charset="0"/>
                  <a:ea typeface="SimSun" pitchFamily="2" charset="-122"/>
                  <a:cs typeface="Lotus" pitchFamily="2" charset="-78"/>
                </a:rPr>
                <a:t>قوانين</a:t>
              </a:r>
              <a:endParaRPr lang="en-US" sz="4400" b="1">
                <a:latin typeface="Arial" charset="0"/>
                <a:ea typeface="SimSun" pitchFamily="2" charset="-122"/>
                <a:cs typeface="Lotus" pitchFamily="2" charset="-78"/>
              </a:endParaRPr>
            </a:p>
          </p:txBody>
        </p:sp>
      </p:gr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rtl="1"/>
            <a:r>
              <a:rPr lang="ar-SA" b="1" dirty="0">
                <a:cs typeface="Lotus" pitchFamily="2" charset="-78"/>
              </a:rPr>
              <a:t>صورت‌هاي هنجارهاي فرهنگي</a:t>
            </a:r>
            <a:endParaRPr lang="en-US" b="1" dirty="0">
              <a:cs typeface="Lotus" pitchFamily="2" charset="-78"/>
            </a:endParaRPr>
          </a:p>
        </p:txBody>
      </p:sp>
      <p:sp>
        <p:nvSpPr>
          <p:cNvPr id="78851" name="Rectangle 3"/>
          <p:cNvSpPr>
            <a:spLocks noGrp="1" noChangeArrowheads="1"/>
          </p:cNvSpPr>
          <p:nvPr>
            <p:ph idx="1"/>
          </p:nvPr>
        </p:nvSpPr>
        <p:spPr/>
        <p:txBody>
          <a:bodyPr>
            <a:normAutofit lnSpcReduction="10000"/>
          </a:bodyPr>
          <a:lstStyle/>
          <a:p>
            <a:pPr algn="r" rtl="1"/>
            <a:r>
              <a:rPr lang="ar-SA" sz="4000" dirty="0">
                <a:cs typeface="Lotus" pitchFamily="2" charset="-78"/>
              </a:rPr>
              <a:t>صورت‌هاي هنجارهاي فرهنگي عبارتند از:</a:t>
            </a:r>
            <a:endParaRPr lang="fa-IR" sz="4000" i="1" dirty="0">
              <a:cs typeface="Lotus" pitchFamily="2" charset="-78"/>
            </a:endParaRPr>
          </a:p>
          <a:p>
            <a:pPr algn="r" rtl="1"/>
            <a:r>
              <a:rPr lang="ar-SA" sz="4000" b="1" i="1" dirty="0">
                <a:cs typeface="Lotus" pitchFamily="2" charset="-78"/>
              </a:rPr>
              <a:t>ارزش‌ها</a:t>
            </a:r>
            <a:r>
              <a:rPr lang="ar-SA" sz="4000" i="1" dirty="0">
                <a:cs typeface="Lotus" pitchFamily="2" charset="-78"/>
              </a:rPr>
              <a:t>: </a:t>
            </a:r>
            <a:r>
              <a:rPr lang="ar-SA" sz="4000" dirty="0">
                <a:cs typeface="Lotus" pitchFamily="2" charset="-78"/>
              </a:rPr>
              <a:t>احساسات ريشه‌دار و عميقي است كه اعضاي جامعه در آن شريكند.</a:t>
            </a:r>
            <a:r>
              <a:rPr lang="fa-IR" sz="4000" dirty="0"/>
              <a:t> ارزش فرهنگی چیزی است که افرادجامعه آنرامطلوب دارای احترام واعتباروموردقبول وپسندیده می دانند </a:t>
            </a:r>
            <a:endParaRPr lang="fa-IR" sz="4000" i="1" dirty="0">
              <a:cs typeface="Lotus" pitchFamily="2" charset="-78"/>
            </a:endParaRPr>
          </a:p>
          <a:p>
            <a:pPr algn="r" rtl="1"/>
            <a:r>
              <a:rPr lang="ar-SA" sz="4000" b="1" i="1" dirty="0">
                <a:cs typeface="Lotus" pitchFamily="2" charset="-78"/>
              </a:rPr>
              <a:t>آداب و رسوم</a:t>
            </a:r>
            <a:r>
              <a:rPr lang="ar-SA" sz="4000" i="1" dirty="0">
                <a:cs typeface="Lotus" pitchFamily="2" charset="-78"/>
              </a:rPr>
              <a:t>:</a:t>
            </a:r>
            <a:r>
              <a:rPr lang="ar-SA" sz="4000" dirty="0">
                <a:cs typeface="Lotus" pitchFamily="2" charset="-78"/>
              </a:rPr>
              <a:t> شيوه عملكرد مرسوم در جامعه است.</a:t>
            </a:r>
            <a:endParaRPr lang="fa-IR" sz="4000" i="1" dirty="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8B590C9A-DC4C-4989-98C6-64E23F409966}" type="slidenum">
              <a:rPr lang="fa-IR"/>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7" name="Rectangle 3"/>
          <p:cNvSpPr>
            <a:spLocks noGrp="1" noChangeArrowheads="1"/>
          </p:cNvSpPr>
          <p:nvPr>
            <p:ph idx="1"/>
          </p:nvPr>
        </p:nvSpPr>
        <p:spPr>
          <a:xfrm>
            <a:off x="611188" y="765175"/>
            <a:ext cx="7696200" cy="4968875"/>
          </a:xfrm>
          <a:noFill/>
          <a:ln>
            <a:solidFill>
              <a:srgbClr val="0000FF"/>
            </a:solidFill>
          </a:ln>
        </p:spPr>
        <p:txBody>
          <a:bodyPr/>
          <a:lstStyle/>
          <a:p>
            <a:pPr algn="ctr" rtl="1"/>
            <a:r>
              <a:rPr lang="fa-IR" b="1" dirty="0">
                <a:cs typeface="Lotus" pitchFamily="2" charset="-78"/>
                <a:hlinkClick r:id="rId2" action="ppaction://hlinksldjump"/>
              </a:rPr>
              <a:t>خانواده </a:t>
            </a:r>
            <a:endParaRPr lang="fa-IR" b="1" dirty="0">
              <a:cs typeface="Lotus" pitchFamily="2" charset="-78"/>
            </a:endParaRPr>
          </a:p>
          <a:p>
            <a:pPr algn="ctr" rtl="1"/>
            <a:r>
              <a:rPr lang="fa-IR" b="1" dirty="0">
                <a:cs typeface="Lotus" pitchFamily="2" charset="-78"/>
                <a:hlinkClick r:id="rId3" action="ppaction://hlinksldjump"/>
              </a:rPr>
              <a:t>نظارت اجتماعی </a:t>
            </a:r>
            <a:endParaRPr lang="fa-IR" b="1" dirty="0">
              <a:cs typeface="Lotus" pitchFamily="2" charset="-78"/>
            </a:endParaRPr>
          </a:p>
          <a:p>
            <a:pPr algn="ctr" rtl="1"/>
            <a:r>
              <a:rPr lang="fa-IR" b="1" dirty="0">
                <a:cs typeface="Lotus" pitchFamily="2" charset="-78"/>
                <a:hlinkClick r:id="rId4" action="ppaction://hlinksldjump"/>
              </a:rPr>
              <a:t>رفتار انحراف آميز </a:t>
            </a:r>
            <a:endParaRPr lang="fa-IR" b="1" dirty="0">
              <a:cs typeface="Lotus" pitchFamily="2" charset="-78"/>
            </a:endParaRPr>
          </a:p>
          <a:p>
            <a:pPr algn="ctr" rtl="1"/>
            <a:r>
              <a:rPr lang="fa-IR" b="1" dirty="0">
                <a:cs typeface="Lotus" pitchFamily="2" charset="-78"/>
                <a:hlinkClick r:id="rId5" action="ppaction://hlinksldjump"/>
              </a:rPr>
              <a:t>طبقات اجتماعی </a:t>
            </a:r>
            <a:endParaRPr lang="fa-IR" b="1" dirty="0">
              <a:cs typeface="Lotus" pitchFamily="2" charset="-78"/>
            </a:endParaRPr>
          </a:p>
          <a:p>
            <a:pPr algn="ctr" rtl="1"/>
            <a:r>
              <a:rPr lang="fa-IR" b="1" dirty="0">
                <a:cs typeface="Lotus" pitchFamily="2" charset="-78"/>
                <a:hlinkClick r:id="rId6" action="ppaction://hlinksldjump"/>
              </a:rPr>
              <a:t>تحرک اجتماعی </a:t>
            </a:r>
            <a:endParaRPr lang="fa-IR" b="1" dirty="0">
              <a:cs typeface="Lotus" pitchFamily="2" charset="-78"/>
            </a:endParaRPr>
          </a:p>
          <a:p>
            <a:pPr algn="ctr" rtl="1"/>
            <a:r>
              <a:rPr lang="fa-IR" b="1" dirty="0">
                <a:cs typeface="Lotus" pitchFamily="2" charset="-78"/>
                <a:hlinkClick r:id="rId7" action="ppaction://hlinksldjump"/>
              </a:rPr>
              <a:t>جمعيت وبوم شناسی </a:t>
            </a:r>
            <a:endParaRPr lang="fa-IR" b="1" dirty="0">
              <a:cs typeface="Lotus" pitchFamily="2" charset="-78"/>
            </a:endParaRPr>
          </a:p>
          <a:p>
            <a:pPr algn="ctr" rtl="1"/>
            <a:r>
              <a:rPr lang="fa-IR" b="1" dirty="0">
                <a:cs typeface="Lotus" pitchFamily="2" charset="-78"/>
                <a:hlinkClick r:id="rId8" action="ppaction://hlinksldjump"/>
              </a:rPr>
              <a:t>اجتماع روستايی واجتماع شهری</a:t>
            </a:r>
            <a:endParaRPr lang="fa-IR" b="1" dirty="0">
              <a:cs typeface="Lotus" pitchFamily="2" charset="-78"/>
            </a:endParaRPr>
          </a:p>
          <a:p>
            <a:pPr algn="ctr" rtl="1"/>
            <a:r>
              <a:rPr lang="fa-IR" b="1" dirty="0">
                <a:cs typeface="Lotus" pitchFamily="2" charset="-78"/>
                <a:hlinkClick r:id="rId9" action="ppaction://hlinksldjump"/>
              </a:rPr>
              <a:t>رفتار جمعی </a:t>
            </a:r>
            <a:endParaRPr lang="en-US" b="1" dirty="0">
              <a:cs typeface="Lotus" pitchFamily="2" charset="-78"/>
            </a:endParaRPr>
          </a:p>
        </p:txBody>
      </p:sp>
      <p:sp>
        <p:nvSpPr>
          <p:cNvPr id="5" name="Slide Number Placeholder 5"/>
          <p:cNvSpPr>
            <a:spLocks noGrp="1"/>
          </p:cNvSpPr>
          <p:nvPr>
            <p:ph type="sldNum" sz="quarter" idx="12"/>
          </p:nvPr>
        </p:nvSpPr>
        <p:spPr/>
        <p:txBody>
          <a:bodyPr/>
          <a:lstStyle/>
          <a:p>
            <a:fld id="{083F13F2-5758-4DE8-B860-86E4C876B669}" type="slidenum">
              <a:rPr lang="fa-IR"/>
              <a:pPr/>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85800" y="152400"/>
            <a:ext cx="6870700" cy="1331913"/>
          </a:xfrm>
        </p:spPr>
        <p:txBody>
          <a:bodyPr/>
          <a:lstStyle/>
          <a:p>
            <a:r>
              <a:rPr lang="ar-SA" b="1">
                <a:cs typeface="Lotus" pitchFamily="2" charset="-78"/>
              </a:rPr>
              <a:t>صورت‌هاي هنجارهاي فرهنگي</a:t>
            </a:r>
            <a:endParaRPr lang="en-US" b="1">
              <a:cs typeface="Lotus" pitchFamily="2" charset="-78"/>
            </a:endParaRPr>
          </a:p>
        </p:txBody>
      </p:sp>
      <p:sp>
        <p:nvSpPr>
          <p:cNvPr id="103427" name="Rectangle 3"/>
          <p:cNvSpPr>
            <a:spLocks noGrp="1" noChangeArrowheads="1"/>
          </p:cNvSpPr>
          <p:nvPr>
            <p:ph type="body" sz="half" idx="1"/>
          </p:nvPr>
        </p:nvSpPr>
        <p:spPr>
          <a:xfrm>
            <a:off x="685800" y="1828800"/>
            <a:ext cx="4462463" cy="3657600"/>
          </a:xfrm>
        </p:spPr>
        <p:txBody>
          <a:bodyPr>
            <a:normAutofit fontScale="92500" lnSpcReduction="10000"/>
          </a:bodyPr>
          <a:lstStyle/>
          <a:p>
            <a:pPr algn="dist" rtl="1"/>
            <a:r>
              <a:rPr lang="ar-SA" sz="4000" b="1" i="1">
                <a:cs typeface="Lotus" pitchFamily="2" charset="-78"/>
              </a:rPr>
              <a:t>عرف</a:t>
            </a:r>
            <a:r>
              <a:rPr lang="ar-SA" sz="3600" i="1">
                <a:cs typeface="Lotus" pitchFamily="2" charset="-78"/>
              </a:rPr>
              <a:t>:</a:t>
            </a:r>
            <a:r>
              <a:rPr lang="ar-SA" sz="3600">
                <a:cs typeface="Lotus" pitchFamily="2" charset="-78"/>
              </a:rPr>
              <a:t> رسومي است كه از ويژگي‌هاي معناداري از رفتارهاي درست و نادرست رادربرمي‌گيرد.</a:t>
            </a:r>
            <a:endParaRPr lang="fa-IR" sz="3600" i="1">
              <a:cs typeface="Lotus" pitchFamily="2" charset="-78"/>
            </a:endParaRPr>
          </a:p>
          <a:p>
            <a:pPr algn="r" rtl="1"/>
            <a:r>
              <a:rPr lang="ar-SA" sz="4000" b="1" i="1">
                <a:cs typeface="Lotus" pitchFamily="2" charset="-78"/>
              </a:rPr>
              <a:t>قوانين</a:t>
            </a:r>
            <a:r>
              <a:rPr lang="ar-SA" sz="3600" i="1">
                <a:cs typeface="Lotus" pitchFamily="2" charset="-78"/>
              </a:rPr>
              <a:t>:</a:t>
            </a:r>
            <a:r>
              <a:rPr lang="ar-SA" sz="3600">
                <a:cs typeface="Lotus" pitchFamily="2" charset="-78"/>
              </a:rPr>
              <a:t> بخشي از عرف كه به صورت قواعد و مقررات درآمده است</a:t>
            </a:r>
            <a:r>
              <a:rPr lang="ar-SA"/>
              <a:t>.</a:t>
            </a:r>
            <a:endParaRPr lang="fa-IR"/>
          </a:p>
          <a:p>
            <a:endParaRPr lang="en-US"/>
          </a:p>
        </p:txBody>
      </p:sp>
      <p:pic>
        <p:nvPicPr>
          <p:cNvPr id="103428" name="Picture 4" descr="j0300840"/>
          <p:cNvPicPr>
            <a:picLocks noGrp="1" noChangeAspect="1" noChangeArrowheads="1"/>
          </p:cNvPicPr>
          <p:nvPr>
            <p:ph sz="half" idx="2"/>
          </p:nvPr>
        </p:nvPicPr>
        <p:blipFill>
          <a:blip r:embed="rId2" cstate="print"/>
          <a:srcRect/>
          <a:stretch>
            <a:fillRect/>
          </a:stretch>
        </p:blipFill>
        <p:spPr>
          <a:xfrm>
            <a:off x="5651500" y="1484313"/>
            <a:ext cx="2525713" cy="4319587"/>
          </a:xfrm>
          <a:solidFill>
            <a:srgbClr val="CCCCFF"/>
          </a:solidFill>
          <a:ln/>
        </p:spPr>
      </p:pic>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5DD15B34-043F-43E7-B405-B72F1C6A7092}" type="slidenum">
              <a:rPr lang="fa-IR"/>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8759" name="Rectangle 7"/>
          <p:cNvSpPr>
            <a:spLocks noGrp="1" noChangeArrowheads="1"/>
          </p:cNvSpPr>
          <p:nvPr>
            <p:ph type="title"/>
          </p:nvPr>
        </p:nvSpPr>
        <p:spPr/>
        <p:txBody>
          <a:bodyPr/>
          <a:lstStyle/>
          <a:p>
            <a:r>
              <a:rPr lang="ar-SA" sz="5400" b="1">
                <a:cs typeface="Lotus" pitchFamily="2" charset="-78"/>
              </a:rPr>
              <a:t>مجموعه فرهنگي</a:t>
            </a:r>
            <a:endParaRPr lang="en-US" sz="5400" b="1">
              <a:cs typeface="Lotus" pitchFamily="2" charset="-78"/>
            </a:endParaRPr>
          </a:p>
        </p:txBody>
      </p:sp>
      <p:sp>
        <p:nvSpPr>
          <p:cNvPr id="458760" name="Rectangle 8"/>
          <p:cNvSpPr>
            <a:spLocks noGrp="1" noChangeArrowheads="1"/>
          </p:cNvSpPr>
          <p:nvPr>
            <p:ph type="body" sz="half" idx="2"/>
          </p:nvPr>
        </p:nvSpPr>
        <p:spPr/>
        <p:txBody>
          <a:bodyPr/>
          <a:lstStyle/>
          <a:p>
            <a:pPr algn="ctr" rtl="1"/>
            <a:r>
              <a:rPr lang="fa-IR" sz="3600">
                <a:cs typeface="Lotus" pitchFamily="2" charset="-78"/>
              </a:rPr>
              <a:t>بازی فوتبال يک مجموعه فرهنگی است </a:t>
            </a:r>
            <a:endParaRPr lang="fa-IR" sz="3600" b="1" i="1">
              <a:cs typeface="Lotus" pitchFamily="2" charset="-78"/>
            </a:endParaRPr>
          </a:p>
          <a:p>
            <a:pPr algn="dist" rtl="1"/>
            <a:endParaRPr lang="fa-IR" sz="3600">
              <a:cs typeface="Lotus" pitchFamily="2" charset="-78"/>
            </a:endParaRPr>
          </a:p>
          <a:p>
            <a:endParaRPr lang="en-US" sz="2800"/>
          </a:p>
        </p:txBody>
      </p:sp>
      <p:sp>
        <p:nvSpPr>
          <p:cNvPr id="6" name="Footer Placeholder 5"/>
          <p:cNvSpPr>
            <a:spLocks noGrp="1"/>
          </p:cNvSpPr>
          <p:nvPr>
            <p:ph type="ftr" sz="quarter" idx="11"/>
          </p:nvPr>
        </p:nvSpPr>
        <p:spPr/>
        <p:txBody>
          <a:bodyPr/>
          <a:lstStyle/>
          <a:p>
            <a:r>
              <a:rPr lang="fa-IR"/>
              <a:t>مژده کيانی - مردادماه 1385</a:t>
            </a:r>
            <a:endParaRPr lang="en-US"/>
          </a:p>
        </p:txBody>
      </p:sp>
      <p:sp>
        <p:nvSpPr>
          <p:cNvPr id="7" name="Slide Number Placeholder 6"/>
          <p:cNvSpPr>
            <a:spLocks noGrp="1"/>
          </p:cNvSpPr>
          <p:nvPr>
            <p:ph type="sldNum" sz="quarter" idx="12"/>
          </p:nvPr>
        </p:nvSpPr>
        <p:spPr/>
        <p:txBody>
          <a:bodyPr/>
          <a:lstStyle/>
          <a:p>
            <a:fld id="{8A4C25D5-5748-4E9D-BDC1-2F8AC436342A}" type="slidenum">
              <a:rPr lang="fa-IR"/>
              <a:pPr/>
              <a:t>81</a:t>
            </a:fld>
            <a:endParaRPr lang="en-US"/>
          </a:p>
        </p:txBody>
      </p:sp>
      <p:sp>
        <p:nvSpPr>
          <p:cNvPr id="8" name="Content Placeholder 7"/>
          <p:cNvSpPr>
            <a:spLocks noGrp="1"/>
          </p:cNvSpPr>
          <p:nvPr>
            <p:ph sz="half" idx="1"/>
          </p:nvPr>
        </p:nvSpPr>
        <p:spPr/>
        <p:txBody>
          <a:bodyPr/>
          <a:lstStyle/>
          <a:p>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58759"/>
                                        </p:tgtEl>
                                        <p:attrNameLst>
                                          <p:attrName>style.visibility</p:attrName>
                                        </p:attrNameLst>
                                      </p:cBhvr>
                                      <p:to>
                                        <p:strVal val="visible"/>
                                      </p:to>
                                    </p:set>
                                    <p:animEffect transition="in" filter="fade">
                                      <p:cBhvr>
                                        <p:cTn id="7" dur="1000"/>
                                        <p:tgtEl>
                                          <p:spTgt spid="458759"/>
                                        </p:tgtEl>
                                      </p:cBhvr>
                                    </p:animEffect>
                                    <p:anim calcmode="lin" valueType="num">
                                      <p:cBhvr>
                                        <p:cTn id="8" dur="1000" fill="hold"/>
                                        <p:tgtEl>
                                          <p:spTgt spid="458759"/>
                                        </p:tgtEl>
                                        <p:attrNameLst>
                                          <p:attrName>ppt_x</p:attrName>
                                        </p:attrNameLst>
                                      </p:cBhvr>
                                      <p:tavLst>
                                        <p:tav tm="0">
                                          <p:val>
                                            <p:strVal val="#ppt_x"/>
                                          </p:val>
                                        </p:tav>
                                        <p:tav tm="100000">
                                          <p:val>
                                            <p:strVal val="#ppt_x"/>
                                          </p:val>
                                        </p:tav>
                                      </p:tavLst>
                                    </p:anim>
                                    <p:anim calcmode="lin" valueType="num">
                                      <p:cBhvr>
                                        <p:cTn id="9" dur="898" decel="100000" fill="hold"/>
                                        <p:tgtEl>
                                          <p:spTgt spid="458759"/>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58759"/>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58760">
                                            <p:txEl>
                                              <p:pRg st="0" end="0"/>
                                            </p:txEl>
                                          </p:spTgt>
                                        </p:tgtEl>
                                        <p:attrNameLst>
                                          <p:attrName>style.visibility</p:attrName>
                                        </p:attrNameLst>
                                      </p:cBhvr>
                                      <p:to>
                                        <p:strVal val="visible"/>
                                      </p:to>
                                    </p:set>
                                    <p:animEffect transition="in" filter="fade">
                                      <p:cBhvr>
                                        <p:cTn id="15" dur="1000"/>
                                        <p:tgtEl>
                                          <p:spTgt spid="458760">
                                            <p:txEl>
                                              <p:pRg st="0" end="0"/>
                                            </p:txEl>
                                          </p:spTgt>
                                        </p:tgtEl>
                                      </p:cBhvr>
                                    </p:animEffect>
                                    <p:anim calcmode="lin" valueType="num">
                                      <p:cBhvr>
                                        <p:cTn id="16" dur="1000" fill="hold"/>
                                        <p:tgtEl>
                                          <p:spTgt spid="458760">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58760">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58760">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9" grpId="0"/>
      <p:bldP spid="458760"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ar-SA" b="1" dirty="0">
                <a:cs typeface="Lotus" pitchFamily="2" charset="-78"/>
              </a:rPr>
              <a:t>يكپارچگي فرهنگي</a:t>
            </a:r>
            <a:endParaRPr lang="en-US" b="1" dirty="0">
              <a:cs typeface="Lotus" pitchFamily="2" charset="-78"/>
            </a:endParaRPr>
          </a:p>
        </p:txBody>
      </p:sp>
      <p:sp>
        <p:nvSpPr>
          <p:cNvPr id="79875" name="Rectangle 3"/>
          <p:cNvSpPr>
            <a:spLocks noGrp="1" noChangeArrowheads="1"/>
          </p:cNvSpPr>
          <p:nvPr>
            <p:ph idx="1"/>
          </p:nvPr>
        </p:nvSpPr>
        <p:spPr/>
        <p:txBody>
          <a:bodyPr/>
          <a:lstStyle/>
          <a:p>
            <a:pPr algn="ctr" rtl="1"/>
            <a:r>
              <a:rPr lang="ar-SA" sz="4000" dirty="0">
                <a:cs typeface="Lotus" pitchFamily="2" charset="-78"/>
              </a:rPr>
              <a:t>به سازمان و عملكرد كاركردي و يكپارچه همه عناصر و مجموعه‌هاي يك فرهنگ، يكپارچگي فرهنگي اطلاق مي‌شود.</a:t>
            </a:r>
            <a:endParaRPr lang="fa-IR" sz="4000" dirty="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CD66D9BA-2918-4E5D-928B-2BD2DE3F8C6C}" type="slidenum">
              <a:rPr lang="fa-IR"/>
              <a:pPr/>
              <a:t>82</a:t>
            </a:fld>
            <a:endParaRPr lang="en-US"/>
          </a:p>
        </p:txBody>
      </p:sp>
      <p:sp>
        <p:nvSpPr>
          <p:cNvPr id="7" name="Rectangle 6"/>
          <p:cNvSpPr/>
          <p:nvPr/>
        </p:nvSpPr>
        <p:spPr>
          <a:xfrm>
            <a:off x="2267744" y="3429000"/>
            <a:ext cx="4572000" cy="430887"/>
          </a:xfrm>
          <a:prstGeom prst="rect">
            <a:avLst/>
          </a:prstGeom>
        </p:spPr>
        <p:txBody>
          <a:bodyPr wrap="square">
            <a:spAutoFit/>
          </a:bodyPr>
          <a:lstStyle/>
          <a:p>
            <a:r>
              <a:rPr lang="fa-IR" dirty="0"/>
              <a:t>د</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pPr algn="ctr"/>
            <a:r>
              <a:rPr lang="fa-IR" dirty="0"/>
              <a:t>خرده فرهنگ</a:t>
            </a:r>
            <a:endParaRPr lang="en-US" dirty="0"/>
          </a:p>
        </p:txBody>
      </p:sp>
      <p:sp>
        <p:nvSpPr>
          <p:cNvPr id="3" name="Content Placeholder 2"/>
          <p:cNvSpPr>
            <a:spLocks noGrp="1"/>
          </p:cNvSpPr>
          <p:nvPr>
            <p:ph idx="1"/>
          </p:nvPr>
        </p:nvSpPr>
        <p:spPr>
          <a:xfrm>
            <a:off x="457200" y="1052736"/>
            <a:ext cx="8229600" cy="5271864"/>
          </a:xfrm>
        </p:spPr>
        <p:txBody>
          <a:bodyPr>
            <a:noAutofit/>
          </a:bodyPr>
          <a:lstStyle/>
          <a:p>
            <a:r>
              <a:rPr lang="fa-IR" sz="3200" dirty="0"/>
              <a:t>خرده فرهنگ یافرهنگ اختصاصی وویژه بخشی ازیک فرهنگ بزرگتریافرهنگ کلی جامعه است که از برخی جنبه هانظیرزبان ،دین ،آداب ورسوم،سنت هابافرهنگ کلی جامعه متفاوت است مثلا ارامنه زرتشتی هاومانندآن اگرچه همه ایرانی هستندودرفرهنگ کلی جامعه ایرانی سهیم هستندلکن دربرخی امورمتفاوتندویاخرده فرهنگ شغلی ویاسنی وبعبارت دیگرافرادجامعه برحسب اینکه متعلق به کدام گروه اجتماعی هستندوبه چه طبقه ای تعلق دارندویاازچه طایفه ای هستند دارای مختصات فرهنگی متفاوتندکه این تفاوت هاوویژگیهای داخلی هرفرهنگ راخرده فرهنگ می نامند</a:t>
            </a:r>
            <a:endParaRPr lang="en-US" sz="3200" dirty="0"/>
          </a:p>
        </p:txBody>
      </p:sp>
      <p:sp>
        <p:nvSpPr>
          <p:cNvPr id="4" name="Footer Placeholder 3"/>
          <p:cNvSpPr>
            <a:spLocks noGrp="1"/>
          </p:cNvSpPr>
          <p:nvPr>
            <p:ph type="ftr" sz="quarter" idx="11"/>
          </p:nvPr>
        </p:nvSpPr>
        <p:spPr/>
        <p:txBody>
          <a:bodyPr/>
          <a:lstStyle/>
          <a:p>
            <a:r>
              <a:rPr lang="fa-IR"/>
              <a:t>مژده کيانی - مردادماه 1385</a:t>
            </a:r>
            <a:endParaRPr lang="en-US"/>
          </a:p>
        </p:txBody>
      </p:sp>
      <p:sp>
        <p:nvSpPr>
          <p:cNvPr id="5" name="Slide Number Placeholder 4"/>
          <p:cNvSpPr>
            <a:spLocks noGrp="1"/>
          </p:cNvSpPr>
          <p:nvPr>
            <p:ph type="sldNum" sz="quarter" idx="12"/>
          </p:nvPr>
        </p:nvSpPr>
        <p:spPr/>
        <p:txBody>
          <a:bodyPr/>
          <a:lstStyle/>
          <a:p>
            <a:fld id="{2CCCA4F7-2C11-42B7-8E7B-AEEF9CDD992B}" type="slidenum">
              <a:rPr lang="fa-IR" smtClean="0"/>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r>
              <a:rPr lang="ar-SA" sz="5400">
                <a:cs typeface="Lotus" pitchFamily="2" charset="-78"/>
              </a:rPr>
              <a:t>قوم‌پرستي</a:t>
            </a:r>
            <a:endParaRPr lang="en-US" sz="5400">
              <a:cs typeface="Lotus" pitchFamily="2" charset="-78"/>
            </a:endParaRPr>
          </a:p>
        </p:txBody>
      </p:sp>
      <p:sp>
        <p:nvSpPr>
          <p:cNvPr id="421891" name="Rectangle 3"/>
          <p:cNvSpPr>
            <a:spLocks noGrp="1" noChangeArrowheads="1"/>
          </p:cNvSpPr>
          <p:nvPr>
            <p:ph idx="1"/>
          </p:nvPr>
        </p:nvSpPr>
        <p:spPr/>
        <p:txBody>
          <a:bodyPr/>
          <a:lstStyle/>
          <a:p>
            <a:pPr algn="dist" rtl="1"/>
            <a:r>
              <a:rPr lang="ar-SA" sz="4000">
                <a:cs typeface="Lotus" pitchFamily="2" charset="-78"/>
              </a:rPr>
              <a:t>قوم‌پرستي كه به گرايش افراد يك جامعه در جهت برتر پنداشتن فرهنگ ويژه‌شان، اطلاق مي‌شود.</a:t>
            </a:r>
            <a:endParaRPr lang="fa-IR" sz="4000">
              <a:cs typeface="Lotus" pitchFamily="2" charset="-78"/>
            </a:endParaRPr>
          </a:p>
          <a:p>
            <a:pPr algn="r" rtl="1"/>
            <a:endParaRPr lang="en-US" sz="40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7972F4C4-C556-440C-BA45-13120511708B}" type="slidenum">
              <a:rPr lang="fa-IR"/>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ar-SA" sz="5400">
                <a:cs typeface="Lotus" pitchFamily="2" charset="-78"/>
              </a:rPr>
              <a:t>واپسماندگي فرهنگي</a:t>
            </a:r>
            <a:endParaRPr lang="en-US" sz="5400">
              <a:cs typeface="Lotus" pitchFamily="2" charset="-78"/>
            </a:endParaRPr>
          </a:p>
        </p:txBody>
      </p:sp>
      <p:sp>
        <p:nvSpPr>
          <p:cNvPr id="80899" name="Rectangle 3"/>
          <p:cNvSpPr>
            <a:spLocks noGrp="1" noChangeArrowheads="1"/>
          </p:cNvSpPr>
          <p:nvPr>
            <p:ph idx="1"/>
          </p:nvPr>
        </p:nvSpPr>
        <p:spPr/>
        <p:txBody>
          <a:bodyPr/>
          <a:lstStyle/>
          <a:p>
            <a:pPr algn="ctr" rtl="1"/>
            <a:r>
              <a:rPr lang="ar-SA" sz="4000">
                <a:cs typeface="Lotus" pitchFamily="2" charset="-78"/>
              </a:rPr>
              <a:t>واپ</a:t>
            </a:r>
            <a:r>
              <a:rPr lang="fa-IR" sz="4000">
                <a:cs typeface="Lotus" pitchFamily="2" charset="-78"/>
              </a:rPr>
              <a:t>ـ</a:t>
            </a:r>
            <a:r>
              <a:rPr lang="ar-SA" sz="4000">
                <a:cs typeface="Lotus" pitchFamily="2" charset="-78"/>
              </a:rPr>
              <a:t>سماندگي فره</a:t>
            </a:r>
            <a:r>
              <a:rPr lang="fa-IR" sz="4000">
                <a:cs typeface="Lotus" pitchFamily="2" charset="-78"/>
              </a:rPr>
              <a:t>ـ</a:t>
            </a:r>
            <a:r>
              <a:rPr lang="ar-SA" sz="4000">
                <a:cs typeface="Lotus" pitchFamily="2" charset="-78"/>
              </a:rPr>
              <a:t>نگي هنگامي رخ مي‌دهد كه عناصر غيرمادي فره</a:t>
            </a:r>
            <a:r>
              <a:rPr lang="fa-IR" sz="4000">
                <a:cs typeface="Lotus" pitchFamily="2" charset="-78"/>
              </a:rPr>
              <a:t>ـ</a:t>
            </a:r>
            <a:r>
              <a:rPr lang="ar-SA" sz="4000">
                <a:cs typeface="Lotus" pitchFamily="2" charset="-78"/>
              </a:rPr>
              <a:t>نگ نسبت به دگ</a:t>
            </a:r>
            <a:r>
              <a:rPr lang="fa-IR" sz="4000">
                <a:cs typeface="Lotus" pitchFamily="2" charset="-78"/>
              </a:rPr>
              <a:t>ــ</a:t>
            </a:r>
            <a:r>
              <a:rPr lang="ar-SA" sz="4000">
                <a:cs typeface="Lotus" pitchFamily="2" charset="-78"/>
              </a:rPr>
              <a:t>رگوني عناصر مادي، وضعيت قبلي خود را حفظ كنند و همزمان با عناصر مادي تغيير نكنند.</a:t>
            </a:r>
            <a:endParaRPr lang="fa-IR" sz="4000">
              <a:cs typeface="Lotus" pitchFamily="2" charset="-78"/>
            </a:endParaRPr>
          </a:p>
          <a:p>
            <a:endParaRPr lang="en-US" sz="400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457071BB-6AE9-43CA-AE79-481C5F771FFA}" type="slidenum">
              <a:rPr lang="fa-IR"/>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1371600" y="1143000"/>
            <a:ext cx="6400800" cy="4495800"/>
          </a:xfrm>
        </p:spPr>
        <p:txBody>
          <a:bodyPr>
            <a:normAutofit fontScale="92500" lnSpcReduction="10000"/>
          </a:bodyPr>
          <a:lstStyle/>
          <a:p>
            <a:pPr rtl="1"/>
            <a:r>
              <a:rPr lang="ar-SA" sz="5400" b="1" dirty="0"/>
              <a:t>تبادل فرهنگی:</a:t>
            </a:r>
            <a:endParaRPr lang="en-US" sz="5400" dirty="0"/>
          </a:p>
          <a:p>
            <a:r>
              <a:rPr lang="ar-SA" sz="5400" dirty="0"/>
              <a:t>تبادل فرهنگی عبارتست از انتقال آزادانه و گاه مبتنی بر برنامه ریزی عناصر و مفاهیم یک قوم و جامعه به جامعه دیگر</a:t>
            </a:r>
            <a:r>
              <a:rPr lang="ar-SA" dirty="0"/>
              <a:t>. </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ar-SA" b="1" dirty="0"/>
              <a:t>تهاجم فرهنگی:</a:t>
            </a:r>
            <a:endParaRPr lang="en-US" dirty="0"/>
          </a:p>
          <a:p>
            <a:pPr rtl="1"/>
            <a:r>
              <a:rPr lang="ar-SA" dirty="0"/>
              <a:t>تهاجم فرهنگی عبارت است از تلاش برنامه ریزی شده و سازمان یافته تمام یا بخشی از یک یا چند گروه اجتماعی – فرهنگی یا ملت یا جامعه یا تمدن و یا دولت برای تحمیل مبانی و اصول اجتماعی، باورها، ارزشها، اخلاقیات و رفتارهای مورد نظر خویش بر سایر گروهها و جوامع و ارائه اطلاعات انبوه به ملتها و تغییر در نظام ارزشهایشان، بطوری که تصمیم گیریها در کشور مورد تهاجم منجر به تأمین امیال و خواسته­های کشورهائی شود که از این حربه استفاده می­کنند.</a:t>
            </a:r>
            <a:endParaRPr lang="en-US" dirty="0"/>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مراحل و ابعاد تهاجم فرهنگی</a:t>
            </a:r>
            <a:endParaRPr lang="en-US" dirty="0"/>
          </a:p>
        </p:txBody>
      </p:sp>
      <p:sp>
        <p:nvSpPr>
          <p:cNvPr id="3" name="Content Placeholder 2"/>
          <p:cNvSpPr>
            <a:spLocks noGrp="1"/>
          </p:cNvSpPr>
          <p:nvPr>
            <p:ph idx="1"/>
          </p:nvPr>
        </p:nvSpPr>
        <p:spPr/>
        <p:txBody>
          <a:bodyPr>
            <a:normAutofit/>
          </a:bodyPr>
          <a:lstStyle/>
          <a:p>
            <a:pPr algn="r"/>
            <a:r>
              <a:rPr lang="ar-SA" b="1" dirty="0"/>
              <a:t>- شناخت ملتها</a:t>
            </a:r>
            <a:endParaRPr lang="en-US" b="1" dirty="0"/>
          </a:p>
          <a:p>
            <a:pPr algn="r"/>
            <a:r>
              <a:rPr lang="ar-SA" b="1" dirty="0"/>
              <a:t> بی هویت کردن و از خود بیگانه ساختن ملتها</a:t>
            </a:r>
            <a:endParaRPr lang="en-US" b="1" dirty="0"/>
          </a:p>
          <a:p>
            <a:pPr rtl="1"/>
            <a:r>
              <a:rPr lang="ar-SA" b="1" dirty="0"/>
              <a:t>تحمیل فرهنگ- </a:t>
            </a:r>
            <a:r>
              <a:rPr lang="ar-SA" dirty="0"/>
              <a:t>- آموزش و کادرسازی و اعطای بورس­های تحصیلی</a:t>
            </a:r>
            <a:endParaRPr lang="en-US" dirty="0"/>
          </a:p>
          <a:p>
            <a:pPr rtl="1"/>
            <a:r>
              <a:rPr lang="ar-SA" dirty="0"/>
              <a:t>- تبلیغات و بهره­گیری از رسانه­ها و تولیدات صوتی و تصویری و انتشاراتی</a:t>
            </a:r>
            <a:endParaRPr lang="en-US" dirty="0"/>
          </a:p>
          <a:p>
            <a:pPr rtl="1"/>
            <a:r>
              <a:rPr lang="ar-SA" dirty="0"/>
              <a:t>- تحقیقات و پژوهش­های فرهنگی و اجتماعی</a:t>
            </a:r>
            <a:endParaRPr lang="en-US" dirty="0"/>
          </a:p>
          <a:p>
            <a:r>
              <a:rPr lang="ar-SA" dirty="0"/>
              <a:t>- بهره­گیری از آسیب­ها و زمینه­های آسیب­پذیری جوامع</a:t>
            </a:r>
            <a:r>
              <a:rPr lang="ar-SA" b="1" dirty="0"/>
              <a:t>-</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مراحل و ابعاد تهاجم فرهنگی</a:t>
            </a:r>
            <a:endParaRPr lang="en-US" dirty="0"/>
          </a:p>
        </p:txBody>
      </p:sp>
      <p:sp>
        <p:nvSpPr>
          <p:cNvPr id="3" name="Content Placeholder 2"/>
          <p:cNvSpPr>
            <a:spLocks noGrp="1"/>
          </p:cNvSpPr>
          <p:nvPr>
            <p:ph idx="1"/>
          </p:nvPr>
        </p:nvSpPr>
        <p:spPr/>
        <p:txBody>
          <a:bodyPr>
            <a:normAutofit/>
          </a:bodyPr>
          <a:lstStyle/>
          <a:p>
            <a:pPr algn="r"/>
            <a:r>
              <a:rPr lang="ar-SA" b="1" dirty="0"/>
              <a:t>- شناخت ملتها</a:t>
            </a:r>
            <a:endParaRPr lang="en-US" b="1" dirty="0"/>
          </a:p>
          <a:p>
            <a:pPr algn="r"/>
            <a:r>
              <a:rPr lang="ar-SA" b="1" dirty="0"/>
              <a:t> بی هویت کردن و از خود بیگانه ساختن ملتها</a:t>
            </a:r>
            <a:endParaRPr lang="en-US" b="1" dirty="0"/>
          </a:p>
          <a:p>
            <a:pPr rtl="1"/>
            <a:r>
              <a:rPr lang="ar-SA" b="1" dirty="0"/>
              <a:t>تحمیل فرهنگ- </a:t>
            </a:r>
            <a:r>
              <a:rPr lang="ar-SA" dirty="0"/>
              <a:t>- آموزش و کادرسازی و اعطای بورس­های تحصیلی</a:t>
            </a:r>
            <a:endParaRPr lang="en-US" dirty="0"/>
          </a:p>
          <a:p>
            <a:pPr rtl="1"/>
            <a:r>
              <a:rPr lang="ar-SA" dirty="0"/>
              <a:t>- تبلیغات و بهره­گیری از رسانه­ها و تولیدات صوتی و تصویری و انتشاراتی</a:t>
            </a:r>
            <a:endParaRPr lang="en-US" dirty="0"/>
          </a:p>
          <a:p>
            <a:pPr rtl="1"/>
            <a:r>
              <a:rPr lang="ar-SA" dirty="0"/>
              <a:t>- تحقیقات و پژوهش­های فرهنگی و اجتماعی</a:t>
            </a:r>
            <a:endParaRPr lang="en-US" dirty="0"/>
          </a:p>
          <a:p>
            <a:r>
              <a:rPr lang="ar-SA" dirty="0"/>
              <a:t>- بهره­گیری از آسیب­ها و زمینه­های آسیب­پذیری جوامع</a:t>
            </a:r>
            <a:r>
              <a:rPr lang="ar-SA" b="1" dirty="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1" name="Rectangle 3"/>
          <p:cNvSpPr>
            <a:spLocks noGrp="1" noChangeArrowheads="1"/>
          </p:cNvSpPr>
          <p:nvPr>
            <p:ph idx="1"/>
          </p:nvPr>
        </p:nvSpPr>
        <p:spPr>
          <a:xfrm>
            <a:off x="685800" y="1196975"/>
            <a:ext cx="7696200" cy="4289425"/>
          </a:xfrm>
          <a:noFill/>
          <a:ln>
            <a:solidFill>
              <a:srgbClr val="0000FF"/>
            </a:solidFill>
          </a:ln>
        </p:spPr>
        <p:txBody>
          <a:bodyPr/>
          <a:lstStyle/>
          <a:p>
            <a:pPr algn="ctr" rtl="1"/>
            <a:r>
              <a:rPr lang="fa-IR" b="1" dirty="0">
                <a:cs typeface="Lotus" pitchFamily="2" charset="-78"/>
                <a:hlinkClick r:id="rId2" action="ppaction://hlinksldjump"/>
              </a:rPr>
              <a:t>روابط نژادی وقومی</a:t>
            </a:r>
            <a:r>
              <a:rPr lang="fa-IR" dirty="0">
                <a:cs typeface="Lotus" pitchFamily="2" charset="-78"/>
                <a:hlinkClick r:id="rId2" action="ppaction://hlinksldjump"/>
              </a:rPr>
              <a:t> </a:t>
            </a:r>
            <a:endParaRPr lang="fa-IR" dirty="0">
              <a:cs typeface="Lotus" pitchFamily="2" charset="-78"/>
            </a:endParaRPr>
          </a:p>
          <a:p>
            <a:pPr algn="ctr" rtl="1"/>
            <a:r>
              <a:rPr lang="fa-IR" b="1" dirty="0">
                <a:cs typeface="Lotus" pitchFamily="2" charset="-78"/>
                <a:hlinkClick r:id="rId3" action="ppaction://hlinksldjump"/>
              </a:rPr>
              <a:t>سازمانهای رسمی</a:t>
            </a:r>
            <a:r>
              <a:rPr lang="fa-IR" dirty="0">
                <a:cs typeface="Lotus" pitchFamily="2" charset="-78"/>
                <a:hlinkClick r:id="rId3" action="ppaction://hlinksldjump"/>
              </a:rPr>
              <a:t> </a:t>
            </a:r>
            <a:endParaRPr lang="fa-IR" dirty="0">
              <a:cs typeface="Lotus" pitchFamily="2" charset="-78"/>
            </a:endParaRPr>
          </a:p>
          <a:p>
            <a:pPr algn="ctr" rtl="1"/>
            <a:r>
              <a:rPr lang="fa-IR" b="1" dirty="0">
                <a:cs typeface="Lotus" pitchFamily="2" charset="-78"/>
                <a:hlinkClick r:id="rId4" action="ppaction://hlinksldjump"/>
              </a:rPr>
              <a:t>قدرت اجتماعی </a:t>
            </a:r>
            <a:endParaRPr lang="fa-IR" b="1" dirty="0">
              <a:cs typeface="Lotus" pitchFamily="2" charset="-78"/>
            </a:endParaRPr>
          </a:p>
          <a:p>
            <a:pPr algn="ctr" rtl="1"/>
            <a:r>
              <a:rPr lang="fa-IR" b="1" dirty="0">
                <a:cs typeface="Lotus" pitchFamily="2" charset="-78"/>
                <a:hlinkClick r:id="rId5" action="ppaction://hlinksldjump"/>
              </a:rPr>
              <a:t>جنبش های اجتماعی </a:t>
            </a:r>
            <a:endParaRPr lang="fa-IR" b="1" dirty="0">
              <a:cs typeface="Lotus" pitchFamily="2" charset="-78"/>
            </a:endParaRPr>
          </a:p>
          <a:p>
            <a:pPr algn="ctr" rtl="1"/>
            <a:r>
              <a:rPr lang="fa-IR" b="1" dirty="0">
                <a:cs typeface="Lotus" pitchFamily="2" charset="-78"/>
                <a:hlinkClick r:id="rId6" action="ppaction://hlinksldjump"/>
              </a:rPr>
              <a:t>دگرگونی اجتماعی وفرهنگی </a:t>
            </a:r>
            <a:endParaRPr lang="en-US" b="1" dirty="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EFC7274E-A96A-46A2-AAA5-0A2245100B9D}" type="slidenum">
              <a:rPr lang="fa-IR"/>
              <a:pPr/>
              <a:t>9</a:t>
            </a:fld>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772400" cy="1052736"/>
          </a:xfrm>
        </p:spPr>
        <p:txBody>
          <a:bodyPr>
            <a:normAutofit/>
          </a:bodyPr>
          <a:lstStyle/>
          <a:p>
            <a:r>
              <a:rPr lang="ar-SA" b="1" dirty="0"/>
              <a:t>مقابله با تهاجم فرهنگی</a:t>
            </a:r>
            <a:endParaRPr lang="en-US" dirty="0"/>
          </a:p>
        </p:txBody>
      </p:sp>
      <p:sp>
        <p:nvSpPr>
          <p:cNvPr id="3" name="Subtitle 2"/>
          <p:cNvSpPr>
            <a:spLocks noGrp="1"/>
          </p:cNvSpPr>
          <p:nvPr>
            <p:ph type="subTitle" idx="1"/>
          </p:nvPr>
        </p:nvSpPr>
        <p:spPr>
          <a:xfrm>
            <a:off x="1371600" y="1295400"/>
            <a:ext cx="6400800" cy="4724400"/>
          </a:xfrm>
        </p:spPr>
        <p:txBody>
          <a:bodyPr>
            <a:normAutofit lnSpcReduction="10000"/>
          </a:bodyPr>
          <a:lstStyle/>
          <a:p>
            <a:pPr algn="r" rtl="1"/>
            <a:r>
              <a:rPr lang="ar-SA" dirty="0"/>
              <a:t>- مشخص شدن نقاط تهدید و مورد هجوم</a:t>
            </a:r>
            <a:endParaRPr lang="en-US" dirty="0"/>
          </a:p>
          <a:p>
            <a:pPr algn="r" rtl="1"/>
            <a:r>
              <a:rPr lang="ar-SA" dirty="0"/>
              <a:t>- تعمیق شناخت آحاد جامعه بویژه جوانان نسبت به فرهنگ خودی و ارزشهای آن</a:t>
            </a:r>
            <a:endParaRPr lang="en-US" dirty="0"/>
          </a:p>
          <a:p>
            <a:pPr algn="r" rtl="1"/>
            <a:r>
              <a:rPr lang="ar-SA" dirty="0"/>
              <a:t>- توجه به برنامه ریزی فرهنگی و ساماندهی و قانونمند نمودن فعالیت­های فرهنگی</a:t>
            </a:r>
            <a:endParaRPr lang="en-US" dirty="0"/>
          </a:p>
          <a:p>
            <a:pPr algn="r" rtl="1"/>
            <a:r>
              <a:rPr lang="ar-SA" dirty="0"/>
              <a:t>- توجه به زمینه­های اقتصادی، اجتماعی و غیرفرهنگی بستر ساز تهاج</a:t>
            </a:r>
            <a:r>
              <a:rPr lang="fa-IR" dirty="0"/>
              <a:t>م فرهنگی</a:t>
            </a:r>
            <a:endParaRPr lang="en-US" dirty="0"/>
          </a:p>
          <a:p>
            <a:pPr algn="r" rtl="1"/>
            <a:r>
              <a:rPr lang="ar-SA" dirty="0"/>
              <a:t>- تحکیم وحدت و همبستگی ملی و توجه به عوامل موثر در این زمینه</a:t>
            </a:r>
            <a:endParaRPr lang="en-US" dirty="0"/>
          </a:p>
          <a:p>
            <a:pPr algn="r">
              <a:buFontTx/>
              <a:buChar char="-"/>
            </a:pPr>
            <a:r>
              <a:rPr lang="ar-SA" dirty="0"/>
              <a:t>معرفی الگوها و اسوه­ها و تاریخ و شخصیتهای</a:t>
            </a:r>
            <a:r>
              <a:rPr lang="fa-IR" dirty="0"/>
              <a:t> خودی</a:t>
            </a:r>
            <a:r>
              <a:rPr lang="en-US" dirty="0"/>
              <a:t> </a:t>
            </a:r>
          </a:p>
          <a:p>
            <a:pPr algn="r">
              <a:buFontTx/>
              <a:buChar char="-"/>
            </a:pPr>
            <a:r>
              <a:rPr lang="ar-SA" dirty="0"/>
              <a:t> </a:t>
            </a:r>
            <a:r>
              <a:rPr lang="en-US" dirty="0"/>
              <a:t> </a:t>
            </a:r>
            <a:r>
              <a:rPr lang="ar-SA" dirty="0"/>
              <a:t>- ترویج فرهنگ و زبان و خط و ارزشهای فرهنگ</a:t>
            </a:r>
            <a:r>
              <a:rPr lang="fa-IR" dirty="0"/>
              <a:t>ی</a:t>
            </a:r>
            <a:endParaRPr lang="en-US" dirty="0"/>
          </a:p>
        </p:txBody>
      </p:sp>
      <p:sp>
        <p:nvSpPr>
          <p:cNvPr id="4" name="Rectangle 3"/>
          <p:cNvSpPr/>
          <p:nvPr/>
        </p:nvSpPr>
        <p:spPr>
          <a:xfrm>
            <a:off x="4572528" y="-1427966"/>
            <a:ext cx="1827744" cy="954107"/>
          </a:xfrm>
          <a:prstGeom prst="rect">
            <a:avLst/>
          </a:prstGeom>
        </p:spPr>
        <p:txBody>
          <a:bodyPr wrap="none">
            <a:spAutoFit/>
          </a:bodyPr>
          <a:lstStyle/>
          <a:p>
            <a:r>
              <a:rPr lang="ar-SA" sz="5600" b="1" dirty="0">
                <a:solidFill>
                  <a:srgbClr val="0BD0D9">
                    <a:tint val="90000"/>
                    <a:satMod val="120000"/>
                  </a:srgbClr>
                </a:solidFill>
                <a:effectLst>
                  <a:outerShdw blurRad="38100" dist="25400" dir="5400000" algn="tl" rotWithShape="0">
                    <a:srgbClr val="000000">
                      <a:alpha val="43000"/>
                    </a:srgbClr>
                  </a:outerShdw>
                </a:effectLst>
                <a:latin typeface="Calibri"/>
                <a:ea typeface="+mj-ea"/>
                <a:cs typeface="Traditional Arabic"/>
              </a:rPr>
              <a:t>مقابله </a:t>
            </a:r>
            <a:r>
              <a:rPr lang="fa-IR" sz="5600" b="1">
                <a:solidFill>
                  <a:srgbClr val="0BD0D9">
                    <a:tint val="90000"/>
                    <a:satMod val="120000"/>
                  </a:srgbClr>
                </a:solidFill>
                <a:effectLst>
                  <a:outerShdw blurRad="38100" dist="25400" dir="5400000" algn="tl" rotWithShape="0">
                    <a:srgbClr val="000000">
                      <a:alpha val="43000"/>
                    </a:srgbClr>
                  </a:outerShdw>
                </a:effectLst>
                <a:latin typeface="Calibri"/>
                <a:ea typeface="+mj-ea"/>
                <a:cs typeface="Traditional Arabic"/>
              </a:rPr>
              <a:t>3</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r>
              <a:rPr lang="fa-IR"/>
              <a:t>مژده کيانی - مردادماه 1385</a:t>
            </a:r>
            <a:endParaRPr lang="en-US"/>
          </a:p>
        </p:txBody>
      </p:sp>
      <p:sp>
        <p:nvSpPr>
          <p:cNvPr id="16" name="Slide Number Placeholder 5"/>
          <p:cNvSpPr>
            <a:spLocks noGrp="1"/>
          </p:cNvSpPr>
          <p:nvPr>
            <p:ph type="sldNum" sz="quarter" idx="12"/>
          </p:nvPr>
        </p:nvSpPr>
        <p:spPr/>
        <p:txBody>
          <a:bodyPr/>
          <a:lstStyle/>
          <a:p>
            <a:fld id="{89DE50F8-38FB-44FC-A9E1-B486B4C3AA93}" type="slidenum">
              <a:rPr lang="fa-IR"/>
              <a:pPr/>
              <a:t>91</a:t>
            </a:fld>
            <a:endParaRPr lang="en-US"/>
          </a:p>
        </p:txBody>
      </p:sp>
      <p:grpSp>
        <p:nvGrpSpPr>
          <p:cNvPr id="17413" name="Group 5"/>
          <p:cNvGrpSpPr>
            <a:grpSpLocks/>
          </p:cNvGrpSpPr>
          <p:nvPr/>
        </p:nvGrpSpPr>
        <p:grpSpPr bwMode="auto">
          <a:xfrm>
            <a:off x="1187450" y="260350"/>
            <a:ext cx="6769100" cy="5327650"/>
            <a:chOff x="2661" y="2515"/>
            <a:chExt cx="6300" cy="3893"/>
          </a:xfrm>
        </p:grpSpPr>
        <p:sp>
          <p:nvSpPr>
            <p:cNvPr id="17414" name="Rectangle 6"/>
            <p:cNvSpPr>
              <a:spLocks noChangeArrowheads="1"/>
            </p:cNvSpPr>
            <p:nvPr/>
          </p:nvSpPr>
          <p:spPr bwMode="auto">
            <a:xfrm>
              <a:off x="4701" y="2515"/>
              <a:ext cx="2160" cy="1384"/>
            </a:xfrm>
            <a:prstGeom prst="rect">
              <a:avLst/>
            </a:prstGeom>
            <a:solidFill>
              <a:srgbClr val="FFCCFF"/>
            </a:solidFill>
            <a:ln w="15875">
              <a:miter lim="800000"/>
              <a:headEnd/>
              <a:tailEnd/>
            </a:ln>
            <a:effectLst/>
            <a:scene3d>
              <a:camera prst="legacyPerspectiveFront">
                <a:rot lat="20099999" lon="1500000" rev="0"/>
              </a:camera>
              <a:lightRig rig="legacyFlat4" dir="b"/>
            </a:scene3d>
            <a:sp3d extrusionH="887400" prstMaterial="legacyMatte">
              <a:bevelT w="13500" h="13500" prst="angle"/>
              <a:bevelB w="13500" h="13500" prst="angle"/>
              <a:extrusionClr>
                <a:srgbClr val="FFCCFF"/>
              </a:extrusionClr>
            </a:sp3d>
          </p:spPr>
          <p:txBody>
            <a:bodyPr>
              <a:flatTx/>
            </a:bodyPr>
            <a:lstStyle/>
            <a:p>
              <a:pPr rtl="1"/>
              <a:endParaRPr lang="en-US" altLang="zh-CN" sz="500" i="1">
                <a:latin typeface="Times New Roman" pitchFamily="18" charset="0"/>
                <a:ea typeface="SimSun" pitchFamily="2" charset="-122"/>
                <a:cs typeface="B Nazanin" pitchFamily="2" charset="-78"/>
              </a:endParaRPr>
            </a:p>
            <a:p>
              <a:pPr rtl="1"/>
              <a:r>
                <a:rPr lang="ar-SA" altLang="zh-CN" sz="4000" b="1" i="1">
                  <a:latin typeface="Times New Roman" pitchFamily="18" charset="0"/>
                  <a:ea typeface="SimSun" pitchFamily="2" charset="-122"/>
                  <a:cs typeface="Lotus" pitchFamily="2" charset="-78"/>
                </a:rPr>
                <a:t>عوامل مؤثر بر دگرگوني</a:t>
              </a:r>
              <a:endParaRPr lang="en-US" sz="4800">
                <a:latin typeface="Arial" charset="0"/>
                <a:cs typeface="Lotus" pitchFamily="2" charset="-78"/>
              </a:endParaRPr>
            </a:p>
          </p:txBody>
        </p:sp>
        <p:sp>
          <p:nvSpPr>
            <p:cNvPr id="17415" name="Line 7"/>
            <p:cNvSpPr>
              <a:spLocks noChangeShapeType="1"/>
            </p:cNvSpPr>
            <p:nvPr/>
          </p:nvSpPr>
          <p:spPr bwMode="auto">
            <a:xfrm>
              <a:off x="5781" y="3899"/>
              <a:ext cx="0" cy="692"/>
            </a:xfrm>
            <a:prstGeom prst="line">
              <a:avLst/>
            </a:prstGeom>
            <a:noFill/>
            <a:ln w="9525">
              <a:solidFill>
                <a:schemeClr val="tx1"/>
              </a:solidFill>
              <a:prstDash val="lgDashDotDot"/>
              <a:round/>
              <a:headEnd/>
              <a:tailEnd/>
            </a:ln>
          </p:spPr>
          <p:txBody>
            <a:bodyPr/>
            <a:lstStyle/>
            <a:p>
              <a:endParaRPr lang="en-US"/>
            </a:p>
          </p:txBody>
        </p:sp>
        <p:sp>
          <p:nvSpPr>
            <p:cNvPr id="17416" name="Line 8"/>
            <p:cNvSpPr>
              <a:spLocks noChangeShapeType="1"/>
            </p:cNvSpPr>
            <p:nvPr/>
          </p:nvSpPr>
          <p:spPr bwMode="auto">
            <a:xfrm>
              <a:off x="3381" y="4608"/>
              <a:ext cx="4860" cy="0"/>
            </a:xfrm>
            <a:prstGeom prst="line">
              <a:avLst/>
            </a:prstGeom>
            <a:noFill/>
            <a:ln w="9525">
              <a:solidFill>
                <a:schemeClr val="tx1"/>
              </a:solidFill>
              <a:prstDash val="lgDashDotDot"/>
              <a:round/>
              <a:headEnd/>
              <a:tailEnd/>
            </a:ln>
          </p:spPr>
          <p:txBody>
            <a:bodyPr/>
            <a:lstStyle/>
            <a:p>
              <a:endParaRPr lang="en-US"/>
            </a:p>
          </p:txBody>
        </p:sp>
        <p:sp>
          <p:nvSpPr>
            <p:cNvPr id="17417" name="Line 9"/>
            <p:cNvSpPr>
              <a:spLocks noChangeShapeType="1"/>
            </p:cNvSpPr>
            <p:nvPr/>
          </p:nvSpPr>
          <p:spPr bwMode="auto">
            <a:xfrm>
              <a:off x="8241" y="4591"/>
              <a:ext cx="0" cy="922"/>
            </a:xfrm>
            <a:prstGeom prst="line">
              <a:avLst/>
            </a:prstGeom>
            <a:noFill/>
            <a:ln w="9525">
              <a:solidFill>
                <a:schemeClr val="tx1"/>
              </a:solidFill>
              <a:prstDash val="lgDashDotDot"/>
              <a:round/>
              <a:headEnd/>
              <a:tailEnd type="stealth" w="med" len="lg"/>
            </a:ln>
          </p:spPr>
          <p:txBody>
            <a:bodyPr/>
            <a:lstStyle/>
            <a:p>
              <a:endParaRPr lang="en-US"/>
            </a:p>
          </p:txBody>
        </p:sp>
        <p:sp>
          <p:nvSpPr>
            <p:cNvPr id="17418" name="Line 10"/>
            <p:cNvSpPr>
              <a:spLocks noChangeShapeType="1"/>
            </p:cNvSpPr>
            <p:nvPr/>
          </p:nvSpPr>
          <p:spPr bwMode="auto">
            <a:xfrm>
              <a:off x="3381" y="4591"/>
              <a:ext cx="0" cy="922"/>
            </a:xfrm>
            <a:prstGeom prst="line">
              <a:avLst/>
            </a:prstGeom>
            <a:noFill/>
            <a:ln w="9525">
              <a:solidFill>
                <a:schemeClr val="tx1"/>
              </a:solidFill>
              <a:prstDash val="lgDashDotDot"/>
              <a:round/>
              <a:headEnd/>
              <a:tailEnd type="stealth" w="med" len="lg"/>
            </a:ln>
          </p:spPr>
          <p:txBody>
            <a:bodyPr/>
            <a:lstStyle/>
            <a:p>
              <a:endParaRPr lang="en-US"/>
            </a:p>
          </p:txBody>
        </p:sp>
        <p:sp>
          <p:nvSpPr>
            <p:cNvPr id="17419" name="Line 11"/>
            <p:cNvSpPr>
              <a:spLocks noChangeShapeType="1"/>
            </p:cNvSpPr>
            <p:nvPr/>
          </p:nvSpPr>
          <p:spPr bwMode="auto">
            <a:xfrm>
              <a:off x="6621" y="4591"/>
              <a:ext cx="0" cy="922"/>
            </a:xfrm>
            <a:prstGeom prst="line">
              <a:avLst/>
            </a:prstGeom>
            <a:noFill/>
            <a:ln w="9525">
              <a:solidFill>
                <a:schemeClr val="tx1"/>
              </a:solidFill>
              <a:prstDash val="lgDashDotDot"/>
              <a:round/>
              <a:headEnd/>
              <a:tailEnd type="stealth" w="med" len="lg"/>
            </a:ln>
          </p:spPr>
          <p:txBody>
            <a:bodyPr/>
            <a:lstStyle/>
            <a:p>
              <a:endParaRPr lang="en-US"/>
            </a:p>
          </p:txBody>
        </p:sp>
        <p:sp>
          <p:nvSpPr>
            <p:cNvPr id="17420" name="Line 12"/>
            <p:cNvSpPr>
              <a:spLocks noChangeShapeType="1"/>
            </p:cNvSpPr>
            <p:nvPr/>
          </p:nvSpPr>
          <p:spPr bwMode="auto">
            <a:xfrm>
              <a:off x="4821" y="4591"/>
              <a:ext cx="0" cy="922"/>
            </a:xfrm>
            <a:prstGeom prst="line">
              <a:avLst/>
            </a:prstGeom>
            <a:noFill/>
            <a:ln w="9525">
              <a:solidFill>
                <a:schemeClr val="tx1"/>
              </a:solidFill>
              <a:prstDash val="lgDashDotDot"/>
              <a:round/>
              <a:headEnd/>
              <a:tailEnd type="stealth" w="med" len="lg"/>
            </a:ln>
          </p:spPr>
          <p:txBody>
            <a:bodyPr/>
            <a:lstStyle/>
            <a:p>
              <a:endParaRPr lang="en-US"/>
            </a:p>
          </p:txBody>
        </p:sp>
        <p:sp>
          <p:nvSpPr>
            <p:cNvPr id="17421" name="Rectangle 13"/>
            <p:cNvSpPr>
              <a:spLocks noChangeArrowheads="1"/>
            </p:cNvSpPr>
            <p:nvPr/>
          </p:nvSpPr>
          <p:spPr bwMode="auto">
            <a:xfrm>
              <a:off x="7701" y="5513"/>
              <a:ext cx="1260" cy="895"/>
            </a:xfrm>
            <a:prstGeom prst="rect">
              <a:avLst/>
            </a:prstGeom>
            <a:gradFill rotWithShape="1">
              <a:gsLst>
                <a:gs pos="0">
                  <a:srgbClr val="66CCFF"/>
                </a:gs>
                <a:gs pos="100000">
                  <a:srgbClr val="FFCC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rtl="1"/>
              <a:r>
                <a:rPr lang="ar-SA" altLang="zh-CN" sz="3200" b="1">
                  <a:latin typeface="Times New Roman" pitchFamily="18" charset="0"/>
                  <a:ea typeface="SimSun" pitchFamily="2" charset="-122"/>
                  <a:cs typeface="Lotus" pitchFamily="2" charset="-78"/>
                </a:rPr>
                <a:t>محيط طبيعي</a:t>
              </a:r>
              <a:endParaRPr lang="en-US" sz="4400" b="1">
                <a:latin typeface="Arial" charset="0"/>
                <a:ea typeface="SimSun" pitchFamily="2" charset="-122"/>
                <a:cs typeface="Lotus" pitchFamily="2" charset="-78"/>
              </a:endParaRPr>
            </a:p>
          </p:txBody>
        </p:sp>
        <p:sp>
          <p:nvSpPr>
            <p:cNvPr id="17422" name="Rectangle 14"/>
            <p:cNvSpPr>
              <a:spLocks noChangeArrowheads="1"/>
            </p:cNvSpPr>
            <p:nvPr/>
          </p:nvSpPr>
          <p:spPr bwMode="auto">
            <a:xfrm>
              <a:off x="6081" y="5513"/>
              <a:ext cx="1260" cy="895"/>
            </a:xfrm>
            <a:prstGeom prst="rect">
              <a:avLst/>
            </a:prstGeom>
            <a:gradFill rotWithShape="1">
              <a:gsLst>
                <a:gs pos="0">
                  <a:srgbClr val="FFCCFF"/>
                </a:gs>
                <a:gs pos="100000">
                  <a:srgbClr val="FFCC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rtl="1"/>
              <a:endParaRPr lang="en-US" altLang="zh-CN" sz="600">
                <a:latin typeface="Times New Roman" pitchFamily="18" charset="0"/>
                <a:ea typeface="SimSun" pitchFamily="2" charset="-122"/>
                <a:cs typeface="B Nazanin" pitchFamily="2" charset="-78"/>
              </a:endParaRPr>
            </a:p>
            <a:p>
              <a:pPr rtl="1"/>
              <a:r>
                <a:rPr lang="ar-SA" altLang="zh-CN" sz="2800" b="1">
                  <a:latin typeface="Times New Roman" pitchFamily="18" charset="0"/>
                  <a:ea typeface="SimSun" pitchFamily="2" charset="-122"/>
                  <a:cs typeface="Lotus" pitchFamily="2" charset="-78"/>
                </a:rPr>
                <a:t>تكنولوژي</a:t>
              </a:r>
            </a:p>
            <a:p>
              <a:pPr algn="l"/>
              <a:endParaRPr lang="en-US" sz="2800" b="1">
                <a:latin typeface="Arial" charset="0"/>
                <a:cs typeface="Lotus" pitchFamily="2" charset="-78"/>
              </a:endParaRPr>
            </a:p>
          </p:txBody>
        </p:sp>
        <p:sp>
          <p:nvSpPr>
            <p:cNvPr id="17423" name="Rectangle 15"/>
            <p:cNvSpPr>
              <a:spLocks noChangeArrowheads="1"/>
            </p:cNvSpPr>
            <p:nvPr/>
          </p:nvSpPr>
          <p:spPr bwMode="auto">
            <a:xfrm>
              <a:off x="4281" y="5513"/>
              <a:ext cx="1260" cy="895"/>
            </a:xfrm>
            <a:prstGeom prst="rect">
              <a:avLst/>
            </a:prstGeom>
            <a:gradFill rotWithShape="1">
              <a:gsLst>
                <a:gs pos="0">
                  <a:srgbClr val="FFCCCC"/>
                </a:gs>
                <a:gs pos="100000">
                  <a:srgbClr val="FFCC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rtl="1"/>
              <a:r>
                <a:rPr lang="ar-SA" altLang="zh-CN" sz="2800" b="1">
                  <a:latin typeface="Times New Roman" pitchFamily="18" charset="0"/>
                  <a:ea typeface="SimSun" pitchFamily="2" charset="-122"/>
                  <a:cs typeface="Lotus" pitchFamily="2" charset="-78"/>
                </a:rPr>
                <a:t>نيازهاي شناخته شده</a:t>
              </a:r>
              <a:endParaRPr lang="en-US" sz="4000" b="1">
                <a:latin typeface="Arial" charset="0"/>
                <a:ea typeface="SimSun" pitchFamily="2" charset="-122"/>
                <a:cs typeface="Lotus" pitchFamily="2" charset="-78"/>
              </a:endParaRPr>
            </a:p>
          </p:txBody>
        </p:sp>
        <p:sp>
          <p:nvSpPr>
            <p:cNvPr id="17424" name="Rectangle 16"/>
            <p:cNvSpPr>
              <a:spLocks noChangeArrowheads="1"/>
            </p:cNvSpPr>
            <p:nvPr/>
          </p:nvSpPr>
          <p:spPr bwMode="auto">
            <a:xfrm>
              <a:off x="2661" y="5513"/>
              <a:ext cx="1260" cy="895"/>
            </a:xfrm>
            <a:prstGeom prst="rect">
              <a:avLst/>
            </a:prstGeom>
            <a:gradFill rotWithShape="1">
              <a:gsLst>
                <a:gs pos="0">
                  <a:schemeClr val="folHlink"/>
                </a:gs>
                <a:gs pos="100000">
                  <a:srgbClr val="FFCC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rtl="1"/>
              <a:r>
                <a:rPr lang="ar-SA" altLang="zh-CN" sz="2800" b="1">
                  <a:latin typeface="Times New Roman" pitchFamily="18" charset="0"/>
                  <a:ea typeface="SimSun" pitchFamily="2" charset="-122"/>
                  <a:cs typeface="Lotus" pitchFamily="2" charset="-78"/>
                </a:rPr>
                <a:t>دگرگوني در جمعيت</a:t>
              </a:r>
              <a:endParaRPr lang="en-US" sz="4000" b="1">
                <a:latin typeface="Arial" charset="0"/>
                <a:ea typeface="SimSun" pitchFamily="2" charset="-122"/>
                <a:cs typeface="Lotus" pitchFamily="2" charset="-78"/>
              </a:endParaRPr>
            </a:p>
          </p:txBody>
        </p:sp>
      </p:gr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5" name="Rectangle 3"/>
          <p:cNvSpPr>
            <a:spLocks noGrp="1" noChangeArrowheads="1"/>
          </p:cNvSpPr>
          <p:nvPr>
            <p:ph idx="1"/>
          </p:nvPr>
        </p:nvSpPr>
        <p:spPr/>
        <p:txBody>
          <a:bodyPr/>
          <a:lstStyle/>
          <a:p>
            <a:pPr algn="ctr" rtl="1"/>
            <a:r>
              <a:rPr lang="ar-SA" sz="4000" b="1">
                <a:cs typeface="Lotus" pitchFamily="2" charset="-78"/>
              </a:rPr>
              <a:t>نسبيت فرهنگي</a:t>
            </a:r>
            <a:r>
              <a:rPr lang="ar-SA" sz="4000">
                <a:cs typeface="Lotus" pitchFamily="2" charset="-78"/>
              </a:rPr>
              <a:t>: براي فهم معنا و ارزش يك عنصر فرهنگي، بايد آن‌را در ارتباط با بافت فرهنگيش ارزيابي كرد</a:t>
            </a:r>
            <a:r>
              <a:rPr lang="ar-SA" sz="3600">
                <a:cs typeface="Lotus" pitchFamily="2" charset="-78"/>
              </a:rPr>
              <a:t>.</a:t>
            </a:r>
            <a:endParaRPr lang="en-US" sz="3600">
              <a:cs typeface="Lotus" pitchFamily="2" charset="-78"/>
            </a:endParaRPr>
          </a:p>
          <a:p>
            <a:endParaRPr lang="en-US" sz="3600">
              <a:cs typeface="Lotus" pitchFamily="2" charset="-78"/>
            </a:endParaRPr>
          </a:p>
          <a:p>
            <a:endParaRPr lang="en-US"/>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59445EF3-C1A7-42DB-84AC-467D3FCD0F35}" type="slidenum">
              <a:rPr lang="fa-IR"/>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a:xfrm>
            <a:off x="914400" y="0"/>
            <a:ext cx="8229600" cy="1143000"/>
          </a:xfrm>
        </p:spPr>
        <p:txBody>
          <a:bodyPr/>
          <a:lstStyle/>
          <a:p>
            <a:r>
              <a:rPr lang="fa-IR" sz="5400" b="1" dirty="0">
                <a:effectLst>
                  <a:outerShdw blurRad="38100" dist="38100" dir="2700000" algn="tl">
                    <a:srgbClr val="FFFFFF"/>
                  </a:outerShdw>
                </a:effectLst>
                <a:cs typeface="Lotus" pitchFamily="2" charset="-78"/>
              </a:rPr>
              <a:t>فصل 4</a:t>
            </a:r>
            <a:endParaRPr lang="en-US" sz="5400" b="1" dirty="0">
              <a:effectLst>
                <a:outerShdw blurRad="38100" dist="38100" dir="2700000" algn="tl">
                  <a:srgbClr val="FFFFFF"/>
                </a:outerShdw>
              </a:effectLst>
              <a:cs typeface="Lotus" pitchFamily="2" charset="-78"/>
            </a:endParaRPr>
          </a:p>
        </p:txBody>
      </p:sp>
      <p:sp>
        <p:nvSpPr>
          <p:cNvPr id="556035" name="Rectangle 3"/>
          <p:cNvSpPr>
            <a:spLocks noGrp="1" noChangeArrowheads="1"/>
          </p:cNvSpPr>
          <p:nvPr>
            <p:ph idx="1"/>
          </p:nvPr>
        </p:nvSpPr>
        <p:spPr/>
        <p:txBody>
          <a:bodyPr/>
          <a:lstStyle/>
          <a:p>
            <a:pPr algn="r" rtl="1"/>
            <a:endParaRPr lang="fa-IR" dirty="0"/>
          </a:p>
          <a:p>
            <a:pPr algn="ctr" rtl="1"/>
            <a:endParaRPr lang="fa-IR" sz="4800" b="1" dirty="0">
              <a:effectLst>
                <a:outerShdw blurRad="38100" dist="38100" dir="2700000" algn="tl">
                  <a:srgbClr val="FFFFFF"/>
                </a:outerShdw>
              </a:effectLst>
              <a:cs typeface="Lotus" pitchFamily="2" charset="-78"/>
            </a:endParaRPr>
          </a:p>
          <a:p>
            <a:pPr algn="ctr" rtl="1"/>
            <a:r>
              <a:rPr lang="fa-IR" sz="4800" b="1" dirty="0">
                <a:effectLst>
                  <a:outerShdw blurRad="38100" dist="38100" dir="2700000" algn="tl">
                    <a:srgbClr val="FFFFFF"/>
                  </a:outerShdw>
                </a:effectLst>
                <a:cs typeface="Lotus" pitchFamily="2" charset="-78"/>
              </a:rPr>
              <a:t>پایگاه و نقش</a:t>
            </a:r>
            <a:endParaRPr lang="en-US" sz="4800" b="1" dirty="0">
              <a:effectLst>
                <a:outerShdw blurRad="38100" dist="38100" dir="2700000" algn="tl">
                  <a:srgbClr val="FFFFFF"/>
                </a:outerShdw>
              </a:effectLst>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F6DDE82D-65A7-4DDB-9D9A-3371CF50507A}" type="slidenum">
              <a:rPr lang="fa-IR"/>
              <a:pPr/>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fa-IR" sz="5400" b="1">
                <a:effectLst>
                  <a:outerShdw blurRad="38100" dist="38100" dir="2700000" algn="tl">
                    <a:srgbClr val="FFFFFF"/>
                  </a:outerShdw>
                </a:effectLst>
                <a:cs typeface="Lotus" pitchFamily="2" charset="-78"/>
              </a:rPr>
              <a:t>اهداف درس</a:t>
            </a:r>
            <a:endParaRPr lang="en-US" sz="5400" b="1">
              <a:effectLst>
                <a:outerShdw blurRad="38100" dist="38100" dir="2700000" algn="tl">
                  <a:srgbClr val="FFFFFF"/>
                </a:outerShdw>
              </a:effectLst>
              <a:cs typeface="Lotus" pitchFamily="2" charset="-78"/>
            </a:endParaRPr>
          </a:p>
        </p:txBody>
      </p:sp>
      <p:sp>
        <p:nvSpPr>
          <p:cNvPr id="557059" name="Rectangle 3"/>
          <p:cNvSpPr>
            <a:spLocks noGrp="1" noChangeArrowheads="1"/>
          </p:cNvSpPr>
          <p:nvPr>
            <p:ph idx="1"/>
          </p:nvPr>
        </p:nvSpPr>
        <p:spPr>
          <a:xfrm>
            <a:off x="323850" y="1828800"/>
            <a:ext cx="8496300" cy="3657600"/>
          </a:xfrm>
        </p:spPr>
        <p:txBody>
          <a:bodyPr/>
          <a:lstStyle/>
          <a:p>
            <a:pPr marL="609600" indent="-609600" algn="r" rtl="1"/>
            <a:r>
              <a:rPr lang="fa-IR" dirty="0">
                <a:cs typeface="Lotus" pitchFamily="2" charset="-78"/>
              </a:rPr>
              <a:t>از دانشجويان انتظار می رود پس از پايان اين برنامه :</a:t>
            </a:r>
          </a:p>
          <a:p>
            <a:pPr marL="609600" indent="-609600" algn="r" rtl="1">
              <a:buFontTx/>
              <a:buAutoNum type="arabicPeriod"/>
            </a:pPr>
            <a:r>
              <a:rPr lang="fa-IR" dirty="0">
                <a:cs typeface="Lotus" pitchFamily="2" charset="-78"/>
              </a:rPr>
              <a:t>مفاهيم پایگاه ونقش راتعريف کند .</a:t>
            </a:r>
          </a:p>
          <a:p>
            <a:pPr marL="609600" indent="-609600" algn="r" rtl="1">
              <a:buFontTx/>
              <a:buAutoNum type="arabicPeriod"/>
            </a:pPr>
            <a:r>
              <a:rPr lang="fa-IR" dirty="0">
                <a:cs typeface="Lotus" pitchFamily="2" charset="-78"/>
              </a:rPr>
              <a:t>باگروه های مرجع آشنا شود .</a:t>
            </a:r>
          </a:p>
          <a:p>
            <a:pPr marL="609600" indent="-609600" algn="r" rtl="1">
              <a:buFontTx/>
              <a:buAutoNum type="arabicPeriod"/>
            </a:pPr>
            <a:r>
              <a:rPr lang="fa-IR" dirty="0">
                <a:cs typeface="Lotus" pitchFamily="2" charset="-78"/>
              </a:rPr>
              <a:t>دلزدگی ازنقش , فشار نقش و تعارض نقش را تعريف کند .</a:t>
            </a:r>
          </a:p>
          <a:p>
            <a:pPr marL="609600" indent="-609600" algn="r" rtl="1">
              <a:buFontTx/>
              <a:buAutoNum type="arabicPeriod"/>
            </a:pPr>
            <a:r>
              <a:rPr lang="fa-IR" dirty="0">
                <a:cs typeface="Lotus" pitchFamily="2" charset="-78"/>
              </a:rPr>
              <a:t>با مجموعة نقش و تعريف آن آشنا شود .</a:t>
            </a:r>
          </a:p>
          <a:p>
            <a:pPr marL="609600" indent="-609600" algn="r" rtl="1">
              <a:buFontTx/>
              <a:buAutoNum type="arabicPeriod"/>
            </a:pPr>
            <a:r>
              <a:rPr lang="fa-IR" dirty="0">
                <a:cs typeface="Lotus" pitchFamily="2" charset="-78"/>
              </a:rPr>
              <a:t>ايفای نقش نمايشی را توضيح دهد .</a:t>
            </a:r>
          </a:p>
          <a:p>
            <a:pPr marL="609600" indent="-609600" algn="r" rtl="1">
              <a:buFontTx/>
              <a:buAutoNum type="arabicPeriod"/>
            </a:pPr>
            <a:endParaRPr lang="en-US" dirty="0">
              <a:cs typeface="Lotus" pitchFamily="2" charset="-78"/>
            </a:endParaRP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685982C1-6A2E-41A8-B4B3-1E9E41A5113A}" type="slidenum">
              <a:rPr lang="fa-IR"/>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152400"/>
            <a:ext cx="6870700" cy="1331913"/>
          </a:xfrm>
        </p:spPr>
        <p:txBody>
          <a:bodyPr/>
          <a:lstStyle/>
          <a:p>
            <a:r>
              <a:rPr lang="fa-IR" b="1" dirty="0">
                <a:cs typeface="Lotus" pitchFamily="2" charset="-78"/>
              </a:rPr>
              <a:t> </a:t>
            </a:r>
            <a:r>
              <a:rPr lang="en-US" b="1" dirty="0">
                <a:cs typeface="Lotus" pitchFamily="2" charset="-78"/>
              </a:rPr>
              <a:t> </a:t>
            </a:r>
            <a:r>
              <a:rPr lang="fa-IR" b="1" dirty="0">
                <a:cs typeface="Lotus" pitchFamily="2" charset="-78"/>
              </a:rPr>
              <a:t>پایگاه (منزلت) ونقش </a:t>
            </a:r>
            <a:endParaRPr lang="en-US" b="1" dirty="0">
              <a:cs typeface="Lotus" pitchFamily="2" charset="-78"/>
            </a:endParaRPr>
          </a:p>
        </p:txBody>
      </p:sp>
      <p:sp>
        <p:nvSpPr>
          <p:cNvPr id="68611" name="Rectangle 3"/>
          <p:cNvSpPr>
            <a:spLocks noGrp="1" noChangeArrowheads="1"/>
          </p:cNvSpPr>
          <p:nvPr>
            <p:ph type="body" sz="half" idx="1"/>
          </p:nvPr>
        </p:nvSpPr>
        <p:spPr>
          <a:xfrm>
            <a:off x="0" y="1557338"/>
            <a:ext cx="8388424" cy="4319587"/>
          </a:xfrm>
        </p:spPr>
        <p:txBody>
          <a:bodyPr>
            <a:normAutofit fontScale="92500" lnSpcReduction="10000"/>
          </a:bodyPr>
          <a:lstStyle/>
          <a:p>
            <a:pPr marL="609600" indent="-609600" algn="dist" rtl="1">
              <a:lnSpc>
                <a:spcPct val="90000"/>
              </a:lnSpc>
              <a:buFontTx/>
              <a:buNone/>
            </a:pPr>
            <a:r>
              <a:rPr lang="fa-IR" sz="4000" dirty="0">
                <a:cs typeface="Lotus" pitchFamily="2" charset="-78"/>
              </a:rPr>
              <a:t>پایگاه به موقعیت اجتماعی وجایگاهی </a:t>
            </a:r>
            <a:r>
              <a:rPr lang="ar-SA" sz="4000" dirty="0">
                <a:cs typeface="Lotus" pitchFamily="2" charset="-78"/>
              </a:rPr>
              <a:t>اطلاق مي‌شود كه يك فرد در يك گروه اشغال</a:t>
            </a:r>
            <a:r>
              <a:rPr lang="fa-IR" sz="4000" dirty="0">
                <a:cs typeface="Lotus" pitchFamily="2" charset="-78"/>
              </a:rPr>
              <a:t> واحراز</a:t>
            </a:r>
            <a:r>
              <a:rPr lang="ar-SA" sz="4000" dirty="0">
                <a:cs typeface="Lotus" pitchFamily="2" charset="-78"/>
              </a:rPr>
              <a:t> مي‌كند</a:t>
            </a:r>
            <a:r>
              <a:rPr lang="fa-IR" sz="4000" dirty="0">
                <a:cs typeface="Lotus" pitchFamily="2" charset="-78"/>
              </a:rPr>
              <a:t>وبراین اساس حقوق او تعلق میگیرد (استاددانشگاه) (وکیل)</a:t>
            </a:r>
            <a:r>
              <a:rPr lang="ar-SA" sz="4000" dirty="0">
                <a:cs typeface="Lotus" pitchFamily="2" charset="-78"/>
              </a:rPr>
              <a:t>.</a:t>
            </a:r>
            <a:endParaRPr lang="fa-IR" sz="4000" dirty="0">
              <a:cs typeface="Lotus" pitchFamily="2" charset="-78"/>
            </a:endParaRPr>
          </a:p>
          <a:p>
            <a:pPr marL="609600" indent="-609600" algn="dist" rtl="1">
              <a:lnSpc>
                <a:spcPct val="90000"/>
              </a:lnSpc>
              <a:buFontTx/>
              <a:buNone/>
            </a:pPr>
            <a:r>
              <a:rPr lang="fa-IR" sz="4000" dirty="0">
                <a:cs typeface="Lotus" pitchFamily="2" charset="-78"/>
              </a:rPr>
              <a:t>پایگاه:انتسابی(محول)واکتسابی(محقق)</a:t>
            </a:r>
          </a:p>
          <a:p>
            <a:pPr marL="609600" indent="-609600" algn="dist" rtl="1">
              <a:lnSpc>
                <a:spcPct val="90000"/>
              </a:lnSpc>
              <a:buFontTx/>
              <a:buNone/>
            </a:pPr>
            <a:r>
              <a:rPr lang="fa-IR" sz="4000" dirty="0">
                <a:cs typeface="Lotus" pitchFamily="2" charset="-78"/>
              </a:rPr>
              <a:t>ثبات پایگاهها در گذشته و ناپایداری آن در عصر حاضر </a:t>
            </a:r>
          </a:p>
          <a:p>
            <a:pPr marL="609600" indent="-609600" algn="dist" rtl="1">
              <a:lnSpc>
                <a:spcPct val="90000"/>
              </a:lnSpc>
              <a:buFontTx/>
              <a:buNone/>
            </a:pPr>
            <a:r>
              <a:rPr lang="fa-IR" sz="4000" dirty="0">
                <a:cs typeface="Lotus" pitchFamily="2" charset="-78"/>
              </a:rPr>
              <a:t>     </a:t>
            </a:r>
          </a:p>
          <a:p>
            <a:pPr marL="609600" indent="-609600" algn="dist" rtl="1">
              <a:lnSpc>
                <a:spcPct val="90000"/>
              </a:lnSpc>
              <a:buFontTx/>
              <a:buNone/>
            </a:pPr>
            <a:r>
              <a:rPr lang="fa-IR" sz="3600" b="1" dirty="0">
                <a:cs typeface="Lotus" pitchFamily="2" charset="-78"/>
              </a:rPr>
              <a:t>نقش</a:t>
            </a:r>
            <a:r>
              <a:rPr lang="fa-IR" sz="3600" dirty="0">
                <a:cs typeface="Lotus" pitchFamily="2" charset="-78"/>
              </a:rPr>
              <a:t> </a:t>
            </a:r>
            <a:r>
              <a:rPr lang="fa-IR" sz="4000" dirty="0">
                <a:cs typeface="Lotus" pitchFamily="2" charset="-78"/>
              </a:rPr>
              <a:t>به آن رفتاری اطلاق می شود که ديگران از دارنده يک منزلت وپایگاه معين انتظار دارند . </a:t>
            </a:r>
          </a:p>
        </p:txBody>
      </p:sp>
      <p:sp>
        <p:nvSpPr>
          <p:cNvPr id="8" name="Footer Placeholder 6"/>
          <p:cNvSpPr>
            <a:spLocks noGrp="1"/>
          </p:cNvSpPr>
          <p:nvPr>
            <p:ph type="ftr" sz="quarter" idx="11"/>
          </p:nvPr>
        </p:nvSpPr>
        <p:spPr/>
        <p:txBody>
          <a:bodyPr/>
          <a:lstStyle/>
          <a:p>
            <a:r>
              <a:rPr lang="fa-IR"/>
              <a:t>مژده کيانی - مردادماه 1385</a:t>
            </a:r>
            <a:endParaRPr lang="en-US"/>
          </a:p>
        </p:txBody>
      </p:sp>
      <p:sp>
        <p:nvSpPr>
          <p:cNvPr id="9" name="Slide Number Placeholder 7"/>
          <p:cNvSpPr>
            <a:spLocks noGrp="1"/>
          </p:cNvSpPr>
          <p:nvPr>
            <p:ph type="sldNum" sz="quarter" idx="12"/>
          </p:nvPr>
        </p:nvSpPr>
        <p:spPr/>
        <p:txBody>
          <a:bodyPr/>
          <a:lstStyle/>
          <a:p>
            <a:fld id="{FC79E372-17F3-4719-838F-203564328152}" type="slidenum">
              <a:rPr lang="fa-IR"/>
              <a:pPr/>
              <a:t>95</a:t>
            </a:fld>
            <a:endParaRPr lang="en-US"/>
          </a:p>
        </p:txBody>
      </p:sp>
      <p:sp>
        <p:nvSpPr>
          <p:cNvPr id="10" name="Content Placeholder 9"/>
          <p:cNvSpPr>
            <a:spLocks noGrp="1"/>
          </p:cNvSpPr>
          <p:nvPr>
            <p:ph sz="quarter" idx="3"/>
          </p:nvPr>
        </p:nvSpPr>
        <p:spPr>
          <a:xfrm flipH="1">
            <a:off x="8382000" y="3733800"/>
            <a:ext cx="222448" cy="1752600"/>
          </a:xfrm>
        </p:spPr>
        <p:txBody>
          <a:bodyPr/>
          <a:lstStyle/>
          <a:p>
            <a:endParaRPr lang="en-US" dirty="0"/>
          </a:p>
        </p:txBody>
      </p:sp>
      <p:sp>
        <p:nvSpPr>
          <p:cNvPr id="11" name="Content Placeholder 10"/>
          <p:cNvSpPr>
            <a:spLocks noGrp="1"/>
          </p:cNvSpPr>
          <p:nvPr>
            <p:ph sz="quarter" idx="2"/>
          </p:nvPr>
        </p:nvSpPr>
        <p:spPr>
          <a:xfrm flipH="1">
            <a:off x="8382000" y="1828800"/>
            <a:ext cx="762000" cy="1752600"/>
          </a:xfrm>
        </p:spPr>
        <p:txBody>
          <a:bodyPr/>
          <a:lstStyle/>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685800" y="692150"/>
            <a:ext cx="7696200" cy="4794250"/>
          </a:xfrm>
        </p:spPr>
        <p:txBody>
          <a:bodyPr>
            <a:normAutofit fontScale="92500" lnSpcReduction="10000"/>
          </a:bodyPr>
          <a:lstStyle/>
          <a:p>
            <a:pPr algn="ctr" rtl="1"/>
            <a:r>
              <a:rPr lang="fa-IR" sz="4000" b="1" dirty="0">
                <a:cs typeface="Lotus" pitchFamily="2" charset="-78"/>
              </a:rPr>
              <a:t>نقش های نمونه(اسوه)</a:t>
            </a:r>
          </a:p>
          <a:p>
            <a:pPr algn="ctr" rtl="1"/>
            <a:r>
              <a:rPr lang="ar-SA" sz="4000" b="1" dirty="0">
                <a:cs typeface="Lotus" pitchFamily="2" charset="-78"/>
              </a:rPr>
              <a:t>اشخاصي كه ما برايشان ارزش ويژه‌اي قائل مي‌شويم و از رفتارشان سرمشق مي‌گيريم، الگوهاي نقش ناميده مي‌شوند</a:t>
            </a:r>
            <a:endParaRPr lang="fa-IR" sz="4000" b="1" dirty="0">
              <a:cs typeface="Lotus" pitchFamily="2" charset="-78"/>
            </a:endParaRPr>
          </a:p>
          <a:p>
            <a:pPr algn="ctr" rtl="1"/>
            <a:r>
              <a:rPr lang="fa-IR" sz="4000" b="1" dirty="0">
                <a:cs typeface="Lotus" pitchFamily="2" charset="-78"/>
              </a:rPr>
              <a:t>نقش الگوها در آموزش ورفتار</a:t>
            </a:r>
          </a:p>
          <a:p>
            <a:pPr algn="ctr" rtl="1"/>
            <a:r>
              <a:rPr lang="fa-IR" sz="4000" b="1" dirty="0">
                <a:cs typeface="Lotus" pitchFamily="2" charset="-78"/>
              </a:rPr>
              <a:t>فوتبالیست یا هنرمندی که سرمشق هم صنف های جوان خود قرار میگیرد</a:t>
            </a:r>
            <a:r>
              <a:rPr lang="ar-SA" sz="4000" b="1" dirty="0">
                <a:cs typeface="Lotus" pitchFamily="2" charset="-78"/>
              </a:rPr>
              <a:t> </a:t>
            </a:r>
            <a:endParaRPr lang="fa-IR" sz="4000" b="1" dirty="0">
              <a:cs typeface="Lotus" pitchFamily="2" charset="-78"/>
            </a:endParaRPr>
          </a:p>
          <a:p>
            <a:pPr algn="ctr" rtl="1"/>
            <a:r>
              <a:rPr lang="fa-IR" sz="4000" b="1" dirty="0">
                <a:cs typeface="Lotus" pitchFamily="2" charset="-78"/>
              </a:rPr>
              <a:t>نقش برجسته الگوهای متعالی در تربیت افراد</a:t>
            </a:r>
          </a:p>
          <a:p>
            <a:pPr>
              <a:buFontTx/>
              <a:buNone/>
            </a:pPr>
            <a:endParaRPr lang="en-US" sz="4000" b="1" dirty="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C1B4C1BE-D361-48B4-A5C2-A02BE7136F89}" type="slidenum">
              <a:rPr lang="fa-IR"/>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1" name="Rectangle 3"/>
          <p:cNvSpPr>
            <a:spLocks noGrp="1" noChangeArrowheads="1"/>
          </p:cNvSpPr>
          <p:nvPr>
            <p:ph idx="1"/>
          </p:nvPr>
        </p:nvSpPr>
        <p:spPr/>
        <p:txBody>
          <a:bodyPr/>
          <a:lstStyle/>
          <a:p>
            <a:pPr algn="ctr" rtl="1"/>
            <a:r>
              <a:rPr lang="ar-SA" sz="6600" dirty="0">
                <a:cs typeface="Lotus" pitchFamily="2" charset="-78"/>
              </a:rPr>
              <a:t>گروه‌هاي مرجع</a:t>
            </a:r>
            <a:r>
              <a:rPr lang="ar-SA" sz="4000" dirty="0">
                <a:cs typeface="Lotus" pitchFamily="2" charset="-78"/>
              </a:rPr>
              <a:t>، الگوهايي هستند كه افراد در هن</a:t>
            </a:r>
            <a:r>
              <a:rPr lang="fa-IR" sz="4000" dirty="0">
                <a:cs typeface="Lotus" pitchFamily="2" charset="-78"/>
              </a:rPr>
              <a:t>ــ</a:t>
            </a:r>
            <a:r>
              <a:rPr lang="ar-SA" sz="4000" dirty="0">
                <a:cs typeface="Lotus" pitchFamily="2" charset="-78"/>
              </a:rPr>
              <a:t>گام داوري و ارزيابي ش</a:t>
            </a:r>
            <a:r>
              <a:rPr lang="fa-IR" sz="4000" dirty="0">
                <a:cs typeface="Lotus" pitchFamily="2" charset="-78"/>
              </a:rPr>
              <a:t>ــ</a:t>
            </a:r>
            <a:r>
              <a:rPr lang="ar-SA" sz="4000" dirty="0">
                <a:cs typeface="Lotus" pitchFamily="2" charset="-78"/>
              </a:rPr>
              <a:t>يوه اج</a:t>
            </a:r>
            <a:r>
              <a:rPr lang="fa-IR" sz="4000" dirty="0">
                <a:cs typeface="Lotus" pitchFamily="2" charset="-78"/>
              </a:rPr>
              <a:t>ــ</a:t>
            </a:r>
            <a:r>
              <a:rPr lang="ar-SA" sz="4000" dirty="0">
                <a:cs typeface="Lotus" pitchFamily="2" charset="-78"/>
              </a:rPr>
              <a:t>راي نقشهايشان، آن‌ها را درنظردارند. </a:t>
            </a:r>
            <a:endParaRPr lang="fa-IR" sz="4000" dirty="0">
              <a:cs typeface="Lotus" pitchFamily="2" charset="-78"/>
            </a:endParaRPr>
          </a:p>
          <a:p>
            <a:pPr algn="dist" rtl="1">
              <a:buFontTx/>
              <a:buNone/>
            </a:pPr>
            <a:endParaRPr lang="fa-IR" sz="4000" dirty="0">
              <a:cs typeface="Lotus" pitchFamily="2" charset="-78"/>
            </a:endParaRPr>
          </a:p>
          <a:p>
            <a:endParaRPr lang="en-US" dirty="0"/>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806EC134-67F4-4BFF-A307-F41E012D4DA8}" type="slidenum">
              <a:rPr lang="fa-IR"/>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sz="half" idx="2"/>
          </p:nvPr>
        </p:nvSpPr>
        <p:spPr>
          <a:xfrm>
            <a:off x="4610100" y="1052513"/>
            <a:ext cx="3771900" cy="4433887"/>
          </a:xfrm>
        </p:spPr>
        <p:txBody>
          <a:bodyPr/>
          <a:lstStyle/>
          <a:p>
            <a:pPr algn="ctr" rtl="1"/>
            <a:r>
              <a:rPr lang="ar-SA" dirty="0">
                <a:cs typeface="Lotus" pitchFamily="2" charset="-78"/>
              </a:rPr>
              <a:t>شيوه ايفاي نقش طبق انتظارات جامعه را نقش محول (تجويزشده) مي‌نامند.</a:t>
            </a:r>
            <a:endParaRPr lang="fa-IR" dirty="0">
              <a:cs typeface="Lotus" pitchFamily="2" charset="-78"/>
            </a:endParaRPr>
          </a:p>
          <a:p>
            <a:pPr algn="ctr" rtl="1"/>
            <a:r>
              <a:rPr lang="fa-IR" dirty="0">
                <a:cs typeface="Lotus" pitchFamily="2" charset="-78"/>
              </a:rPr>
              <a:t>نقش محقق:شیوه ای که فرد در عمل در ایفای یک نقش معین بکار می</a:t>
            </a:r>
            <a:endParaRPr lang="en-US" dirty="0">
              <a:cs typeface="Lotus" pitchFamily="2" charset="-78"/>
            </a:endParaRPr>
          </a:p>
          <a:p>
            <a:pPr algn="r" rtl="1"/>
            <a:r>
              <a:rPr lang="fa-IR" sz="2800" dirty="0">
                <a:cs typeface="Lotus" pitchFamily="2" charset="-78"/>
              </a:rPr>
              <a:t>برد که بدلیل (عدم شناخت)  یا (تمایل) یا( ناتوانی) نقش مزبور منطبق با با نقش محول نباشد</a:t>
            </a:r>
          </a:p>
        </p:txBody>
      </p:sp>
      <p:sp>
        <p:nvSpPr>
          <p:cNvPr id="12" name="Footer Placeholder 5"/>
          <p:cNvSpPr>
            <a:spLocks noGrp="1"/>
          </p:cNvSpPr>
          <p:nvPr>
            <p:ph type="ftr" sz="quarter" idx="11"/>
          </p:nvPr>
        </p:nvSpPr>
        <p:spPr/>
        <p:txBody>
          <a:bodyPr/>
          <a:lstStyle/>
          <a:p>
            <a:r>
              <a:rPr lang="fa-IR"/>
              <a:t>مژده کيانی - مردادماه 1385</a:t>
            </a:r>
            <a:endParaRPr lang="en-US"/>
          </a:p>
        </p:txBody>
      </p:sp>
      <p:sp>
        <p:nvSpPr>
          <p:cNvPr id="13" name="Slide Number Placeholder 6"/>
          <p:cNvSpPr>
            <a:spLocks noGrp="1"/>
          </p:cNvSpPr>
          <p:nvPr>
            <p:ph type="sldNum" sz="quarter" idx="12"/>
          </p:nvPr>
        </p:nvSpPr>
        <p:spPr/>
        <p:txBody>
          <a:bodyPr/>
          <a:lstStyle/>
          <a:p>
            <a:fld id="{91568080-2129-482F-810F-57DEC3D628BD}" type="slidenum">
              <a:rPr lang="fa-IR"/>
              <a:pPr/>
              <a:t>98</a:t>
            </a:fld>
            <a:endParaRPr lang="en-US"/>
          </a:p>
        </p:txBody>
      </p:sp>
      <p:grpSp>
        <p:nvGrpSpPr>
          <p:cNvPr id="70660" name="Group 4"/>
          <p:cNvGrpSpPr>
            <a:grpSpLocks/>
          </p:cNvGrpSpPr>
          <p:nvPr/>
        </p:nvGrpSpPr>
        <p:grpSpPr bwMode="auto">
          <a:xfrm>
            <a:off x="755650" y="765175"/>
            <a:ext cx="3455988" cy="4176713"/>
            <a:chOff x="4041" y="2448"/>
            <a:chExt cx="3660" cy="2880"/>
          </a:xfrm>
        </p:grpSpPr>
        <p:sp>
          <p:nvSpPr>
            <p:cNvPr id="70661" name="Rectangle 5" descr="Pink tissue paper"/>
            <p:cNvSpPr>
              <a:spLocks noChangeArrowheads="1"/>
            </p:cNvSpPr>
            <p:nvPr/>
          </p:nvSpPr>
          <p:spPr bwMode="auto">
            <a:xfrm>
              <a:off x="4735" y="2448"/>
              <a:ext cx="2126" cy="720"/>
            </a:xfrm>
            <a:prstGeom prst="rect">
              <a:avLst/>
            </a:prstGeom>
            <a:blipFill dpi="0" rotWithShape="1">
              <a:blip r:embed="rId2" cstate="print"/>
              <a:srcRect/>
              <a:tile tx="0" ty="0" sx="100000" sy="100000" flip="none" algn="tl"/>
            </a:blipFill>
            <a:ln w="15875">
              <a:miter lim="800000"/>
              <a:headEnd/>
              <a:tailEnd/>
            </a:ln>
            <a:effectLst/>
            <a:scene3d>
              <a:camera prst="legacyPerspectiveFront">
                <a:rot lat="1500000" lon="1500000" rev="0"/>
              </a:camera>
              <a:lightRig rig="legacyFlat2" dir="b"/>
            </a:scene3d>
            <a:sp3d extrusionH="430200" prstMaterial="legacyMatte">
              <a:bevelT w="13500" h="13500" prst="angle"/>
              <a:bevelB w="13500" h="13500" prst="angle"/>
              <a:extrusionClr>
                <a:srgbClr val="FFCCCC"/>
              </a:extrusionClr>
            </a:sp3d>
          </p:spPr>
          <p:txBody>
            <a:bodyPr>
              <a:flatTx/>
            </a:bodyPr>
            <a:lstStyle/>
            <a:p>
              <a:pPr rtl="1"/>
              <a:r>
                <a:rPr lang="ar-SA" altLang="zh-CN" sz="2800" b="1" i="1">
                  <a:latin typeface="Times New Roman" pitchFamily="18" charset="0"/>
                  <a:ea typeface="SimSun" pitchFamily="2" charset="-122"/>
                  <a:cs typeface="Lotus" pitchFamily="2" charset="-78"/>
                </a:rPr>
                <a:t>شيوه‌هاي ايفاي نقش</a:t>
              </a:r>
            </a:p>
            <a:p>
              <a:pPr algn="l"/>
              <a:endParaRPr lang="en-US" sz="3600">
                <a:latin typeface="Arial" charset="0"/>
                <a:ea typeface="SimSun" pitchFamily="2" charset="-122"/>
                <a:cs typeface="Lotus" pitchFamily="2" charset="-78"/>
              </a:endParaRPr>
            </a:p>
          </p:txBody>
        </p:sp>
        <p:sp>
          <p:nvSpPr>
            <p:cNvPr id="70662" name="Rectangle 6"/>
            <p:cNvSpPr>
              <a:spLocks noChangeArrowheads="1"/>
            </p:cNvSpPr>
            <p:nvPr/>
          </p:nvSpPr>
          <p:spPr bwMode="auto">
            <a:xfrm>
              <a:off x="6321" y="4480"/>
              <a:ext cx="1380" cy="848"/>
            </a:xfrm>
            <a:prstGeom prst="rect">
              <a:avLst/>
            </a:prstGeom>
            <a:gradFill rotWithShape="1">
              <a:gsLst>
                <a:gs pos="0">
                  <a:srgbClr val="DCEBF5"/>
                </a:gs>
                <a:gs pos="100000">
                  <a:srgbClr val="FFCC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DCEBF5"/>
              </a:extrusionClr>
            </a:sp3d>
          </p:spPr>
          <p:txBody>
            <a:bodyPr>
              <a:flatTx/>
            </a:bodyPr>
            <a:lstStyle/>
            <a:p>
              <a:pPr rtl="1"/>
              <a:r>
                <a:rPr lang="ar-SA" altLang="zh-CN" b="1">
                  <a:latin typeface="Times New Roman" pitchFamily="18" charset="0"/>
                  <a:ea typeface="SimSun" pitchFamily="2" charset="-122"/>
                  <a:cs typeface="Lotus" pitchFamily="2" charset="-78"/>
                </a:rPr>
                <a:t>نقش محوّل (تجويز شده)</a:t>
              </a:r>
              <a:endParaRPr lang="en-US" b="1">
                <a:latin typeface="Arial" charset="0"/>
                <a:ea typeface="SimSun" pitchFamily="2" charset="-122"/>
                <a:cs typeface="Lotus" pitchFamily="2" charset="-78"/>
              </a:endParaRPr>
            </a:p>
          </p:txBody>
        </p:sp>
        <p:sp>
          <p:nvSpPr>
            <p:cNvPr id="70663" name="Rectangle 7"/>
            <p:cNvSpPr>
              <a:spLocks noChangeArrowheads="1"/>
            </p:cNvSpPr>
            <p:nvPr/>
          </p:nvSpPr>
          <p:spPr bwMode="auto">
            <a:xfrm>
              <a:off x="4041" y="4480"/>
              <a:ext cx="1380" cy="848"/>
            </a:xfrm>
            <a:prstGeom prst="rect">
              <a:avLst/>
            </a:prstGeom>
            <a:gradFill rotWithShape="1">
              <a:gsLst>
                <a:gs pos="0">
                  <a:srgbClr val="DCEBF5"/>
                </a:gs>
                <a:gs pos="100000">
                  <a:srgbClr val="FFCCFF"/>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DCEBF5"/>
              </a:extrusionClr>
            </a:sp3d>
          </p:spPr>
          <p:txBody>
            <a:bodyPr>
              <a:flatTx/>
            </a:bodyPr>
            <a:lstStyle/>
            <a:p>
              <a:pPr rtl="1"/>
              <a:r>
                <a:rPr lang="ar-SA" altLang="zh-CN" sz="2400" b="1">
                  <a:latin typeface="Times New Roman" pitchFamily="18" charset="0"/>
                  <a:ea typeface="SimSun" pitchFamily="2" charset="-122"/>
                  <a:cs typeface="Lotus" pitchFamily="2" charset="-78"/>
                </a:rPr>
                <a:t>نقش محقّق (كاربسته)</a:t>
              </a:r>
            </a:p>
            <a:p>
              <a:pPr algn="l"/>
              <a:endParaRPr lang="en-US" sz="3600" b="1">
                <a:latin typeface="Arial" charset="0"/>
                <a:ea typeface="SimSun" pitchFamily="2" charset="-122"/>
                <a:cs typeface="Lotus" pitchFamily="2" charset="-78"/>
              </a:endParaRPr>
            </a:p>
          </p:txBody>
        </p:sp>
        <p:sp>
          <p:nvSpPr>
            <p:cNvPr id="70664" name="Line 8"/>
            <p:cNvSpPr>
              <a:spLocks noChangeShapeType="1"/>
            </p:cNvSpPr>
            <p:nvPr/>
          </p:nvSpPr>
          <p:spPr bwMode="auto">
            <a:xfrm>
              <a:off x="7041" y="3888"/>
              <a:ext cx="1" cy="505"/>
            </a:xfrm>
            <a:prstGeom prst="line">
              <a:avLst/>
            </a:prstGeom>
            <a:noFill/>
            <a:ln w="9525">
              <a:solidFill>
                <a:srgbClr val="000000"/>
              </a:solidFill>
              <a:prstDash val="lgDashDotDot"/>
              <a:round/>
              <a:headEnd/>
              <a:tailEnd type="stealth" w="med" len="lg"/>
            </a:ln>
          </p:spPr>
          <p:txBody>
            <a:bodyPr/>
            <a:lstStyle/>
            <a:p>
              <a:endParaRPr lang="en-US"/>
            </a:p>
          </p:txBody>
        </p:sp>
        <p:sp>
          <p:nvSpPr>
            <p:cNvPr id="70665" name="Line 9"/>
            <p:cNvSpPr>
              <a:spLocks noChangeShapeType="1"/>
            </p:cNvSpPr>
            <p:nvPr/>
          </p:nvSpPr>
          <p:spPr bwMode="auto">
            <a:xfrm>
              <a:off x="4520" y="3888"/>
              <a:ext cx="1" cy="505"/>
            </a:xfrm>
            <a:prstGeom prst="line">
              <a:avLst/>
            </a:prstGeom>
            <a:noFill/>
            <a:ln w="9525">
              <a:solidFill>
                <a:srgbClr val="000000"/>
              </a:solidFill>
              <a:prstDash val="lgDashDotDot"/>
              <a:round/>
              <a:headEnd/>
              <a:tailEnd type="stealth" w="med" len="lg"/>
            </a:ln>
          </p:spPr>
          <p:txBody>
            <a:bodyPr/>
            <a:lstStyle/>
            <a:p>
              <a:endParaRPr lang="en-US"/>
            </a:p>
          </p:txBody>
        </p:sp>
        <p:sp>
          <p:nvSpPr>
            <p:cNvPr id="70666" name="Line 10"/>
            <p:cNvSpPr>
              <a:spLocks noChangeShapeType="1"/>
            </p:cNvSpPr>
            <p:nvPr/>
          </p:nvSpPr>
          <p:spPr bwMode="auto">
            <a:xfrm flipV="1">
              <a:off x="4521" y="3888"/>
              <a:ext cx="2520" cy="2"/>
            </a:xfrm>
            <a:prstGeom prst="line">
              <a:avLst/>
            </a:prstGeom>
            <a:noFill/>
            <a:ln w="9525">
              <a:solidFill>
                <a:srgbClr val="000000"/>
              </a:solidFill>
              <a:prstDash val="lgDashDotDot"/>
              <a:round/>
              <a:headEnd/>
              <a:tailEnd/>
            </a:ln>
          </p:spPr>
          <p:txBody>
            <a:bodyPr/>
            <a:lstStyle/>
            <a:p>
              <a:endParaRPr lang="en-US"/>
            </a:p>
          </p:txBody>
        </p:sp>
        <p:sp>
          <p:nvSpPr>
            <p:cNvPr id="70667" name="Line 11"/>
            <p:cNvSpPr>
              <a:spLocks noChangeShapeType="1"/>
            </p:cNvSpPr>
            <p:nvPr/>
          </p:nvSpPr>
          <p:spPr bwMode="auto">
            <a:xfrm flipH="1">
              <a:off x="5781" y="3168"/>
              <a:ext cx="1" cy="685"/>
            </a:xfrm>
            <a:prstGeom prst="line">
              <a:avLst/>
            </a:prstGeom>
            <a:noFill/>
            <a:ln w="9525">
              <a:solidFill>
                <a:srgbClr val="000000"/>
              </a:solidFill>
              <a:prstDash val="lgDashDotDot"/>
              <a:round/>
              <a:headEnd/>
              <a:tailEnd/>
            </a:ln>
          </p:spPr>
          <p:txBody>
            <a:bodyPr/>
            <a:lstStyle/>
            <a:p>
              <a:endParaRPr lang="en-US"/>
            </a:p>
          </p:txBody>
        </p:sp>
      </p:gr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p:txBody>
          <a:bodyPr/>
          <a:lstStyle/>
          <a:p>
            <a:pPr algn="ctr" rtl="1"/>
            <a:r>
              <a:rPr lang="ar-SA" sz="3600">
                <a:cs typeface="Lotus" pitchFamily="2" charset="-78"/>
              </a:rPr>
              <a:t>به ويژگي فردي كه نقش خاصي را به رغم ميل و احساسات شخصي ايفا مي‌كند، دلسردي (دلزدگي) از نقش گويند.</a:t>
            </a:r>
            <a:endParaRPr lang="en-US" sz="36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93F59DC8-A197-40BF-B6E0-86A382F7D25B}" type="slidenum">
              <a:rPr lang="fa-IR"/>
              <a:pPr/>
              <a:t>99</a:t>
            </a:fld>
            <a:endParaRPr lang="en-US"/>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a-IR" sz="2200" b="0" i="0" u="none" strike="noStrike" cap="none" normalizeH="0" baseline="0" smtClean="0">
            <a:ln>
              <a:noFill/>
            </a:ln>
            <a:solidFill>
              <a:schemeClr val="tx1"/>
            </a:solidFill>
            <a:effectLst/>
            <a:latin typeface="Comic Sans MS" pitchFamily="66"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a-IR" sz="2200" b="0" i="0" u="none" strike="noStrike" cap="none" normalizeH="0" baseline="0" smtClean="0">
            <a:ln>
              <a:noFill/>
            </a:ln>
            <a:solidFill>
              <a:schemeClr val="tx1"/>
            </a:solidFill>
            <a:effectLst/>
            <a:latin typeface="Comic Sans MS" pitchFamily="66" charset="0"/>
            <a:cs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Plan</Template>
  <TotalTime>3069</TotalTime>
  <Words>12030</Words>
  <Application>Microsoft Office PowerPoint</Application>
  <PresentationFormat>On-screen Show (4:3)</PresentationFormat>
  <Paragraphs>1675</Paragraphs>
  <Slides>314</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314</vt:i4>
      </vt:variant>
    </vt:vector>
  </HeadingPairs>
  <TitlesOfParts>
    <vt:vector size="324" baseType="lpstr">
      <vt:lpstr>Arial</vt:lpstr>
      <vt:lpstr>Calibri</vt:lpstr>
      <vt:lpstr>Comic Sans MS</vt:lpstr>
      <vt:lpstr>Constantia</vt:lpstr>
      <vt:lpstr>Tahoma</vt:lpstr>
      <vt:lpstr>Times New Roman</vt:lpstr>
      <vt:lpstr>Wingdings</vt:lpstr>
      <vt:lpstr>Wingdings 2</vt:lpstr>
      <vt:lpstr>Ocean</vt:lpstr>
      <vt:lpstr>Flow</vt:lpstr>
      <vt:lpstr>بسم الله الرحمن الرحيم </vt:lpstr>
      <vt:lpstr>عنوان درس :   مبانی جامعه شناسی  منبع : درآمدی به جامعه شناسی  بروس کوِئن ترجمه محسن ثلاثی  </vt:lpstr>
      <vt:lpstr>اهداف درس </vt:lpstr>
      <vt:lpstr>PowerPoint Presentation</vt:lpstr>
      <vt:lpstr>کاربرد درس</vt:lpstr>
      <vt:lpstr>PowerPoint Presentation</vt:lpstr>
      <vt:lpstr>فهرست </vt:lpstr>
      <vt:lpstr>PowerPoint Presentation</vt:lpstr>
      <vt:lpstr>PowerPoint Presentation</vt:lpstr>
      <vt:lpstr>فصل 1 </vt:lpstr>
      <vt:lpstr>اهداف درس</vt:lpstr>
      <vt:lpstr>تعريف جامعه شناسی </vt:lpstr>
      <vt:lpstr>  اهميت و فايده جامعه شناسي</vt:lpstr>
      <vt:lpstr>PowerPoint Presentation</vt:lpstr>
      <vt:lpstr>اهداف عمده‌ي جامعه شناسي</vt:lpstr>
      <vt:lpstr>منابع جامعه شناسي</vt:lpstr>
      <vt:lpstr>عقل سليم</vt:lpstr>
      <vt:lpstr>PowerPoint Presentation</vt:lpstr>
      <vt:lpstr>PowerPoint Presentation</vt:lpstr>
      <vt:lpstr>PowerPoint Presentation</vt:lpstr>
      <vt:lpstr>PowerPoint Presentation</vt:lpstr>
      <vt:lpstr>جامعه شناسي به عنوان يك علم </vt:lpstr>
      <vt:lpstr>دلايل دقت پائين جامعه شناسي </vt:lpstr>
      <vt:lpstr>ادامه بحث </vt:lpstr>
      <vt:lpstr>PowerPoint Presentation</vt:lpstr>
      <vt:lpstr>ويژگي‌هاي روش علمي در  جامعه شناسي</vt:lpstr>
      <vt:lpstr>PowerPoint Presentation</vt:lpstr>
      <vt:lpstr>ادامة بحث</vt:lpstr>
      <vt:lpstr>ادامة بحث</vt:lpstr>
      <vt:lpstr>PowerPoint Presentation</vt:lpstr>
      <vt:lpstr>ادامة بحث</vt:lpstr>
      <vt:lpstr>ادامة بحث</vt:lpstr>
      <vt:lpstr>ادامة بحث</vt:lpstr>
      <vt:lpstr>ادامة بحث</vt:lpstr>
      <vt:lpstr>ادامة بحث</vt:lpstr>
      <vt:lpstr>PowerPoint Presentation</vt:lpstr>
      <vt:lpstr>تحول تاريخي جامعه شناسي </vt:lpstr>
      <vt:lpstr>PowerPoint Presentation</vt:lpstr>
      <vt:lpstr>PowerPoint Presentation</vt:lpstr>
      <vt:lpstr>PowerPoint Presentation</vt:lpstr>
      <vt:lpstr>PowerPoint Presentation</vt:lpstr>
      <vt:lpstr> پژوهش جامعه شناسی</vt:lpstr>
      <vt:lpstr>فصل 2</vt:lpstr>
      <vt:lpstr>PowerPoint Presentation</vt:lpstr>
      <vt:lpstr>فنون پژوهش جامعه شناختي</vt:lpstr>
      <vt:lpstr>PowerPoint Presentation</vt:lpstr>
      <vt:lpstr> آزمايش</vt:lpstr>
      <vt:lpstr>PowerPoint Presentation</vt:lpstr>
      <vt:lpstr>PowerPoint Presentation</vt:lpstr>
      <vt:lpstr>ادامة بحث</vt:lpstr>
      <vt:lpstr>ادامة بحث</vt:lpstr>
      <vt:lpstr>بررسي مشاهده‌اي </vt:lpstr>
      <vt:lpstr>ادامة بحث</vt:lpstr>
      <vt:lpstr>ادامة بحث</vt:lpstr>
      <vt:lpstr>نمونه گيري</vt:lpstr>
      <vt:lpstr>PowerPoint Presentation</vt:lpstr>
      <vt:lpstr>PowerPoint Presentation</vt:lpstr>
      <vt:lpstr>بررسي موردي</vt:lpstr>
      <vt:lpstr>عوامل زمانی تحقيق</vt:lpstr>
      <vt:lpstr>ادامة بحث</vt:lpstr>
      <vt:lpstr>PowerPoint Presentation</vt:lpstr>
      <vt:lpstr>اعتبار و پايايی </vt:lpstr>
      <vt:lpstr>دشواري‌هاي تحقيق جامعه شناختي</vt:lpstr>
      <vt:lpstr>ادامة بحث</vt:lpstr>
      <vt:lpstr>ادامة بحث</vt:lpstr>
      <vt:lpstr>ادامة بحث</vt:lpstr>
      <vt:lpstr>ادامة بحث</vt:lpstr>
      <vt:lpstr>PowerPoint Presentation</vt:lpstr>
      <vt:lpstr>جامعه شناسی ناب</vt:lpstr>
      <vt:lpstr>PowerPoint Presentation</vt:lpstr>
      <vt:lpstr>تعریف فرهنگ</vt:lpstr>
      <vt:lpstr>اهمیت فرهنگ   </vt:lpstr>
      <vt:lpstr>ویژگیهای فرهنگ </vt:lpstr>
      <vt:lpstr>1عناصرتشکیل دهنده فرهنگ</vt:lpstr>
      <vt:lpstr>PowerPoint Presentation</vt:lpstr>
      <vt:lpstr>PowerPoint Presentation</vt:lpstr>
      <vt:lpstr>هنجارهاي فرهنگي</vt:lpstr>
      <vt:lpstr>PowerPoint Presentation</vt:lpstr>
      <vt:lpstr>صورت‌هاي هنجارهاي فرهنگي</vt:lpstr>
      <vt:lpstr>صورت‌هاي هنجارهاي فرهنگي</vt:lpstr>
      <vt:lpstr>مجموعه فرهنگي</vt:lpstr>
      <vt:lpstr>يكپارچگي فرهنگي</vt:lpstr>
      <vt:lpstr>خرده فرهنگ</vt:lpstr>
      <vt:lpstr>قوم‌پرستي</vt:lpstr>
      <vt:lpstr>واپسماندگي فرهنگي</vt:lpstr>
      <vt:lpstr>PowerPoint Presentation</vt:lpstr>
      <vt:lpstr>PowerPoint Presentation</vt:lpstr>
      <vt:lpstr>مراحل و ابعاد تهاجم فرهنگی</vt:lpstr>
      <vt:lpstr>مراحل و ابعاد تهاجم فرهنگی</vt:lpstr>
      <vt:lpstr>مقابله با تهاجم فرهنگی</vt:lpstr>
      <vt:lpstr>PowerPoint Presentation</vt:lpstr>
      <vt:lpstr>PowerPoint Presentation</vt:lpstr>
      <vt:lpstr>فصل 4</vt:lpstr>
      <vt:lpstr>اهداف درس</vt:lpstr>
      <vt:lpstr>  پایگاه (منزلت) ونقش </vt:lpstr>
      <vt:lpstr>PowerPoint Presentation</vt:lpstr>
      <vt:lpstr>PowerPoint Presentation</vt:lpstr>
      <vt:lpstr>PowerPoint Presentation</vt:lpstr>
      <vt:lpstr>PowerPoint Presentation</vt:lpstr>
      <vt:lpstr>فشار نقش</vt:lpstr>
      <vt:lpstr>تعارض نقش</vt:lpstr>
      <vt:lpstr>PowerPoint Presentation</vt:lpstr>
      <vt:lpstr>PowerPoint Presentation</vt:lpstr>
      <vt:lpstr>شبکه یا مجموعه نقش</vt:lpstr>
      <vt:lpstr>نقش نمايشي</vt:lpstr>
      <vt:lpstr>نقش نمايشي</vt:lpstr>
      <vt:lpstr>فصل 5</vt:lpstr>
      <vt:lpstr>اجتماعي شدن(socialization)</vt:lpstr>
      <vt:lpstr>PowerPoint Presentation</vt:lpstr>
      <vt:lpstr>PowerPoint Presentation</vt:lpstr>
      <vt:lpstr>PowerPoint Presentation</vt:lpstr>
      <vt:lpstr>PowerPoint Presentation</vt:lpstr>
      <vt:lpstr>PowerPoint Presentation</vt:lpstr>
      <vt:lpstr>نظريه «خود آيينه سان» کولی</vt:lpstr>
      <vt:lpstr>ادامة بحث</vt:lpstr>
      <vt:lpstr>نظريه ديگری تعميم يافته</vt:lpstr>
      <vt:lpstr>PowerPoint Presentation</vt:lpstr>
      <vt:lpstr>PowerPoint Presentation</vt:lpstr>
      <vt:lpstr>PowerPoint Presentation</vt:lpstr>
      <vt:lpstr>PowerPoint Presentation</vt:lpstr>
      <vt:lpstr>PowerPoint Presentation</vt:lpstr>
      <vt:lpstr>فصل 6</vt:lpstr>
      <vt:lpstr>اهداف درس </vt:lpstr>
      <vt:lpstr>PowerPoint Presentation</vt:lpstr>
      <vt:lpstr>PowerPoint Presentation</vt:lpstr>
      <vt:lpstr>سه گونه بنيادی گروه</vt:lpstr>
      <vt:lpstr>ادامة بحث</vt:lpstr>
      <vt:lpstr>PowerPoint Presentation</vt:lpstr>
      <vt:lpstr>فاصله اجتماعی</vt:lpstr>
      <vt:lpstr>مفاهيم گمانيشافت و گزلشافت</vt:lpstr>
      <vt:lpstr>چهار مسئله عمده‌ای که گروه‌ها با آن روبرو می‌شوند</vt:lpstr>
      <vt:lpstr>ادامة بحث</vt:lpstr>
      <vt:lpstr>PowerPoint Presentation</vt:lpstr>
      <vt:lpstr>گونه رهبری</vt:lpstr>
      <vt:lpstr>PowerPoint Presentation</vt:lpstr>
      <vt:lpstr>سبک رهبری</vt:lpstr>
      <vt:lpstr>PowerPoint Presentation</vt:lpstr>
      <vt:lpstr>فصل 7</vt:lpstr>
      <vt:lpstr>اهداف درس</vt:lpstr>
      <vt:lpstr>PowerPoint Presentation</vt:lpstr>
      <vt:lpstr>ويژگيهای نهادها</vt:lpstr>
      <vt:lpstr>PowerPoint Presentation</vt:lpstr>
      <vt:lpstr>PowerPoint Presentation</vt:lpstr>
      <vt:lpstr>PowerPoint Presentation</vt:lpstr>
      <vt:lpstr>کارکردهای بنيادی نهادها</vt:lpstr>
      <vt:lpstr>ادامة بحث</vt:lpstr>
      <vt:lpstr>PowerPoint Presentation</vt:lpstr>
      <vt:lpstr>ويژگی‌های عام نهادها</vt:lpstr>
      <vt:lpstr>ادامة بحث</vt:lpstr>
      <vt:lpstr>ادامة بحث</vt:lpstr>
      <vt:lpstr>PowerPoint Presentation</vt:lpstr>
      <vt:lpstr>فصل 8 </vt:lpstr>
      <vt:lpstr>نهاد</vt:lpstr>
      <vt:lpstr>خانواده </vt:lpstr>
      <vt:lpstr>انواع خانواده و ازدواج</vt:lpstr>
      <vt:lpstr>خويشاوندی </vt:lpstr>
      <vt:lpstr>کارکردهای خانواده</vt:lpstr>
      <vt:lpstr>PowerPoint Presentation</vt:lpstr>
      <vt:lpstr>صنعتی شدن  شهرنشینی و دگرگونی در خانواده</vt:lpstr>
      <vt:lpstr>دلايل سست تر شدن پيوندهاي خانواده گسترده </vt:lpstr>
      <vt:lpstr>ادامة بحث</vt:lpstr>
      <vt:lpstr>PowerPoint Presentation</vt:lpstr>
      <vt:lpstr>PowerPoint Presentation</vt:lpstr>
      <vt:lpstr>PowerPoint Presentation</vt:lpstr>
      <vt:lpstr>طلاق</vt:lpstr>
      <vt:lpstr>طلاق</vt:lpstr>
      <vt:lpstr>دگرگوني در ساختار خانواده</vt:lpstr>
      <vt:lpstr>PowerPoint Presentation</vt:lpstr>
      <vt:lpstr>نظارت اجتماعي</vt:lpstr>
      <vt:lpstr>اهمیت نظارت اجتماعی</vt:lpstr>
      <vt:lpstr>ساختار هنجارمند</vt:lpstr>
      <vt:lpstr>PowerPoint Presentation</vt:lpstr>
      <vt:lpstr>مکانیسمهای رسمی وغیر رسمی نظارت اجتماعی</vt:lpstr>
      <vt:lpstr>PowerPoint Presentation</vt:lpstr>
      <vt:lpstr>نظارت اجتماعی در اسلام</vt:lpstr>
      <vt:lpstr>PowerPoint Presentation</vt:lpstr>
      <vt:lpstr>انحراف</vt:lpstr>
      <vt:lpstr>انحرافات نخستین وانحرافات ثانوی</vt:lpstr>
      <vt:lpstr>PowerPoint Presentation</vt:lpstr>
      <vt:lpstr>تبيين‌های انحراف</vt:lpstr>
      <vt:lpstr>ادامة بحث</vt:lpstr>
      <vt:lpstr>PowerPoint Presentation</vt:lpstr>
      <vt:lpstr>PowerPoint Presentation</vt:lpstr>
      <vt:lpstr>PowerPoint Presentation</vt:lpstr>
      <vt:lpstr>PowerPoint Presentation</vt:lpstr>
      <vt:lpstr>PowerPoint Presentation</vt:lpstr>
      <vt:lpstr>تبيين‌های انحراف</vt:lpstr>
      <vt:lpstr>PowerPoint Presentation</vt:lpstr>
      <vt:lpstr>PowerPoint Presentation</vt:lpstr>
      <vt:lpstr>PowerPoint Presentation</vt:lpstr>
      <vt:lpstr>PowerPoint Presentation</vt:lpstr>
      <vt:lpstr>PowerPoint Presentation</vt:lpstr>
      <vt:lpstr>PowerPoint Presentation</vt:lpstr>
      <vt:lpstr>مرتون چهار نوع رفتار انحراف آميز را نام می برد:</vt:lpstr>
      <vt:lpstr>ادامة بحث</vt:lpstr>
      <vt:lpstr>ادامة بحث</vt:lpstr>
      <vt:lpstr>ادامة بحث</vt:lpstr>
      <vt:lpstr>چهار نوع رفتار انحراف آميز مرتون </vt:lpstr>
      <vt:lpstr>PowerPoint Presentation</vt:lpstr>
      <vt:lpstr>فصل 11</vt:lpstr>
      <vt:lpstr>اهداف درس</vt:lpstr>
      <vt:lpstr>طبقات اجتماعی</vt:lpstr>
      <vt:lpstr>  شاخص طبقه اجتماعي </vt:lpstr>
      <vt:lpstr>PowerPoint Presentation</vt:lpstr>
      <vt:lpstr>روشهاي بررسي قشر بندي</vt:lpstr>
      <vt:lpstr>ادامة بحث</vt:lpstr>
      <vt:lpstr>كاست</vt:lpstr>
      <vt:lpstr>سبك زندگي</vt:lpstr>
      <vt:lpstr>بخت هاي زندگي</vt:lpstr>
      <vt:lpstr>ديدگاه مارکس </vt:lpstr>
      <vt:lpstr>PowerPoint Presentation</vt:lpstr>
      <vt:lpstr>PowerPoint Presentation</vt:lpstr>
      <vt:lpstr>فصل 12</vt:lpstr>
      <vt:lpstr>اهداف درس</vt:lpstr>
      <vt:lpstr>PowerPoint Presentation</vt:lpstr>
      <vt:lpstr>PowerPoint Presentation</vt:lpstr>
      <vt:lpstr>ادامة بحث</vt:lpstr>
      <vt:lpstr>ادامة بحث</vt:lpstr>
      <vt:lpstr>عوامل دخيل در تحرك اجتماعي</vt:lpstr>
      <vt:lpstr>ادامة بحث</vt:lpstr>
      <vt:lpstr>PowerPoint Presentation</vt:lpstr>
      <vt:lpstr>فصل 13</vt:lpstr>
      <vt:lpstr>اهداف درس</vt:lpstr>
      <vt:lpstr> جمعيت شناسی</vt:lpstr>
      <vt:lpstr>PowerPoint Presentation</vt:lpstr>
      <vt:lpstr>PowerPoint Presentation</vt:lpstr>
      <vt:lpstr>PowerPoint Presentation</vt:lpstr>
      <vt:lpstr>PowerPoint Presentation</vt:lpstr>
      <vt:lpstr>نظريه‌گذار جمعيت </vt:lpstr>
      <vt:lpstr>فراگرد گذار جمعيت شناختي</vt:lpstr>
      <vt:lpstr>فراگرد گذار جمعيت شناختي</vt:lpstr>
      <vt:lpstr>فصل 14</vt:lpstr>
      <vt:lpstr>اهداف درس</vt:lpstr>
      <vt:lpstr>PowerPoint Presentation</vt:lpstr>
      <vt:lpstr>PowerPoint Presentation</vt:lpstr>
      <vt:lpstr>PowerPoint Presentation</vt:lpstr>
      <vt:lpstr>PowerPoint Presentation</vt:lpstr>
      <vt:lpstr>نظريه مناطق هم مرکز</vt:lpstr>
      <vt:lpstr>نظريه بخش های متحدالمرکز </vt:lpstr>
      <vt:lpstr>پنج فراگرد عمده بوم شناختي</vt:lpstr>
      <vt:lpstr>پنج فراگرد عمده بوم شناختي</vt:lpstr>
      <vt:lpstr>پنج فراگرد عمده بوم شناختي</vt:lpstr>
      <vt:lpstr>PowerPoint Presentation</vt:lpstr>
      <vt:lpstr>فصل 15</vt:lpstr>
      <vt:lpstr>اهداف درس</vt:lpstr>
      <vt:lpstr>PowerPoint Presentation</vt:lpstr>
      <vt:lpstr>ويژگي رفتار جمعي ازديدگاه اسملسر</vt:lpstr>
      <vt:lpstr>ادامة بحث</vt:lpstr>
      <vt:lpstr>ادامة بحث</vt:lpstr>
      <vt:lpstr>ادامة بحث</vt:lpstr>
      <vt:lpstr>PowerPoint Presentation</vt:lpstr>
      <vt:lpstr>PowerPoint Presentation</vt:lpstr>
      <vt:lpstr>ادامة بحث</vt:lpstr>
      <vt:lpstr>انواع جماعت</vt:lpstr>
      <vt:lpstr>ادامة بحث</vt:lpstr>
      <vt:lpstr>ادامة بحث</vt:lpstr>
      <vt:lpstr>فصل 16 </vt:lpstr>
      <vt:lpstr>اهداف درس</vt:lpstr>
      <vt:lpstr>PowerPoint Presentation</vt:lpstr>
      <vt:lpstr>PowerPoint Presentation</vt:lpstr>
      <vt:lpstr>تصورات قالبي</vt:lpstr>
      <vt:lpstr>پيشداوري</vt:lpstr>
      <vt:lpstr>روش‌هاي اعمال تبعيض: </vt:lpstr>
      <vt:lpstr>روش‌هاي جذب اقليت‌ها: </vt:lpstr>
      <vt:lpstr>ادامة بحث</vt:lpstr>
      <vt:lpstr>واكنش‌هاي گروه اقليت </vt:lpstr>
      <vt:lpstr>ادامة بحث</vt:lpstr>
      <vt:lpstr>ادامة بحث</vt:lpstr>
      <vt:lpstr>PowerPoint Presentation</vt:lpstr>
      <vt:lpstr>ادامة بحث</vt:lpstr>
      <vt:lpstr>ادامة بحث</vt:lpstr>
      <vt:lpstr>ادامة بحث</vt:lpstr>
      <vt:lpstr>PowerPoint Presentation</vt:lpstr>
      <vt:lpstr>فصل 17</vt:lpstr>
      <vt:lpstr>اهداف درس</vt:lpstr>
      <vt:lpstr>PowerPoint Presentation</vt:lpstr>
      <vt:lpstr>ديوان‌سالاري</vt:lpstr>
      <vt:lpstr>PowerPoint Presentation</vt:lpstr>
      <vt:lpstr>ويژگي‌هاي سازمان‌هاي رسمي</vt:lpstr>
      <vt:lpstr>PowerPoint Presentation</vt:lpstr>
      <vt:lpstr>واكنش‌هاي فردي در برابر ديوان‌سالاري</vt:lpstr>
      <vt:lpstr>ادامة بحث</vt:lpstr>
      <vt:lpstr>فصل 18</vt:lpstr>
      <vt:lpstr>اهداف درس</vt:lpstr>
      <vt:lpstr>قدرت شخصی</vt:lpstr>
      <vt:lpstr>قدرت اجتماعی</vt:lpstr>
      <vt:lpstr>منابع قدرت</vt:lpstr>
      <vt:lpstr>PowerPoint Presentation</vt:lpstr>
      <vt:lpstr>شكل‌هاي اقتدار</vt:lpstr>
      <vt:lpstr>راه‌هاي تشخيص قدرت</vt:lpstr>
      <vt:lpstr>ادامة بحث</vt:lpstr>
      <vt:lpstr>ادامة بحث</vt:lpstr>
      <vt:lpstr>PowerPoint Presentation</vt:lpstr>
      <vt:lpstr>PowerPoint Presentation</vt:lpstr>
      <vt:lpstr>راه‌هاي تشخيص قدرت</vt:lpstr>
      <vt:lpstr>راه‌هاي تشخيص قدرت</vt:lpstr>
      <vt:lpstr>راه‌هاي تشخيص قدرت</vt:lpstr>
      <vt:lpstr>فصل 19</vt:lpstr>
      <vt:lpstr>اهداف درس</vt:lpstr>
      <vt:lpstr>جنبش اجتماعي</vt:lpstr>
      <vt:lpstr>PowerPoint Presentation</vt:lpstr>
      <vt:lpstr>PowerPoint Presentation</vt:lpstr>
      <vt:lpstr>PowerPoint Presentation</vt:lpstr>
      <vt:lpstr>مراحل جنبش‌هاي اجتماعي:</vt:lpstr>
      <vt:lpstr>PowerPoint Presentation</vt:lpstr>
      <vt:lpstr>مراحل جنبش‌هاي اجتماعي:</vt:lpstr>
      <vt:lpstr>فصل 20</vt:lpstr>
      <vt:lpstr>اهداف درس</vt:lpstr>
      <vt:lpstr>دگرگوني اجتماعي</vt:lpstr>
      <vt:lpstr>عوامل مؤثر در دگرگوني‌هاي اجتماعي و فرهنگي</vt:lpstr>
      <vt:lpstr>PowerPoint Presentation</vt:lpstr>
      <vt:lpstr>راه‌هاي مطرح شدن دگرگوني در جامعه</vt:lpstr>
      <vt:lpstr>PowerPoint Presentation</vt:lpstr>
      <vt:lpstr>برنامه ريزي اجتماعي</vt:lpstr>
    </vt:vector>
  </TitlesOfParts>
  <Company>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مبانی</dc:title>
  <dc:creator>BORNA</dc:creator>
  <cp:lastModifiedBy>msi</cp:lastModifiedBy>
  <cp:revision>1028</cp:revision>
  <dcterms:created xsi:type="dcterms:W3CDTF">2006-08-17T19:08:40Z</dcterms:created>
  <dcterms:modified xsi:type="dcterms:W3CDTF">2021-09-05T14:35:48Z</dcterms:modified>
</cp:coreProperties>
</file>