
<file path=[Content_Types].xml><?xml version="1.0" encoding="utf-8"?>
<Types xmlns="http://schemas.openxmlformats.org/package/2006/content-types">
  <Default Extension="rels" ContentType="application/vnd.openxmlformats-package.relationships+xml"/>
  <Default Extension="xml" ContentType="application/xml"/>
  <Default Extension="wmf" ContentType="image/x-wmf"/>
  <Default Extension="bin" ContentType="application/vnd.openxmlformats-officedocument.oleObject"/>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drawings/vmlDrawing183.vml" ContentType="application/vnd.openxmlformats-officedocument.vmlDrawing"/>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notesSlides/notesSlide36.xml" ContentType="application/vnd.openxmlformats-officedocument.presentationml.notesSlide+xml"/>
  <Override PartName="/ppt/slides/slide37.xml" ContentType="application/vnd.openxmlformats-officedocument.presentationml.slide+xml"/>
  <Override PartName="/ppt/notesSlides/notesSlide37.xml" ContentType="application/vnd.openxmlformats-officedocument.presentationml.notesSlide+xml"/>
  <Override PartName="/ppt/slides/slide38.xml" ContentType="application/vnd.openxmlformats-officedocument.presentationml.slide+xml"/>
  <Override PartName="/ppt/notesSlides/notesSlide38.xml" ContentType="application/vnd.openxmlformats-officedocument.presentationml.notesSlide+xml"/>
  <Override PartName="/ppt/slides/slide39.xml" ContentType="application/vnd.openxmlformats-officedocument.presentationml.slide+xml"/>
  <Override PartName="/ppt/notesSlides/notesSlide39.xml" ContentType="application/vnd.openxmlformats-officedocument.presentationml.notesSlide+xml"/>
  <Override PartName="/ppt/slides/slide40.xml" ContentType="application/vnd.openxmlformats-officedocument.presentationml.slide+xml"/>
  <Override PartName="/ppt/notesSlides/notesSlide40.xml" ContentType="application/vnd.openxmlformats-officedocument.presentationml.notesSlide+xml"/>
  <Override PartName="/ppt/slides/slide41.xml" ContentType="application/vnd.openxmlformats-officedocument.presentationml.slide+xml"/>
  <Override PartName="/ppt/notesSlides/notesSlide41.xml" ContentType="application/vnd.openxmlformats-officedocument.presentationml.notesSlide+xml"/>
  <Override PartName="/ppt/slides/slide42.xml" ContentType="application/vnd.openxmlformats-officedocument.presentationml.slide+xml"/>
  <Override PartName="/ppt/notesSlides/notesSlide42.xml" ContentType="application/vnd.openxmlformats-officedocument.presentationml.notesSlide+xml"/>
  <Override PartName="/ppt/slides/slide43.xml" ContentType="application/vnd.openxmlformats-officedocument.presentationml.slide+xml"/>
  <Override PartName="/ppt/notesSlides/notesSlide43.xml" ContentType="application/vnd.openxmlformats-officedocument.presentationml.notesSlide+xml"/>
  <Override PartName="/ppt/slides/slide44.xml" ContentType="application/vnd.openxmlformats-officedocument.presentationml.slide+xml"/>
  <Override PartName="/ppt/notesSlides/notesSlide44.xml" ContentType="application/vnd.openxmlformats-officedocument.presentationml.notesSlide+xml"/>
  <Override PartName="/ppt/slides/slide45.xml" ContentType="application/vnd.openxmlformats-officedocument.presentationml.slide+xml"/>
  <Override PartName="/ppt/notesSlides/notesSlide45.xml" ContentType="application/vnd.openxmlformats-officedocument.presentationml.notesSlide+xml"/>
  <Override PartName="/ppt/drawings/vmlDrawing184.vml" ContentType="application/vnd.openxmlformats-officedocument.vmlDrawing"/>
  <Override PartName="/ppt/slides/slide46.xml" ContentType="application/vnd.openxmlformats-officedocument.presentationml.slide+xml"/>
  <Override PartName="/ppt/notesSlides/notesSlide46.xml" ContentType="application/vnd.openxmlformats-officedocument.presentationml.notesSlide+xml"/>
  <Override PartName="/ppt/slides/slide47.xml" ContentType="application/vnd.openxmlformats-officedocument.presentationml.slide+xml"/>
  <Override PartName="/ppt/notesSlides/notesSlide47.xml" ContentType="application/vnd.openxmlformats-officedocument.presentationml.notesSlide+xml"/>
  <Override PartName="/ppt/slides/slide48.xml" ContentType="application/vnd.openxmlformats-officedocument.presentationml.slide+xml"/>
  <Override PartName="/ppt/notesSlides/notesSlide48.xml" ContentType="application/vnd.openxmlformats-officedocument.presentationml.notesSlide+xml"/>
  <Override PartName="/ppt/drawings/vmlDrawing185.vml" ContentType="application/vnd.openxmlformats-officedocument.vmlDrawing"/>
  <Override PartName="/ppt/slides/slide49.xml" ContentType="application/vnd.openxmlformats-officedocument.presentationml.slide+xml"/>
  <Override PartName="/ppt/notesSlides/notesSlide49.xml" ContentType="application/vnd.openxmlformats-officedocument.presentationml.notesSlide+xml"/>
  <Override PartName="/ppt/slides/slide50.xml" ContentType="application/vnd.openxmlformats-officedocument.presentationml.slide+xml"/>
  <Override PartName="/ppt/notesSlides/notesSlide50.xml" ContentType="application/vnd.openxmlformats-officedocument.presentationml.notesSlide+xml"/>
  <Override PartName="/ppt/drawings/vmlDrawing186.vml" ContentType="application/vnd.openxmlformats-officedocument.vmlDrawing"/>
  <Override PartName="/ppt/slides/slide51.xml" ContentType="application/vnd.openxmlformats-officedocument.presentationml.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52.xml" ContentType="application/vnd.openxmlformats-officedocument.presentationml.notesSlide+xml"/>
  <Override PartName="/ppt/drawings/vmlDrawing187.vml" ContentType="application/vnd.openxmlformats-officedocument.vmlDrawing"/>
  <Override PartName="/ppt/slides/slide53.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54.xml" ContentType="application/vnd.openxmlformats-officedocument.presentationml.notesSlide+xml"/>
  <Override PartName="/ppt/drawings/vmlDrawing188.vml" ContentType="application/vnd.openxmlformats-officedocument.vmlDrawing"/>
  <Override PartName="/ppt/slides/slide55.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Slides/notesSlide56.xml" ContentType="application/vnd.openxmlformats-officedocument.presentationml.notesSlide+xml"/>
  <Override PartName="/ppt/drawings/vmlDrawing189.vml" ContentType="application/vnd.openxmlformats-officedocument.vmlDrawing"/>
  <Override PartName="/ppt/slides/slide57.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ppt/notesSlides/notesSlide58.xml" ContentType="application/vnd.openxmlformats-officedocument.presentationml.notesSlide+xml"/>
  <Override PartName="/ppt/slides/slide59.xml" ContentType="application/vnd.openxmlformats-officedocument.presentationml.slide+xml"/>
  <Override PartName="/ppt/notesSlides/notesSlide59.xml" ContentType="application/vnd.openxmlformats-officedocument.presentationml.notesSlide+xml"/>
  <Override PartName="/ppt/slides/slide60.xml" ContentType="application/vnd.openxmlformats-officedocument.presentationml.slide+xml"/>
  <Override PartName="/ppt/notesSlides/notesSlide60.xml" ContentType="application/vnd.openxmlformats-officedocument.presentationml.notesSlide+xml"/>
  <Override PartName="/ppt/drawings/vmlDrawing190.vml" ContentType="application/vnd.openxmlformats-officedocument.vmlDrawing"/>
  <Override PartName="/ppt/slides/slide61.xml" ContentType="application/vnd.openxmlformats-officedocument.presentationml.slide+xml"/>
  <Override PartName="/ppt/notesSlides/notesSlide61.xml" ContentType="application/vnd.openxmlformats-officedocument.presentationml.notesSlide+xml"/>
  <Override PartName="/ppt/slides/slide62.xml" ContentType="application/vnd.openxmlformats-officedocument.presentationml.slide+xml"/>
  <Override PartName="/ppt/notesSlides/notesSlide62.xml" ContentType="application/vnd.openxmlformats-officedocument.presentationml.notesSlide+xml"/>
  <Override PartName="/ppt/drawings/vmlDrawing191.vml" ContentType="application/vnd.openxmlformats-officedocument.vmlDrawing"/>
  <Override PartName="/ppt/slides/slide63.xml" ContentType="application/vnd.openxmlformats-officedocument.presentationml.slide+xml"/>
  <Override PartName="/ppt/notesSlides/notesSlide63.xml" ContentType="application/vnd.openxmlformats-officedocument.presentationml.notesSlide+xml"/>
  <Override PartName="/ppt/slides/slide64.xml" ContentType="application/vnd.openxmlformats-officedocument.presentationml.slide+xml"/>
  <Override PartName="/ppt/notesSlides/notesSlide64.xml" ContentType="application/vnd.openxmlformats-officedocument.presentationml.notesSlide+xml"/>
  <Override PartName="/ppt/drawings/vmlDrawing192.vml" ContentType="application/vnd.openxmlformats-officedocument.vmlDrawing"/>
  <Override PartName="/ppt/slides/slide65.xml" ContentType="application/vnd.openxmlformats-officedocument.presentationml.slide+xml"/>
  <Override PartName="/ppt/notesSlides/notesSlide65.xml" ContentType="application/vnd.openxmlformats-officedocument.presentationml.notesSlide+xml"/>
  <Override PartName="/ppt/slides/slide66.xml" ContentType="application/vnd.openxmlformats-officedocument.presentationml.slide+xml"/>
  <Override PartName="/ppt/notesSlides/notesSlide66.xml" ContentType="application/vnd.openxmlformats-officedocument.presentationml.notesSlide+xml"/>
  <Override PartName="/ppt/drawings/vmlDrawing193.vml" ContentType="application/vnd.openxmlformats-officedocument.vmlDrawing"/>
  <Override PartName="/ppt/slides/slide67.xml" ContentType="application/vnd.openxmlformats-officedocument.presentationml.slide+xml"/>
  <Override PartName="/ppt/notesSlides/notesSlide67.xml" ContentType="application/vnd.openxmlformats-officedocument.presentationml.notesSlide+xml"/>
  <Override PartName="/ppt/slides/slide68.xml" ContentType="application/vnd.openxmlformats-officedocument.presentationml.slide+xml"/>
  <Override PartName="/ppt/notesSlides/notesSlide68.xml" ContentType="application/vnd.openxmlformats-officedocument.presentationml.notesSlide+xml"/>
  <Override PartName="/ppt/drawings/vmlDrawing194.vml" ContentType="application/vnd.openxmlformats-officedocument.vmlDrawing"/>
  <Override PartName="/ppt/slides/slide69.xml" ContentType="application/vnd.openxmlformats-officedocument.presentationml.slide+xml"/>
  <Override PartName="/ppt/notesSlides/notesSlide69.xml" ContentType="application/vnd.openxmlformats-officedocument.presentationml.notesSlide+xml"/>
  <Override PartName="/ppt/slides/slide70.xml" ContentType="application/vnd.openxmlformats-officedocument.presentationml.slide+xml"/>
  <Override PartName="/ppt/notesSlides/notesSlide70.xml" ContentType="application/vnd.openxmlformats-officedocument.presentationml.notesSlide+xml"/>
  <Override PartName="/ppt/slides/slide71.xml" ContentType="application/vnd.openxmlformats-officedocument.presentationml.slide+xml"/>
  <Override PartName="/ppt/notesSlides/notesSlide71.xml" ContentType="application/vnd.openxmlformats-officedocument.presentationml.notesSlide+xml"/>
  <Override PartName="/ppt/slides/slide72.xml" ContentType="application/vnd.openxmlformats-officedocument.presentationml.slide+xml"/>
  <Override PartName="/ppt/notesSlides/notesSlide72.xml" ContentType="application/vnd.openxmlformats-officedocument.presentationml.notesSlide+xml"/>
  <Override PartName="/ppt/slides/slide73.xml" ContentType="application/vnd.openxmlformats-officedocument.presentationml.slide+xml"/>
  <Override PartName="/ppt/notesSlides/notesSlide73.xml" ContentType="application/vnd.openxmlformats-officedocument.presentationml.notesSlide+xml"/>
  <Override PartName="/ppt/slides/slide74.xml" ContentType="application/vnd.openxmlformats-officedocument.presentationml.slide+xml"/>
  <Override PartName="/ppt/notesSlides/notesSlide74.xml" ContentType="application/vnd.openxmlformats-officedocument.presentationml.notesSlide+xml"/>
  <Override PartName="/ppt/slides/slide75.xml" ContentType="application/vnd.openxmlformats-officedocument.presentationml.slide+xml"/>
  <Override PartName="/ppt/notesSlides/notesSlide75.xml" ContentType="application/vnd.openxmlformats-officedocument.presentationml.notesSlide+xml"/>
  <Override PartName="/ppt/slides/slide76.xml" ContentType="application/vnd.openxmlformats-officedocument.presentationml.slide+xml"/>
  <Override PartName="/ppt/notesSlides/notesSlide76.xml" ContentType="application/vnd.openxmlformats-officedocument.presentationml.notesSlide+xml"/>
  <Override PartName="/ppt/drawings/vmlDrawing195.vml" ContentType="application/vnd.openxmlformats-officedocument.vmlDrawing"/>
  <Override PartName="/ppt/slides/slide77.xml" ContentType="application/vnd.openxmlformats-officedocument.presentationml.slide+xml"/>
  <Override PartName="/ppt/notesSlides/notesSlide77.xml" ContentType="application/vnd.openxmlformats-officedocument.presentationml.notesSlide+xml"/>
  <Override PartName="/ppt/slides/slide78.xml" ContentType="application/vnd.openxmlformats-officedocument.presentationml.slide+xml"/>
  <Override PartName="/ppt/notesSlides/notesSlide78.xml" ContentType="application/vnd.openxmlformats-officedocument.presentationml.notesSlide+xml"/>
  <Override PartName="/ppt/slides/slide79.xml" ContentType="application/vnd.openxmlformats-officedocument.presentationml.slide+xml"/>
  <Override PartName="/ppt/notesSlides/notesSlide79.xml" ContentType="application/vnd.openxmlformats-officedocument.presentationml.notesSlide+xml"/>
  <Override PartName="/ppt/slides/slide80.xml" ContentType="application/vnd.openxmlformats-officedocument.presentationml.slide+xml"/>
  <Override PartName="/ppt/notesSlides/notesSlide80.xml" ContentType="application/vnd.openxmlformats-officedocument.presentationml.notesSlide+xml"/>
  <Override PartName="/ppt/slides/slide81.xml" ContentType="application/vnd.openxmlformats-officedocument.presentationml.slide+xml"/>
  <Override PartName="/ppt/notesSlides/notesSlide81.xml" ContentType="application/vnd.openxmlformats-officedocument.presentationml.notesSlide+xml"/>
  <Override PartName="/ppt/slides/slide82.xml" ContentType="application/vnd.openxmlformats-officedocument.presentationml.slide+xml"/>
  <Override PartName="/ppt/notesSlides/notesSlide82.xml" ContentType="application/vnd.openxmlformats-officedocument.presentationml.notesSlide+xml"/>
  <Override PartName="/ppt/slides/slide83.xml" ContentType="application/vnd.openxmlformats-officedocument.presentationml.slide+xml"/>
  <Override PartName="/ppt/notesSlides/notesSlide83.xml" ContentType="application/vnd.openxmlformats-officedocument.presentationml.notesSlide+xml"/>
  <Override PartName="/ppt/slides/slide84.xml" ContentType="application/vnd.openxmlformats-officedocument.presentationml.slide+xml"/>
  <Override PartName="/ppt/notesSlides/notesSlide84.xml" ContentType="application/vnd.openxmlformats-officedocument.presentationml.notesSlide+xml"/>
  <Override PartName="/ppt/drawings/vmlDrawing196.vml" ContentType="application/vnd.openxmlformats-officedocument.vmlDrawing"/>
  <Override PartName="/ppt/slides/slide85.xml" ContentType="application/vnd.openxmlformats-officedocument.presentationml.slide+xml"/>
  <Override PartName="/ppt/notesSlides/notesSlide85.xml" ContentType="application/vnd.openxmlformats-officedocument.presentationml.notesSlide+xml"/>
  <Override PartName="/ppt/drawings/vmlDrawing197.vml" ContentType="application/vnd.openxmlformats-officedocument.vmlDrawing"/>
  <Override PartName="/ppt/slides/slide86.xml" ContentType="application/vnd.openxmlformats-officedocument.presentationml.slide+xml"/>
  <Override PartName="/ppt/notesSlides/notesSlide86.xml" ContentType="application/vnd.openxmlformats-officedocument.presentationml.notesSlide+xml"/>
  <Override PartName="/ppt/drawings/vmlDrawing198.vml" ContentType="application/vnd.openxmlformats-officedocument.vmlDrawing"/>
  <Override PartName="/ppt/slides/slide87.xml" ContentType="application/vnd.openxmlformats-officedocument.presentationml.slide+xml"/>
  <Override PartName="/ppt/notesSlides/notesSlide87.xml" ContentType="application/vnd.openxmlformats-officedocument.presentationml.notesSlide+xml"/>
  <Override PartName="/ppt/slides/slide88.xml" ContentType="application/vnd.openxmlformats-officedocument.presentationml.slide+xml"/>
  <Override PartName="/ppt/notesSlides/notesSlide88.xml" ContentType="application/vnd.openxmlformats-officedocument.presentationml.notesSlide+xml"/>
  <Override PartName="/ppt/slides/slide89.xml" ContentType="application/vnd.openxmlformats-officedocument.presentationml.slide+xml"/>
  <Override PartName="/ppt/notesSlides/notesSlide89.xml" ContentType="application/vnd.openxmlformats-officedocument.presentationml.notesSlide+xml"/>
  <Override PartName="/ppt/drawings/vmlDrawing199.vml" ContentType="application/vnd.openxmlformats-officedocument.vmlDrawing"/>
  <Override PartName="/ppt/slides/slide90.xml" ContentType="application/vnd.openxmlformats-officedocument.presentationml.slide+xml"/>
  <Override PartName="/ppt/notesSlides/notesSlide90.xml" ContentType="application/vnd.openxmlformats-officedocument.presentationml.notesSlide+xml"/>
  <Override PartName="/ppt/drawings/vmlDrawing200.vml" ContentType="application/vnd.openxmlformats-officedocument.vmlDrawing"/>
  <Override PartName="/ppt/slides/slide91.xml" ContentType="application/vnd.openxmlformats-officedocument.presentationml.slide+xml"/>
  <Override PartName="/ppt/notesSlides/notesSlide91.xml" ContentType="application/vnd.openxmlformats-officedocument.presentationml.notesSlide+xml"/>
  <Override PartName="/ppt/drawings/vmlDrawing201.vml" ContentType="application/vnd.openxmlformats-officedocument.vmlDrawing"/>
  <Override PartName="/ppt/slides/slide92.xml" ContentType="application/vnd.openxmlformats-officedocument.presentationml.slide+xml"/>
  <Override PartName="/ppt/notesSlides/notesSlide92.xml" ContentType="application/vnd.openxmlformats-officedocument.presentationml.notesSlide+xml"/>
  <Override PartName="/ppt/slides/slide93.xml" ContentType="application/vnd.openxmlformats-officedocument.presentationml.slide+xml"/>
  <Override PartName="/ppt/notesSlides/notesSlide93.xml" ContentType="application/vnd.openxmlformats-officedocument.presentationml.notesSlide+xml"/>
  <Override PartName="/ppt/drawings/vmlDrawing202.vml" ContentType="application/vnd.openxmlformats-officedocument.vmlDrawing"/>
  <Override PartName="/ppt/slides/slide94.xml" ContentType="application/vnd.openxmlformats-officedocument.presentationml.slide+xml"/>
  <Override PartName="/ppt/notesSlides/notesSlide94.xml" ContentType="application/vnd.openxmlformats-officedocument.presentationml.notesSlide+xml"/>
  <Override PartName="/ppt/slides/slide95.xml" ContentType="application/vnd.openxmlformats-officedocument.presentationml.slide+xml"/>
  <Override PartName="/ppt/notesSlides/notesSlide95.xml" ContentType="application/vnd.openxmlformats-officedocument.presentationml.notesSlide+xml"/>
  <Override PartName="/ppt/drawings/vmlDrawing203.vml" ContentType="application/vnd.openxmlformats-officedocument.vmlDrawing"/>
  <Override PartName="/ppt/slides/slide96.xml" ContentType="application/vnd.openxmlformats-officedocument.presentationml.slide+xml"/>
  <Override PartName="/ppt/notesSlides/notesSlide96.xml" ContentType="application/vnd.openxmlformats-officedocument.presentationml.notesSlide+xml"/>
  <Override PartName="/ppt/drawings/vmlDrawing204.vml" ContentType="application/vnd.openxmlformats-officedocument.vmlDrawing"/>
  <Override PartName="/ppt/slides/slide97.xml" ContentType="application/vnd.openxmlformats-officedocument.presentationml.slide+xml"/>
  <Override PartName="/ppt/notesSlides/notesSlide97.xml" ContentType="application/vnd.openxmlformats-officedocument.presentationml.notesSlide+xml"/>
  <Override PartName="/ppt/drawings/vmlDrawing205.vml" ContentType="application/vnd.openxmlformats-officedocument.vmlDrawing"/>
  <Override PartName="/ppt/slides/slide98.xml" ContentType="application/vnd.openxmlformats-officedocument.presentationml.slide+xml"/>
  <Override PartName="/ppt/notesSlides/notesSlide98.xml" ContentType="application/vnd.openxmlformats-officedocument.presentationml.notesSlide+xml"/>
  <Override PartName="/ppt/drawings/vmlDrawing206.vml" ContentType="application/vnd.openxmlformats-officedocument.vmlDrawing"/>
  <Override PartName="/ppt/slides/slide99.xml" ContentType="application/vnd.openxmlformats-officedocument.presentationml.slide+xml"/>
  <Override PartName="/ppt/notesSlides/notesSlide99.xml" ContentType="application/vnd.openxmlformats-officedocument.presentationml.notesSlide+xml"/>
  <Override PartName="/ppt/drawings/vmlDrawing207.vml" ContentType="application/vnd.openxmlformats-officedocument.vmlDrawing"/>
  <Override PartName="/ppt/slides/slide100.xml" ContentType="application/vnd.openxmlformats-officedocument.presentationml.slide+xml"/>
  <Override PartName="/ppt/notesSlides/notesSlide100.xml" ContentType="application/vnd.openxmlformats-officedocument.presentationml.notesSlide+xml"/>
  <Override PartName="/ppt/drawings/vmlDrawing208.vml" ContentType="application/vnd.openxmlformats-officedocument.vmlDrawing"/>
  <Override PartName="/ppt/slides/slide101.xml" ContentType="application/vnd.openxmlformats-officedocument.presentationml.slide+xml"/>
  <Override PartName="/ppt/notesSlides/notesSlide101.xml" ContentType="application/vnd.openxmlformats-officedocument.presentationml.notesSlide+xml"/>
  <Override PartName="/ppt/drawings/vmlDrawing209.vml" ContentType="application/vnd.openxmlformats-officedocument.vmlDrawing"/>
  <Override PartName="/ppt/slides/slide102.xml" ContentType="application/vnd.openxmlformats-officedocument.presentationml.slide+xml"/>
  <Override PartName="/ppt/notesSlides/notesSlide102.xml" ContentType="application/vnd.openxmlformats-officedocument.presentationml.notesSlide+xml"/>
  <Override PartName="/ppt/drawings/vmlDrawing210.vml" ContentType="application/vnd.openxmlformats-officedocument.vmlDrawing"/>
  <Override PartName="/ppt/slides/slide103.xml" ContentType="application/vnd.openxmlformats-officedocument.presentationml.slide+xml"/>
  <Override PartName="/ppt/notesSlides/notesSlide103.xml" ContentType="application/vnd.openxmlformats-officedocument.presentationml.notesSlide+xml"/>
  <Override PartName="/ppt/slides/slide104.xml" ContentType="application/vnd.openxmlformats-officedocument.presentationml.slide+xml"/>
  <Override PartName="/ppt/notesSlides/notesSlide104.xml" ContentType="application/vnd.openxmlformats-officedocument.presentationml.notesSlide+xml"/>
  <Override PartName="/ppt/drawings/vmlDrawing211.vml" ContentType="application/vnd.openxmlformats-officedocument.vmlDrawing"/>
  <Override PartName="/ppt/slides/slide105.xml" ContentType="application/vnd.openxmlformats-officedocument.presentationml.slide+xml"/>
  <Override PartName="/ppt/notesSlides/notesSlide105.xml" ContentType="application/vnd.openxmlformats-officedocument.presentationml.notesSlide+xml"/>
  <Override PartName="/ppt/drawings/vmlDrawing212.vml" ContentType="application/vnd.openxmlformats-officedocument.vmlDrawing"/>
  <Override PartName="/ppt/slides/slide106.xml" ContentType="application/vnd.openxmlformats-officedocument.presentationml.slide+xml"/>
  <Override PartName="/ppt/notesSlides/notesSlide106.xml" ContentType="application/vnd.openxmlformats-officedocument.presentationml.notesSlide+xml"/>
  <Override PartName="/ppt/slides/slide107.xml" ContentType="application/vnd.openxmlformats-officedocument.presentationml.slide+xml"/>
  <Override PartName="/ppt/notesSlides/notesSlide107.xml" ContentType="application/vnd.openxmlformats-officedocument.presentationml.notesSlide+xml"/>
  <Override PartName="/ppt/drawings/vmlDrawing213.vml" ContentType="application/vnd.openxmlformats-officedocument.vmlDrawing"/>
  <Override PartName="/ppt/slides/slide108.xml" ContentType="application/vnd.openxmlformats-officedocument.presentationml.slide+xml"/>
  <Override PartName="/ppt/notesSlides/notesSlide108.xml" ContentType="application/vnd.openxmlformats-officedocument.presentationml.notesSlide+xml"/>
  <Override PartName="/ppt/slides/slide109.xml" ContentType="application/vnd.openxmlformats-officedocument.presentationml.slide+xml"/>
  <Override PartName="/ppt/notesSlides/notesSlide109.xml" ContentType="application/vnd.openxmlformats-officedocument.presentationml.notesSlide+xml"/>
  <Override PartName="/ppt/slides/slide110.xml" ContentType="application/vnd.openxmlformats-officedocument.presentationml.slide+xml"/>
  <Override PartName="/ppt/notesSlides/notesSlide110.xml" ContentType="application/vnd.openxmlformats-officedocument.presentationml.notesSlide+xml"/>
  <Override PartName="/ppt/drawings/vmlDrawing214.vml" ContentType="application/vnd.openxmlformats-officedocument.vmlDrawing"/>
  <Override PartName="/ppt/slides/slide111.xml" ContentType="application/vnd.openxmlformats-officedocument.presentationml.slide+xml"/>
  <Override PartName="/ppt/notesSlides/notesSlide111.xml" ContentType="application/vnd.openxmlformats-officedocument.presentationml.notesSlide+xml"/>
  <Override PartName="/ppt/slides/slide112.xml" ContentType="application/vnd.openxmlformats-officedocument.presentationml.slide+xml"/>
  <Override PartName="/ppt/notesSlides/notesSlide112.xml" ContentType="application/vnd.openxmlformats-officedocument.presentationml.notesSlide+xml"/>
  <Override PartName="/ppt/slides/slide113.xml" ContentType="application/vnd.openxmlformats-officedocument.presentationml.slide+xml"/>
  <Override PartName="/ppt/notesSlides/notesSlide113.xml" ContentType="application/vnd.openxmlformats-officedocument.presentationml.notesSlide+xml"/>
  <Override PartName="/ppt/drawings/vmlDrawing215.vml" ContentType="application/vnd.openxmlformats-officedocument.vmlDrawing"/>
  <Override PartName="/ppt/slides/slide114.xml" ContentType="application/vnd.openxmlformats-officedocument.presentationml.slide+xml"/>
  <Override PartName="/ppt/notesSlides/notesSlide114.xml" ContentType="application/vnd.openxmlformats-officedocument.presentationml.notesSlide+xml"/>
  <Override PartName="/ppt/slides/slide115.xml" ContentType="application/vnd.openxmlformats-officedocument.presentationml.slide+xml"/>
  <Override PartName="/ppt/notesSlides/notesSlide115.xml" ContentType="application/vnd.openxmlformats-officedocument.presentationml.notesSlide+xml"/>
  <Override PartName="/ppt/drawings/vmlDrawing216.vml" ContentType="application/vnd.openxmlformats-officedocument.vmlDrawing"/>
  <Override PartName="/ppt/slides/slide116.xml" ContentType="application/vnd.openxmlformats-officedocument.presentationml.slide+xml"/>
  <Override PartName="/ppt/notesSlides/notesSlide116.xml" ContentType="application/vnd.openxmlformats-officedocument.presentationml.notesSlide+xml"/>
  <Override PartName="/ppt/drawings/vmlDrawing217.vml" ContentType="application/vnd.openxmlformats-officedocument.vmlDrawing"/>
  <Override PartName="/ppt/slides/slide117.xml" ContentType="application/vnd.openxmlformats-officedocument.presentationml.slide+xml"/>
  <Override PartName="/ppt/notesSlides/notesSlide117.xml" ContentType="application/vnd.openxmlformats-officedocument.presentationml.notesSlide+xml"/>
  <Override PartName="/ppt/drawings/vmlDrawing218.vml" ContentType="application/vnd.openxmlformats-officedocument.vmlDrawing"/>
  <Override PartName="/ppt/slides/slide118.xml" ContentType="application/vnd.openxmlformats-officedocument.presentationml.slide+xml"/>
  <Override PartName="/ppt/notesSlides/notesSlide118.xml" ContentType="application/vnd.openxmlformats-officedocument.presentationml.notesSlide+xml"/>
  <Override PartName="/ppt/drawings/vmlDrawing219.vml" ContentType="application/vnd.openxmlformats-officedocument.vmlDrawing"/>
  <Override PartName="/ppt/slides/slide119.xml" ContentType="application/vnd.openxmlformats-officedocument.presentationml.slide+xml"/>
  <Override PartName="/ppt/notesSlides/notesSlide119.xml" ContentType="application/vnd.openxmlformats-officedocument.presentationml.notesSlide+xml"/>
  <Override PartName="/ppt/slides/slide120.xml" ContentType="application/vnd.openxmlformats-officedocument.presentationml.slide+xml"/>
  <Override PartName="/ppt/notesSlides/notesSlide120.xml" ContentType="application/vnd.openxmlformats-officedocument.presentationml.notesSlide+xml"/>
  <Override PartName="/ppt/drawings/vmlDrawing220.vml" ContentType="application/vnd.openxmlformats-officedocument.vmlDrawing"/>
  <Override PartName="/ppt/slides/slide121.xml" ContentType="application/vnd.openxmlformats-officedocument.presentationml.slide+xml"/>
  <Override PartName="/ppt/notesSlides/notesSlide121.xml" ContentType="application/vnd.openxmlformats-officedocument.presentationml.notesSlide+xml"/>
  <Override PartName="/ppt/drawings/vmlDrawing221.vml" ContentType="application/vnd.openxmlformats-officedocument.vmlDrawing"/>
  <Override PartName="/ppt/slides/slide122.xml" ContentType="application/vnd.openxmlformats-officedocument.presentationml.slide+xml"/>
  <Override PartName="/ppt/notesSlides/notesSlide122.xml" ContentType="application/vnd.openxmlformats-officedocument.presentationml.notesSlide+xml"/>
  <Override PartName="/ppt/slides/slide123.xml" ContentType="application/vnd.openxmlformats-officedocument.presentationml.slide+xml"/>
  <Override PartName="/ppt/notesSlides/notesSlide123.xml" ContentType="application/vnd.openxmlformats-officedocument.presentationml.notesSlide+xml"/>
  <Override PartName="/ppt/slides/slide124.xml" ContentType="application/vnd.openxmlformats-officedocument.presentationml.slide+xml"/>
  <Override PartName="/ppt/notesSlides/notesSlide124.xml" ContentType="application/vnd.openxmlformats-officedocument.presentationml.notesSlide+xml"/>
  <Override PartName="/ppt/drawings/vmlDrawing222.vml" ContentType="application/vnd.openxmlformats-officedocument.vmlDrawing"/>
  <Override PartName="/ppt/slides/slide125.xml" ContentType="application/vnd.openxmlformats-officedocument.presentationml.slide+xml"/>
  <Override PartName="/ppt/notesSlides/notesSlide125.xml" ContentType="application/vnd.openxmlformats-officedocument.presentationml.notesSlide+xml"/>
  <Override PartName="/ppt/drawings/vmlDrawing223.vml" ContentType="application/vnd.openxmlformats-officedocument.vmlDrawing"/>
  <Override PartName="/ppt/slides/slide126.xml" ContentType="application/vnd.openxmlformats-officedocument.presentationml.slide+xml"/>
  <Override PartName="/ppt/notesSlides/notesSlide126.xml" ContentType="application/vnd.openxmlformats-officedocument.presentationml.notesSlide+xml"/>
  <Override PartName="/ppt/drawings/vmlDrawing224.vml" ContentType="application/vnd.openxmlformats-officedocument.vmlDrawing"/>
  <Override PartName="/ppt/slides/slide127.xml" ContentType="application/vnd.openxmlformats-officedocument.presentationml.slide+xml"/>
  <Override PartName="/ppt/notesSlides/notesSlide127.xml" ContentType="application/vnd.openxmlformats-officedocument.presentationml.notesSlide+xml"/>
  <Override PartName="/ppt/drawings/vmlDrawing225.vml" ContentType="application/vnd.openxmlformats-officedocument.vmlDrawing"/>
  <Override PartName="/ppt/slides/slide128.xml" ContentType="application/vnd.openxmlformats-officedocument.presentationml.slide+xml"/>
  <Override PartName="/ppt/notesSlides/notesSlide128.xml" ContentType="application/vnd.openxmlformats-officedocument.presentationml.notesSlide+xml"/>
  <Override PartName="/ppt/drawings/vmlDrawing226.vml" ContentType="application/vnd.openxmlformats-officedocument.vmlDrawing"/>
  <Override PartName="/ppt/slides/slide129.xml" ContentType="application/vnd.openxmlformats-officedocument.presentationml.slide+xml"/>
  <Override PartName="/ppt/notesSlides/notesSlide129.xml" ContentType="application/vnd.openxmlformats-officedocument.presentationml.notesSlide+xml"/>
  <Override PartName="/ppt/drawings/vmlDrawing227.vml" ContentType="application/vnd.openxmlformats-officedocument.vmlDrawing"/>
  <Override PartName="/ppt/slides/slide130.xml" ContentType="application/vnd.openxmlformats-officedocument.presentationml.slide+xml"/>
  <Override PartName="/ppt/notesSlides/notesSlide130.xml" ContentType="application/vnd.openxmlformats-officedocument.presentationml.notesSlide+xml"/>
  <Override PartName="/ppt/drawings/vmlDrawing228.vml" ContentType="application/vnd.openxmlformats-officedocument.vmlDrawing"/>
  <Override PartName="/ppt/slides/slide131.xml" ContentType="application/vnd.openxmlformats-officedocument.presentationml.slide+xml"/>
  <Override PartName="/ppt/notesSlides/notesSlide131.xml" ContentType="application/vnd.openxmlformats-officedocument.presentationml.notesSlide+xml"/>
  <Override PartName="/ppt/drawings/vmlDrawing229.vml" ContentType="application/vnd.openxmlformats-officedocument.vmlDrawing"/>
  <Override PartName="/ppt/slides/slide132.xml" ContentType="application/vnd.openxmlformats-officedocument.presentationml.slide+xml"/>
  <Override PartName="/ppt/notesSlides/notesSlide132.xml" ContentType="application/vnd.openxmlformats-officedocument.presentationml.notesSlide+xml"/>
  <Override PartName="/ppt/drawings/vmlDrawing230.vml" ContentType="application/vnd.openxmlformats-officedocument.vmlDrawing"/>
  <Override PartName="/ppt/slides/slide133.xml" ContentType="application/vnd.openxmlformats-officedocument.presentationml.slide+xml"/>
  <Override PartName="/ppt/notesSlides/notesSlide133.xml" ContentType="application/vnd.openxmlformats-officedocument.presentationml.notesSlide+xml"/>
  <Override PartName="/ppt/slides/slide134.xml" ContentType="application/vnd.openxmlformats-officedocument.presentationml.slide+xml"/>
  <Override PartName="/ppt/notesSlides/notesSlide134.xml" ContentType="application/vnd.openxmlformats-officedocument.presentationml.notesSlide+xml"/>
  <Override PartName="/ppt/drawings/vmlDrawing231.vml" ContentType="application/vnd.openxmlformats-officedocument.vmlDrawing"/>
  <Override PartName="/ppt/slides/slide135.xml" ContentType="application/vnd.openxmlformats-officedocument.presentationml.slide+xml"/>
  <Override PartName="/ppt/notesSlides/notesSlide135.xml" ContentType="application/vnd.openxmlformats-officedocument.presentationml.notesSlide+xml"/>
  <Override PartName="/ppt/drawings/vmlDrawing232.vml" ContentType="application/vnd.openxmlformats-officedocument.vmlDrawing"/>
  <Override PartName="/ppt/slides/slide136.xml" ContentType="application/vnd.openxmlformats-officedocument.presentationml.slide+xml"/>
  <Override PartName="/ppt/notesSlides/notesSlide136.xml" ContentType="application/vnd.openxmlformats-officedocument.presentationml.notesSlide+xml"/>
  <Override PartName="/ppt/slides/slide137.xml" ContentType="application/vnd.openxmlformats-officedocument.presentationml.slide+xml"/>
  <Override PartName="/ppt/notesSlides/notesSlide137.xml" ContentType="application/vnd.openxmlformats-officedocument.presentationml.notesSlide+xml"/>
  <Override PartName="/ppt/slides/slide138.xml" ContentType="application/vnd.openxmlformats-officedocument.presentationml.slide+xml"/>
  <Override PartName="/ppt/notesSlides/notesSlide138.xml" ContentType="application/vnd.openxmlformats-officedocument.presentationml.notesSlide+xml"/>
  <Override PartName="/ppt/slides/slide139.xml" ContentType="application/vnd.openxmlformats-officedocument.presentationml.slide+xml"/>
  <Override PartName="/ppt/notesSlides/notesSlide139.xml" ContentType="application/vnd.openxmlformats-officedocument.presentationml.notesSlide+xml"/>
  <Override PartName="/ppt/drawings/vmlDrawing233.vml" ContentType="application/vnd.openxmlformats-officedocument.vmlDrawing"/>
  <Override PartName="/ppt/slides/slide140.xml" ContentType="application/vnd.openxmlformats-officedocument.presentationml.slide+xml"/>
  <Override PartName="/ppt/notesSlides/notesSlide140.xml" ContentType="application/vnd.openxmlformats-officedocument.presentationml.notesSlide+xml"/>
  <Override PartName="/ppt/drawings/vmlDrawing234.vml" ContentType="application/vnd.openxmlformats-officedocument.vmlDrawing"/>
  <Override PartName="/ppt/slides/slide141.xml" ContentType="application/vnd.openxmlformats-officedocument.presentationml.slide+xml"/>
  <Override PartName="/ppt/notesSlides/notesSlide141.xml" ContentType="application/vnd.openxmlformats-officedocument.presentationml.notesSlide+xml"/>
  <Override PartName="/ppt/drawings/vmlDrawing235.vml" ContentType="application/vnd.openxmlformats-officedocument.vmlDrawing"/>
  <Override PartName="/ppt/slides/slide142.xml" ContentType="application/vnd.openxmlformats-officedocument.presentationml.slide+xml"/>
  <Override PartName="/ppt/notesSlides/notesSlide142.xml" ContentType="application/vnd.openxmlformats-officedocument.presentationml.notesSlide+xml"/>
  <Override PartName="/ppt/drawings/vmlDrawing236.vml" ContentType="application/vnd.openxmlformats-officedocument.vmlDrawing"/>
  <Override PartName="/ppt/slides/slide143.xml" ContentType="application/vnd.openxmlformats-officedocument.presentationml.slide+xml"/>
  <Override PartName="/ppt/notesSlides/notesSlide143.xml" ContentType="application/vnd.openxmlformats-officedocument.presentationml.notesSlide+xml"/>
  <Override PartName="/ppt/slides/slide144.xml" ContentType="application/vnd.openxmlformats-officedocument.presentationml.slide+xml"/>
  <Override PartName="/ppt/notesSlides/notesSlide144.xml" ContentType="application/vnd.openxmlformats-officedocument.presentationml.notesSlide+xml"/>
  <Override PartName="/ppt/slides/slide145.xml" ContentType="application/vnd.openxmlformats-officedocument.presentationml.slide+xml"/>
  <Override PartName="/ppt/notesSlides/notesSlide145.xml" ContentType="application/vnd.openxmlformats-officedocument.presentationml.notesSlide+xml"/>
  <Override PartName="/ppt/slides/slide146.xml" ContentType="application/vnd.openxmlformats-officedocument.presentationml.slide+xml"/>
  <Override PartName="/ppt/notesSlides/notesSlide146.xml" ContentType="application/vnd.openxmlformats-officedocument.presentationml.notesSlide+xml"/>
  <Override PartName="/ppt/slides/slide147.xml" ContentType="application/vnd.openxmlformats-officedocument.presentationml.slide+xml"/>
  <Override PartName="/ppt/notesSlides/notesSlide147.xml" ContentType="application/vnd.openxmlformats-officedocument.presentationml.notesSlide+xml"/>
  <Override PartName="/ppt/slides/slide148.xml" ContentType="application/vnd.openxmlformats-officedocument.presentationml.slide+xml"/>
  <Override PartName="/ppt/notesSlides/notesSlide148.xml" ContentType="application/vnd.openxmlformats-officedocument.presentationml.notesSlide+xml"/>
  <Override PartName="/ppt/slides/slide149.xml" ContentType="application/vnd.openxmlformats-officedocument.presentationml.slide+xml"/>
  <Override PartName="/ppt/notesSlides/notesSlide149.xml" ContentType="application/vnd.openxmlformats-officedocument.presentationml.notesSlide+xml"/>
  <Override PartName="/ppt/drawings/vmlDrawing237.vml" ContentType="application/vnd.openxmlformats-officedocument.vmlDrawing"/>
  <Override PartName="/ppt/slides/slide150.xml" ContentType="application/vnd.openxmlformats-officedocument.presentationml.slide+xml"/>
  <Override PartName="/ppt/notesSlides/notesSlide150.xml" ContentType="application/vnd.openxmlformats-officedocument.presentationml.notesSlide+xml"/>
  <Override PartName="/ppt/drawings/vmlDrawing238.vml" ContentType="application/vnd.openxmlformats-officedocument.vmlDrawing"/>
  <Override PartName="/ppt/slides/slide151.xml" ContentType="application/vnd.openxmlformats-officedocument.presentationml.slide+xml"/>
  <Override PartName="/ppt/notesSlides/notesSlide151.xml" ContentType="application/vnd.openxmlformats-officedocument.presentationml.notesSlide+xml"/>
  <Override PartName="/ppt/slides/slide152.xml" ContentType="application/vnd.openxmlformats-officedocument.presentationml.slide+xml"/>
  <Override PartName="/ppt/notesSlides/notesSlide152.xml" ContentType="application/vnd.openxmlformats-officedocument.presentationml.notesSlide+xml"/>
  <Override PartName="/ppt/slides/slide153.xml" ContentType="application/vnd.openxmlformats-officedocument.presentationml.slide+xml"/>
  <Override PartName="/ppt/notesSlides/notesSlide153.xml" ContentType="application/vnd.openxmlformats-officedocument.presentationml.notesSlide+xml"/>
  <Override PartName="/ppt/drawings/vmlDrawing239.vml" ContentType="application/vnd.openxmlformats-officedocument.vmlDrawing"/>
  <Override PartName="/ppt/slides/slide154.xml" ContentType="application/vnd.openxmlformats-officedocument.presentationml.slide+xml"/>
  <Override PartName="/ppt/notesSlides/notesSlide154.xml" ContentType="application/vnd.openxmlformats-officedocument.presentationml.notesSlide+xml"/>
  <Override PartName="/ppt/slides/slide155.xml" ContentType="application/vnd.openxmlformats-officedocument.presentationml.slide+xml"/>
  <Override PartName="/ppt/notesSlides/notesSlide155.xml" ContentType="application/vnd.openxmlformats-officedocument.presentationml.notesSlide+xml"/>
  <Override PartName="/ppt/drawings/vmlDrawing240.vml" ContentType="application/vnd.openxmlformats-officedocument.vmlDrawing"/>
  <Override PartName="/ppt/slides/slide156.xml" ContentType="application/vnd.openxmlformats-officedocument.presentationml.slide+xml"/>
  <Override PartName="/ppt/notesSlides/notesSlide156.xml" ContentType="application/vnd.openxmlformats-officedocument.presentationml.notesSlide+xml"/>
  <Override PartName="/ppt/slides/slide157.xml" ContentType="application/vnd.openxmlformats-officedocument.presentationml.slide+xml"/>
  <Override PartName="/ppt/notesSlides/notesSlide157.xml" ContentType="application/vnd.openxmlformats-officedocument.presentationml.notesSlide+xml"/>
  <Override PartName="/ppt/drawings/vmlDrawing241.vml" ContentType="application/vnd.openxmlformats-officedocument.vmlDrawing"/>
  <Override PartName="/ppt/slides/slide158.xml" ContentType="application/vnd.openxmlformats-officedocument.presentationml.slide+xml"/>
  <Override PartName="/ppt/notesSlides/notesSlide158.xml" ContentType="application/vnd.openxmlformats-officedocument.presentationml.notesSlide+xml"/>
  <Override PartName="/ppt/drawings/vmlDrawing242.vml" ContentType="application/vnd.openxmlformats-officedocument.vmlDrawing"/>
  <Override PartName="/ppt/slides/slide159.xml" ContentType="application/vnd.openxmlformats-officedocument.presentationml.slide+xml"/>
  <Override PartName="/ppt/notesSlides/notesSlide159.xml" ContentType="application/vnd.openxmlformats-officedocument.presentationml.notesSlide+xml"/>
  <Override PartName="/ppt/slides/slide160.xml" ContentType="application/vnd.openxmlformats-officedocument.presentationml.slide+xml"/>
  <Override PartName="/ppt/notesSlides/notesSlide160.xml" ContentType="application/vnd.openxmlformats-officedocument.presentationml.notesSlide+xml"/>
  <Override PartName="/ppt/slides/slide161.xml" ContentType="application/vnd.openxmlformats-officedocument.presentationml.slide+xml"/>
  <Override PartName="/ppt/notesSlides/notesSlide161.xml" ContentType="application/vnd.openxmlformats-officedocument.presentationml.notesSlide+xml"/>
  <Override PartName="/ppt/slides/slide162.xml" ContentType="application/vnd.openxmlformats-officedocument.presentationml.slide+xml"/>
  <Override PartName="/ppt/notesSlides/notesSlide162.xml" ContentType="application/vnd.openxmlformats-officedocument.presentationml.notesSlide+xml"/>
  <Override PartName="/ppt/drawings/vmlDrawing243.vml" ContentType="application/vnd.openxmlformats-officedocument.vmlDrawing"/>
  <Override PartName="/ppt/slides/slide163.xml" ContentType="application/vnd.openxmlformats-officedocument.presentationml.slide+xml"/>
  <Override PartName="/ppt/notesSlides/notesSlide163.xml" ContentType="application/vnd.openxmlformats-officedocument.presentationml.notesSlide+xml"/>
  <Override PartName="/ppt/drawings/vmlDrawing244.vml" ContentType="application/vnd.openxmlformats-officedocument.vmlDrawing"/>
  <Override PartName="/ppt/slides/slide164.xml" ContentType="application/vnd.openxmlformats-officedocument.presentationml.slide+xml"/>
  <Override PartName="/ppt/notesSlides/notesSlide164.xml" ContentType="application/vnd.openxmlformats-officedocument.presentationml.notesSlide+xml"/>
  <Override PartName="/ppt/slides/slide165.xml" ContentType="application/vnd.openxmlformats-officedocument.presentationml.slide+xml"/>
  <Override PartName="/ppt/notesSlides/notesSlide165.xml" ContentType="application/vnd.openxmlformats-officedocument.presentationml.notesSlide+xml"/>
  <Override PartName="/ppt/slides/slide166.xml" ContentType="application/vnd.openxmlformats-officedocument.presentationml.slide+xml"/>
  <Override PartName="/ppt/notesSlides/notesSlide166.xml" ContentType="application/vnd.openxmlformats-officedocument.presentationml.notesSlide+xml"/>
  <Override PartName="/ppt/slides/slide167.xml" ContentType="application/vnd.openxmlformats-officedocument.presentationml.slide+xml"/>
  <Override PartName="/ppt/notesSlides/notesSlide167.xml" ContentType="application/vnd.openxmlformats-officedocument.presentationml.notesSlide+xml"/>
  <Override PartName="/ppt/slides/slide168.xml" ContentType="application/vnd.openxmlformats-officedocument.presentationml.slide+xml"/>
  <Override PartName="/ppt/notesSlides/notesSlide168.xml" ContentType="application/vnd.openxmlformats-officedocument.presentationml.notesSlide+xml"/>
  <Override PartName="/ppt/drawings/vmlDrawing245.vml" ContentType="application/vnd.openxmlformats-officedocument.vmlDrawing"/>
  <Override PartName="/ppt/slides/slide169.xml" ContentType="application/vnd.openxmlformats-officedocument.presentationml.slide+xml"/>
  <Override PartName="/ppt/notesSlides/notesSlide169.xml" ContentType="application/vnd.openxmlformats-officedocument.presentationml.notesSlide+xml"/>
  <Override PartName="/ppt/slides/slide170.xml" ContentType="application/vnd.openxmlformats-officedocument.presentationml.slide+xml"/>
  <Override PartName="/ppt/notesSlides/notesSlide170.xml" ContentType="application/vnd.openxmlformats-officedocument.presentationml.notesSlide+xml"/>
  <Override PartName="/ppt/drawings/vmlDrawing246.vml" ContentType="application/vnd.openxmlformats-officedocument.vmlDrawing"/>
  <Override PartName="/ppt/slides/slide171.xml" ContentType="application/vnd.openxmlformats-officedocument.presentationml.slide+xml"/>
  <Override PartName="/ppt/notesSlides/notesSlide171.xml" ContentType="application/vnd.openxmlformats-officedocument.presentationml.notesSlide+xml"/>
  <Override PartName="/ppt/slides/slide172.xml" ContentType="application/vnd.openxmlformats-officedocument.presentationml.slide+xml"/>
  <Override PartName="/ppt/notesSlides/notesSlide172.xml" ContentType="application/vnd.openxmlformats-officedocument.presentationml.notesSlide+xml"/>
  <Override PartName="/ppt/slides/slide173.xml" ContentType="application/vnd.openxmlformats-officedocument.presentationml.slide+xml"/>
  <Override PartName="/ppt/notesSlides/notesSlide173.xml" ContentType="application/vnd.openxmlformats-officedocument.presentationml.notesSlide+xml"/>
  <Override PartName="/ppt/slides/slide174.xml" ContentType="application/vnd.openxmlformats-officedocument.presentationml.slide+xml"/>
  <Override PartName="/ppt/notesSlides/notesSlide174.xml" ContentType="application/vnd.openxmlformats-officedocument.presentationml.notesSlide+xml"/>
  <Override PartName="/ppt/drawings/vmlDrawing247.vml" ContentType="application/vnd.openxmlformats-officedocument.vmlDrawing"/>
  <Override PartName="/ppt/slides/slide175.xml" ContentType="application/vnd.openxmlformats-officedocument.presentationml.slide+xml"/>
  <Override PartName="/ppt/notesSlides/notesSlide175.xml" ContentType="application/vnd.openxmlformats-officedocument.presentationml.notesSlide+xml"/>
  <Override PartName="/ppt/slides/slide176.xml" ContentType="application/vnd.openxmlformats-officedocument.presentationml.slide+xml"/>
  <Override PartName="/ppt/notesSlides/notesSlide176.xml" ContentType="application/vnd.openxmlformats-officedocument.presentationml.notesSlide+xml"/>
  <Override PartName="/ppt/slides/slide177.xml" ContentType="application/vnd.openxmlformats-officedocument.presentationml.slide+xml"/>
  <Override PartName="/ppt/notesSlides/notesSlide177.xml" ContentType="application/vnd.openxmlformats-officedocument.presentationml.notesSlide+xml"/>
  <Override PartName="/ppt/slides/slide178.xml" ContentType="application/vnd.openxmlformats-officedocument.presentationml.slide+xml"/>
  <Override PartName="/ppt/notesSlides/notesSlide178.xml" ContentType="application/vnd.openxmlformats-officedocument.presentationml.notesSlide+xml"/>
  <Override PartName="/ppt/drawings/vmlDrawing248.vml" ContentType="application/vnd.openxmlformats-officedocument.vmlDrawing"/>
  <Override PartName="/ppt/slides/slide179.xml" ContentType="application/vnd.openxmlformats-officedocument.presentationml.slide+xml"/>
  <Override PartName="/ppt/notesSlides/notesSlide179.xml" ContentType="application/vnd.openxmlformats-officedocument.presentationml.notesSlide+xml"/>
  <Override PartName="/ppt/slides/slide180.xml" ContentType="application/vnd.openxmlformats-officedocument.presentationml.slide+xml"/>
  <Override PartName="/ppt/notesSlides/notesSlide180.xml" ContentType="application/vnd.openxmlformats-officedocument.presentationml.notesSlide+xml"/>
  <Override PartName="/ppt/drawings/vmlDrawing249.vml" ContentType="application/vnd.openxmlformats-officedocument.vmlDrawing"/>
  <Override PartName="/ppt/slides/slide181.xml" ContentType="application/vnd.openxmlformats-officedocument.presentationml.slide+xml"/>
  <Override PartName="/ppt/notesSlides/notesSlide181.xml" ContentType="application/vnd.openxmlformats-officedocument.presentationml.notesSlide+xml"/>
  <Override PartName="/ppt/slides/slide182.xml" ContentType="application/vnd.openxmlformats-officedocument.presentationml.slide+xml"/>
  <Override PartName="/ppt/notesSlides/notesSlide182.xml" ContentType="application/vnd.openxmlformats-officedocument.presentationml.notesSlide+xml"/>
  <Override PartName="/ppt/slides/slide183.xml" ContentType="application/vnd.openxmlformats-officedocument.presentationml.slide+xml"/>
  <Override PartName="/ppt/notesSlides/notesSlide183.xml" ContentType="application/vnd.openxmlformats-officedocument.presentationml.notesSlide+xml"/>
  <Override PartName="/ppt/slides/slide184.xml" ContentType="application/vnd.openxmlformats-officedocument.presentationml.slide+xml"/>
  <Override PartName="/ppt/notesSlides/notesSlide184.xml" ContentType="application/vnd.openxmlformats-officedocument.presentationml.notesSlide+xml"/>
  <Override PartName="/ppt/slides/slide185.xml" ContentType="application/vnd.openxmlformats-officedocument.presentationml.slide+xml"/>
  <Override PartName="/ppt/notesSlides/notesSlide185.xml" ContentType="application/vnd.openxmlformats-officedocument.presentationml.notesSlide+xml"/>
  <Override PartName="/ppt/slides/slide186.xml" ContentType="application/vnd.openxmlformats-officedocument.presentationml.slide+xml"/>
  <Override PartName="/ppt/notesSlides/notesSlide186.xml" ContentType="application/vnd.openxmlformats-officedocument.presentationml.notesSlide+xml"/>
  <Override PartName="/ppt/slides/slide187.xml" ContentType="application/vnd.openxmlformats-officedocument.presentationml.slide+xml"/>
  <Override PartName="/ppt/notesSlides/notesSlide187.xml" ContentType="application/vnd.openxmlformats-officedocument.presentationml.notesSlide+xml"/>
  <Override PartName="/ppt/slides/slide188.xml" ContentType="application/vnd.openxmlformats-officedocument.presentationml.slide+xml"/>
  <Override PartName="/ppt/notesSlides/notesSlide188.xml" ContentType="application/vnd.openxmlformats-officedocument.presentationml.notesSlide+xml"/>
  <Override PartName="/ppt/slides/slide189.xml" ContentType="application/vnd.openxmlformats-officedocument.presentationml.slide+xml"/>
  <Override PartName="/ppt/notesSlides/notesSlide189.xml" ContentType="application/vnd.openxmlformats-officedocument.presentationml.notesSlide+xml"/>
  <Override PartName="/ppt/slides/slide190.xml" ContentType="application/vnd.openxmlformats-officedocument.presentationml.slide+xml"/>
  <Override PartName="/ppt/notesSlides/notesSlide190.xml" ContentType="application/vnd.openxmlformats-officedocument.presentationml.notesSlide+xml"/>
  <Override PartName="/ppt/slides/slide191.xml" ContentType="application/vnd.openxmlformats-officedocument.presentationml.slide+xml"/>
  <Override PartName="/ppt/notesSlides/notesSlide191.xml" ContentType="application/vnd.openxmlformats-officedocument.presentationml.notesSlide+xml"/>
  <Override PartName="/ppt/slides/slide192.xml" ContentType="application/vnd.openxmlformats-officedocument.presentationml.slide+xml"/>
  <Override PartName="/ppt/notesSlides/notesSlide192.xml" ContentType="application/vnd.openxmlformats-officedocument.presentationml.notesSlide+xml"/>
  <Override PartName="/ppt/slides/slide193.xml" ContentType="application/vnd.openxmlformats-officedocument.presentationml.slide+xml"/>
  <Override PartName="/ppt/notesSlides/notesSlide193.xml" ContentType="application/vnd.openxmlformats-officedocument.presentationml.notesSlide+xml"/>
  <Override PartName="/ppt/slides/slide194.xml" ContentType="application/vnd.openxmlformats-officedocument.presentationml.slide+xml"/>
  <Override PartName="/ppt/notesSlides/notesSlide194.xml" ContentType="application/vnd.openxmlformats-officedocument.presentationml.notesSlide+xml"/>
  <Override PartName="/ppt/slides/slide195.xml" ContentType="application/vnd.openxmlformats-officedocument.presentationml.slide+xml"/>
  <Override PartName="/ppt/notesSlides/notesSlide195.xml" ContentType="application/vnd.openxmlformats-officedocument.presentationml.notesSlide+xml"/>
  <Override PartName="/ppt/drawings/vmlDrawing250.vml" ContentType="application/vnd.openxmlformats-officedocument.vmlDrawing"/>
  <Override PartName="/ppt/slides/slide196.xml" ContentType="application/vnd.openxmlformats-officedocument.presentationml.slide+xml"/>
  <Override PartName="/ppt/notesSlides/notesSlide196.xml" ContentType="application/vnd.openxmlformats-officedocument.presentationml.notesSlide+xml"/>
  <Override PartName="/ppt/slides/slide197.xml" ContentType="application/vnd.openxmlformats-officedocument.presentationml.slide+xml"/>
  <Override PartName="/ppt/notesSlides/notesSlide197.xml" ContentType="application/vnd.openxmlformats-officedocument.presentationml.notesSlide+xml"/>
  <Override PartName="/ppt/slides/slide198.xml" ContentType="application/vnd.openxmlformats-officedocument.presentationml.slide+xml"/>
  <Override PartName="/ppt/notesSlides/notesSlide198.xml" ContentType="application/vnd.openxmlformats-officedocument.presentationml.notesSlide+xml"/>
  <Override PartName="/ppt/drawings/vmlDrawing251.vml" ContentType="application/vnd.openxmlformats-officedocument.vmlDrawing"/>
  <Override PartName="/ppt/slides/slide199.xml" ContentType="application/vnd.openxmlformats-officedocument.presentationml.slide+xml"/>
  <Override PartName="/ppt/notesSlides/notesSlide199.xml" ContentType="application/vnd.openxmlformats-officedocument.presentationml.notesSlide+xml"/>
  <Override PartName="/ppt/slides/slide200.xml" ContentType="application/vnd.openxmlformats-officedocument.presentationml.slide+xml"/>
  <Override PartName="/ppt/notesSlides/notesSlide200.xml" ContentType="application/vnd.openxmlformats-officedocument.presentationml.notesSlide+xml"/>
  <Override PartName="/ppt/drawings/vmlDrawing252.vml" ContentType="application/vnd.openxmlformats-officedocument.vmlDrawing"/>
  <Override PartName="/ppt/slides/slide201.xml" ContentType="application/vnd.openxmlformats-officedocument.presentationml.slide+xml"/>
  <Override PartName="/ppt/notesSlides/notesSlide201.xml" ContentType="application/vnd.openxmlformats-officedocument.presentationml.notesSlide+xml"/>
  <Override PartName="/ppt/drawings/vmlDrawing253.vml" ContentType="application/vnd.openxmlformats-officedocument.vmlDrawing"/>
  <Override PartName="/ppt/slides/slide202.xml" ContentType="application/vnd.openxmlformats-officedocument.presentationml.slide+xml"/>
  <Override PartName="/ppt/notesSlides/notesSlide202.xml" ContentType="application/vnd.openxmlformats-officedocument.presentationml.notesSlide+xml"/>
  <Override PartName="/ppt/drawings/vmlDrawing254.vml" ContentType="application/vnd.openxmlformats-officedocument.vmlDrawing"/>
  <Override PartName="/ppt/slides/slide203.xml" ContentType="application/vnd.openxmlformats-officedocument.presentationml.slide+xml"/>
  <Override PartName="/ppt/notesSlides/notesSlide203.xml" ContentType="application/vnd.openxmlformats-officedocument.presentationml.notesSlide+xml"/>
  <Override PartName="/ppt/drawings/vmlDrawing255.vml" ContentType="application/vnd.openxmlformats-officedocument.vmlDrawing"/>
  <Override PartName="/ppt/slides/slide204.xml" ContentType="application/vnd.openxmlformats-officedocument.presentationml.slide+xml"/>
  <Override PartName="/ppt/notesSlides/notesSlide204.xml" ContentType="application/vnd.openxmlformats-officedocument.presentationml.notesSlide+xml"/>
  <Override PartName="/ppt/drawings/vmlDrawing256.vml" ContentType="application/vnd.openxmlformats-officedocument.vmlDrawing"/>
  <Override PartName="/ppt/slides/slide205.xml" ContentType="application/vnd.openxmlformats-officedocument.presentationml.slide+xml"/>
  <Override PartName="/ppt/notesSlides/notesSlide205.xml" ContentType="application/vnd.openxmlformats-officedocument.presentationml.notesSlide+xml"/>
  <Override PartName="/ppt/slides/slide206.xml" ContentType="application/vnd.openxmlformats-officedocument.presentationml.slide+xml"/>
  <Override PartName="/ppt/notesSlides/notesSlide206.xml" ContentType="application/vnd.openxmlformats-officedocument.presentationml.notesSlide+xml"/>
  <Override PartName="/ppt/slides/slide207.xml" ContentType="application/vnd.openxmlformats-officedocument.presentationml.slide+xml"/>
  <Override PartName="/ppt/notesSlides/notesSlide207.xml" ContentType="application/vnd.openxmlformats-officedocument.presentationml.notesSlide+xml"/>
  <Override PartName="/ppt/drawings/vmlDrawing257.vml" ContentType="application/vnd.openxmlformats-officedocument.vmlDrawing"/>
  <Override PartName="/ppt/slides/slide208.xml" ContentType="application/vnd.openxmlformats-officedocument.presentationml.slide+xml"/>
  <Override PartName="/ppt/notesSlides/notesSlide208.xml" ContentType="application/vnd.openxmlformats-officedocument.presentationml.notesSlide+xml"/>
  <Override PartName="/ppt/drawings/vmlDrawing258.vml" ContentType="application/vnd.openxmlformats-officedocument.vmlDrawing"/>
  <Override PartName="/ppt/slides/slide209.xml" ContentType="application/vnd.openxmlformats-officedocument.presentationml.slide+xml"/>
  <Override PartName="/ppt/notesSlides/notesSlide209.xml" ContentType="application/vnd.openxmlformats-officedocument.presentationml.notesSlide+xml"/>
  <Override PartName="/ppt/drawings/vmlDrawing259.vml" ContentType="application/vnd.openxmlformats-officedocument.vmlDrawing"/>
  <Override PartName="/ppt/slides/slide210.xml" ContentType="application/vnd.openxmlformats-officedocument.presentationml.slide+xml"/>
  <Override PartName="/ppt/notesSlides/notesSlide210.xml" ContentType="application/vnd.openxmlformats-officedocument.presentationml.notesSlide+xml"/>
  <Override PartName="/ppt/drawings/vmlDrawing260.vml" ContentType="application/vnd.openxmlformats-officedocument.vmlDrawing"/>
  <Override PartName="/ppt/slides/slide211.xml" ContentType="application/vnd.openxmlformats-officedocument.presentationml.slide+xml"/>
  <Override PartName="/ppt/notesSlides/notesSlide211.xml" ContentType="application/vnd.openxmlformats-officedocument.presentationml.notesSlide+xml"/>
  <Override PartName="/ppt/drawings/vmlDrawing261.vml" ContentType="application/vnd.openxmlformats-officedocument.vmlDrawing"/>
  <Override PartName="/ppt/slides/slide212.xml" ContentType="application/vnd.openxmlformats-officedocument.presentationml.slide+xml"/>
  <Override PartName="/ppt/notesSlides/notesSlide212.xml" ContentType="application/vnd.openxmlformats-officedocument.presentationml.notesSlide+xml"/>
  <Override PartName="/ppt/drawings/vmlDrawing262.vml" ContentType="application/vnd.openxmlformats-officedocument.vmlDrawing"/>
  <Override PartName="/ppt/slides/slide213.xml" ContentType="application/vnd.openxmlformats-officedocument.presentationml.slide+xml"/>
  <Override PartName="/ppt/notesSlides/notesSlide213.xml" ContentType="application/vnd.openxmlformats-officedocument.presentationml.notesSlide+xml"/>
  <Override PartName="/ppt/drawings/vmlDrawing263.vml" ContentType="application/vnd.openxmlformats-officedocument.vmlDrawing"/>
  <Override PartName="/ppt/slides/slide214.xml" ContentType="application/vnd.openxmlformats-officedocument.presentationml.slide+xml"/>
  <Override PartName="/ppt/notesSlides/notesSlide214.xml" ContentType="application/vnd.openxmlformats-officedocument.presentationml.notesSlide+xml"/>
  <Override PartName="/ppt/slides/slide215.xml" ContentType="application/vnd.openxmlformats-officedocument.presentationml.slide+xml"/>
  <Override PartName="/ppt/notesSlides/notesSlide215.xml" ContentType="application/vnd.openxmlformats-officedocument.presentationml.notesSlide+xml"/>
  <Override PartName="/ppt/slides/slide216.xml" ContentType="application/vnd.openxmlformats-officedocument.presentationml.slide+xml"/>
  <Override PartName="/ppt/notesSlides/notesSlide216.xml" ContentType="application/vnd.openxmlformats-officedocument.presentationml.notesSlide+xml"/>
  <Override PartName="/ppt/drawings/vmlDrawing264.vml" ContentType="application/vnd.openxmlformats-officedocument.vmlDrawing"/>
  <Override PartName="/ppt/slides/slide217.xml" ContentType="application/vnd.openxmlformats-officedocument.presentationml.slide+xml"/>
  <Override PartName="/ppt/notesSlides/notesSlide217.xml" ContentType="application/vnd.openxmlformats-officedocument.presentationml.notesSlide+xml"/>
  <Override PartName="/ppt/slides/slide218.xml" ContentType="application/vnd.openxmlformats-officedocument.presentationml.slide+xml"/>
  <Override PartName="/ppt/notesSlides/notesSlide218.xml" ContentType="application/vnd.openxmlformats-officedocument.presentationml.notesSlide+xml"/>
  <Override PartName="/ppt/slides/slide219.xml" ContentType="application/vnd.openxmlformats-officedocument.presentationml.slide+xml"/>
  <Override PartName="/ppt/notesSlides/notesSlide219.xml" ContentType="application/vnd.openxmlformats-officedocument.presentationml.notesSlide+xml"/>
  <Override PartName="/ppt/slides/slide220.xml" ContentType="application/vnd.openxmlformats-officedocument.presentationml.slide+xml"/>
  <Override PartName="/ppt/notesSlides/notesSlide220.xml" ContentType="application/vnd.openxmlformats-officedocument.presentationml.notesSlide+xml"/>
  <Override PartName="/ppt/drawings/vmlDrawing265.vml" ContentType="application/vnd.openxmlformats-officedocument.vmlDrawing"/>
  <Override PartName="/ppt/slides/slide221.xml" ContentType="application/vnd.openxmlformats-officedocument.presentationml.slide+xml"/>
  <Override PartName="/ppt/notesSlides/notesSlide221.xml" ContentType="application/vnd.openxmlformats-officedocument.presentationml.notesSlide+xml"/>
  <Override PartName="/ppt/slides/slide222.xml" ContentType="application/vnd.openxmlformats-officedocument.presentationml.slide+xml"/>
  <Override PartName="/ppt/notesSlides/notesSlide222.xml" ContentType="application/vnd.openxmlformats-officedocument.presentationml.notesSlide+xml"/>
  <Override PartName="/ppt/slides/slide223.xml" ContentType="application/vnd.openxmlformats-officedocument.presentationml.slide+xml"/>
  <Override PartName="/ppt/notesSlides/notesSlide223.xml" ContentType="application/vnd.openxmlformats-officedocument.presentationml.notesSlide+xml"/>
  <Override PartName="/ppt/drawings/vmlDrawing266.vml" ContentType="application/vnd.openxmlformats-officedocument.vmlDrawing"/>
  <Override PartName="/ppt/slides/slide224.xml" ContentType="application/vnd.openxmlformats-officedocument.presentationml.slide+xml"/>
  <Override PartName="/ppt/notesSlides/notesSlide224.xml" ContentType="application/vnd.openxmlformats-officedocument.presentationml.notesSlide+xml"/>
  <Override PartName="/ppt/drawings/vmlDrawing267.vml" ContentType="application/vnd.openxmlformats-officedocument.vmlDrawing"/>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drawings/vmlDrawing268.vml" ContentType="application/vnd.openxmlformats-officedocument.vmlDrawing"/>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drawings/vmlDrawing269.vml" ContentType="application/vnd.openxmlformats-officedocument.vmlDrawing"/>
  <Override PartName="/ppt/slides/slide233.xml" ContentType="application/vnd.openxmlformats-officedocument.presentationml.slide+xml"/>
  <Override PartName="/ppt/slides/slide234.xml" ContentType="application/vnd.openxmlformats-officedocument.presentationml.slide+xml"/>
  <Override PartName="/ppt/drawings/vmlDrawing270.vml" ContentType="application/vnd.openxmlformats-officedocument.vmlDrawing"/>
  <Override PartName="/ppt/slides/slide235.xml" ContentType="application/vnd.openxmlformats-officedocument.presentationml.slide+xml"/>
  <Override PartName="/ppt/drawings/vmlDrawing271.vml" ContentType="application/vnd.openxmlformats-officedocument.vmlDrawing"/>
  <Override PartName="/ppt/slides/slide236.xml" ContentType="application/vnd.openxmlformats-officedocument.presentationml.slide+xml"/>
  <Override PartName="/ppt/drawings/vmlDrawing272.vml" ContentType="application/vnd.openxmlformats-officedocument.vmlDrawing"/>
  <Override PartName="/ppt/slides/slide237.xml" ContentType="application/vnd.openxmlformats-officedocument.presentationml.slide+xml"/>
  <Override PartName="/ppt/slides/slide238.xml" ContentType="application/vnd.openxmlformats-officedocument.presentationml.slide+xml"/>
  <Override PartName="/ppt/drawings/vmlDrawing273.vml" ContentType="application/vnd.openxmlformats-officedocument.vmlDrawing"/>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Lst>
  <p:sldSz type="screen4x3" cy="6858000" cx="9144000"/>
  <p:notesSz cx="6858000" cy="9144000"/>
  <p:defaultTextStyle>
    <a:defPPr>
      <a:defRPr lang="en-US"/>
    </a:defPPr>
    <a:lvl1pPr algn="l" fontAlgn="base" rtl="0">
      <a:spcBef>
        <a:spcPct val="0"/>
      </a:spcBef>
      <a:spcAft>
        <a:spcPct val="0"/>
      </a:spcAft>
      <a:defRPr kern="1200">
        <a:solidFill>
          <a:schemeClr val="tx1"/>
        </a:solidFill>
        <a:latin typeface="Verdana" pitchFamily="34" charset="0"/>
        <a:ea typeface="+mn-ea"/>
        <a:cs typeface="Arial" charset="0"/>
      </a:defRPr>
    </a:lvl1pPr>
    <a:lvl2pPr algn="l" fontAlgn="base" marL="457200" rtl="0">
      <a:spcBef>
        <a:spcPct val="0"/>
      </a:spcBef>
      <a:spcAft>
        <a:spcPct val="0"/>
      </a:spcAft>
      <a:defRPr kern="1200">
        <a:solidFill>
          <a:schemeClr val="tx1"/>
        </a:solidFill>
        <a:latin typeface="Verdana" pitchFamily="34" charset="0"/>
        <a:ea typeface="+mn-ea"/>
        <a:cs typeface="Arial" charset="0"/>
      </a:defRPr>
    </a:lvl2pPr>
    <a:lvl3pPr algn="l" fontAlgn="base" marL="914400" rtl="0">
      <a:spcBef>
        <a:spcPct val="0"/>
      </a:spcBef>
      <a:spcAft>
        <a:spcPct val="0"/>
      </a:spcAft>
      <a:defRPr kern="1200">
        <a:solidFill>
          <a:schemeClr val="tx1"/>
        </a:solidFill>
        <a:latin typeface="Verdana" pitchFamily="34" charset="0"/>
        <a:ea typeface="+mn-ea"/>
        <a:cs typeface="Arial" charset="0"/>
      </a:defRPr>
    </a:lvl3pPr>
    <a:lvl4pPr algn="l" fontAlgn="base" marL="1371600" rtl="0">
      <a:spcBef>
        <a:spcPct val="0"/>
      </a:spcBef>
      <a:spcAft>
        <a:spcPct val="0"/>
      </a:spcAft>
      <a:defRPr kern="1200">
        <a:solidFill>
          <a:schemeClr val="tx1"/>
        </a:solidFill>
        <a:latin typeface="Verdana" pitchFamily="34" charset="0"/>
        <a:ea typeface="+mn-ea"/>
        <a:cs typeface="Arial" charset="0"/>
      </a:defRPr>
    </a:lvl4pPr>
    <a:lvl5pPr algn="l" fontAlgn="base" marL="1828800" rtl="0">
      <a:spcBef>
        <a:spcPct val="0"/>
      </a:spcBef>
      <a:spcAft>
        <a:spcPct val="0"/>
      </a:spcAft>
      <a:defRPr kern="1200">
        <a:solidFill>
          <a:schemeClr val="tx1"/>
        </a:solidFill>
        <a:latin typeface="Verdana" pitchFamily="34" charset="0"/>
        <a:ea typeface="+mn-ea"/>
        <a:cs typeface="Arial" charset="0"/>
      </a:defRPr>
    </a:lvl5pPr>
    <a:lvl6pPr algn="l" defTabSz="914400" eaLnBrk="1" hangingPunct="1" latinLnBrk="0" marL="2286000" rtl="0">
      <a:defRPr kern="1200">
        <a:solidFill>
          <a:schemeClr val="tx1"/>
        </a:solidFill>
        <a:latin typeface="Verdana" pitchFamily="34" charset="0"/>
        <a:ea typeface="+mn-ea"/>
        <a:cs typeface="Arial" charset="0"/>
      </a:defRPr>
    </a:lvl6pPr>
    <a:lvl7pPr algn="l" defTabSz="914400" eaLnBrk="1" hangingPunct="1" latinLnBrk="0" marL="2743200" rtl="0">
      <a:defRPr kern="1200">
        <a:solidFill>
          <a:schemeClr val="tx1"/>
        </a:solidFill>
        <a:latin typeface="Verdana" pitchFamily="34" charset="0"/>
        <a:ea typeface="+mn-ea"/>
        <a:cs typeface="Arial" charset="0"/>
      </a:defRPr>
    </a:lvl7pPr>
    <a:lvl8pPr algn="l" defTabSz="914400" eaLnBrk="1" hangingPunct="1" latinLnBrk="0" marL="3200400" rtl="0">
      <a:defRPr kern="1200">
        <a:solidFill>
          <a:schemeClr val="tx1"/>
        </a:solidFill>
        <a:latin typeface="Verdana" pitchFamily="34" charset="0"/>
        <a:ea typeface="+mn-ea"/>
        <a:cs typeface="Arial" charset="0"/>
      </a:defRPr>
    </a:lvl8pPr>
    <a:lvl9pPr algn="l" defTabSz="914400" eaLnBrk="1" hangingPunct="1" latinLnBrk="0" marL="3657600" rtl="0">
      <a:defRPr kern="1200">
        <a:solidFill>
          <a:schemeClr val="tx1"/>
        </a:solidFill>
        <a:latin typeface="Verdana" pitchFamily="34" charset="0"/>
        <a:ea typeface="+mn-ea"/>
        <a:cs typeface="Arial" charset="0"/>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40" Type="http://schemas.openxmlformats.org/officeDocument/2006/relationships/slide" Target="slides/slide138.xml"/><Relationship Id="rId141" Type="http://schemas.openxmlformats.org/officeDocument/2006/relationships/slide" Target="slides/slide139.xml"/><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slide" Target="slides/slide173.xml"/><Relationship Id="rId176" Type="http://schemas.openxmlformats.org/officeDocument/2006/relationships/slide" Target="slides/slide174.xml"/><Relationship Id="rId177" Type="http://schemas.openxmlformats.org/officeDocument/2006/relationships/slide" Target="slides/slide175.xml"/><Relationship Id="rId178" Type="http://schemas.openxmlformats.org/officeDocument/2006/relationships/slide" Target="slides/slide176.xml"/><Relationship Id="rId179" Type="http://schemas.openxmlformats.org/officeDocument/2006/relationships/slide" Target="slides/slide177.xml"/><Relationship Id="rId180" Type="http://schemas.openxmlformats.org/officeDocument/2006/relationships/slide" Target="slides/slide178.xml"/><Relationship Id="rId181" Type="http://schemas.openxmlformats.org/officeDocument/2006/relationships/slide" Target="slides/slide179.xml"/><Relationship Id="rId182" Type="http://schemas.openxmlformats.org/officeDocument/2006/relationships/slide" Target="slides/slide180.xml"/><Relationship Id="rId183" Type="http://schemas.openxmlformats.org/officeDocument/2006/relationships/slide" Target="slides/slide181.xml"/><Relationship Id="rId184" Type="http://schemas.openxmlformats.org/officeDocument/2006/relationships/slide" Target="slides/slide182.xml"/><Relationship Id="rId185" Type="http://schemas.openxmlformats.org/officeDocument/2006/relationships/slide" Target="slides/slide183.xml"/><Relationship Id="rId186" Type="http://schemas.openxmlformats.org/officeDocument/2006/relationships/slide" Target="slides/slide184.xml"/><Relationship Id="rId187" Type="http://schemas.openxmlformats.org/officeDocument/2006/relationships/slide" Target="slides/slide185.xml"/><Relationship Id="rId188" Type="http://schemas.openxmlformats.org/officeDocument/2006/relationships/slide" Target="slides/slide186.xml"/><Relationship Id="rId189" Type="http://schemas.openxmlformats.org/officeDocument/2006/relationships/slide" Target="slides/slide187.xml"/><Relationship Id="rId190" Type="http://schemas.openxmlformats.org/officeDocument/2006/relationships/slide" Target="slides/slide188.xml"/><Relationship Id="rId191" Type="http://schemas.openxmlformats.org/officeDocument/2006/relationships/slide" Target="slides/slide189.xml"/><Relationship Id="rId192" Type="http://schemas.openxmlformats.org/officeDocument/2006/relationships/slide" Target="slides/slide190.xml"/><Relationship Id="rId193" Type="http://schemas.openxmlformats.org/officeDocument/2006/relationships/slide" Target="slides/slide191.xml"/><Relationship Id="rId194" Type="http://schemas.openxmlformats.org/officeDocument/2006/relationships/slide" Target="slides/slide192.xml"/><Relationship Id="rId195" Type="http://schemas.openxmlformats.org/officeDocument/2006/relationships/slide" Target="slides/slide193.xml"/><Relationship Id="rId196" Type="http://schemas.openxmlformats.org/officeDocument/2006/relationships/slide" Target="slides/slide194.xml"/><Relationship Id="rId197" Type="http://schemas.openxmlformats.org/officeDocument/2006/relationships/slide" Target="slides/slide195.xml"/><Relationship Id="rId198" Type="http://schemas.openxmlformats.org/officeDocument/2006/relationships/slide" Target="slides/slide196.xml"/><Relationship Id="rId199" Type="http://schemas.openxmlformats.org/officeDocument/2006/relationships/slide" Target="slides/slide197.xml"/><Relationship Id="rId200" Type="http://schemas.openxmlformats.org/officeDocument/2006/relationships/slide" Target="slides/slide198.xml"/><Relationship Id="rId201" Type="http://schemas.openxmlformats.org/officeDocument/2006/relationships/slide" Target="slides/slide199.xml"/><Relationship Id="rId202" Type="http://schemas.openxmlformats.org/officeDocument/2006/relationships/slide" Target="slides/slide200.xml"/><Relationship Id="rId203" Type="http://schemas.openxmlformats.org/officeDocument/2006/relationships/slide" Target="slides/slide201.xml"/><Relationship Id="rId204" Type="http://schemas.openxmlformats.org/officeDocument/2006/relationships/slide" Target="slides/slide202.xml"/><Relationship Id="rId205" Type="http://schemas.openxmlformats.org/officeDocument/2006/relationships/slide" Target="slides/slide203.xml"/><Relationship Id="rId206" Type="http://schemas.openxmlformats.org/officeDocument/2006/relationships/slide" Target="slides/slide204.xml"/><Relationship Id="rId207" Type="http://schemas.openxmlformats.org/officeDocument/2006/relationships/slide" Target="slides/slide205.xml"/><Relationship Id="rId208" Type="http://schemas.openxmlformats.org/officeDocument/2006/relationships/slide" Target="slides/slide206.xml"/><Relationship Id="rId209" Type="http://schemas.openxmlformats.org/officeDocument/2006/relationships/slide" Target="slides/slide207.xml"/><Relationship Id="rId210" Type="http://schemas.openxmlformats.org/officeDocument/2006/relationships/slide" Target="slides/slide208.xml"/><Relationship Id="rId211" Type="http://schemas.openxmlformats.org/officeDocument/2006/relationships/slide" Target="slides/slide209.xml"/><Relationship Id="rId212" Type="http://schemas.openxmlformats.org/officeDocument/2006/relationships/slide" Target="slides/slide210.xml"/><Relationship Id="rId213" Type="http://schemas.openxmlformats.org/officeDocument/2006/relationships/slide" Target="slides/slide211.xml"/><Relationship Id="rId214" Type="http://schemas.openxmlformats.org/officeDocument/2006/relationships/slide" Target="slides/slide212.xml"/><Relationship Id="rId215" Type="http://schemas.openxmlformats.org/officeDocument/2006/relationships/slide" Target="slides/slide213.xml"/><Relationship Id="rId216" Type="http://schemas.openxmlformats.org/officeDocument/2006/relationships/slide" Target="slides/slide214.xml"/><Relationship Id="rId217" Type="http://schemas.openxmlformats.org/officeDocument/2006/relationships/slide" Target="slides/slide215.xml"/><Relationship Id="rId218" Type="http://schemas.openxmlformats.org/officeDocument/2006/relationships/slide" Target="slides/slide216.xml"/><Relationship Id="rId219" Type="http://schemas.openxmlformats.org/officeDocument/2006/relationships/slide" Target="slides/slide217.xml"/><Relationship Id="rId220" Type="http://schemas.openxmlformats.org/officeDocument/2006/relationships/slide" Target="slides/slide218.xml"/><Relationship Id="rId221" Type="http://schemas.openxmlformats.org/officeDocument/2006/relationships/slide" Target="slides/slide219.xml"/><Relationship Id="rId222" Type="http://schemas.openxmlformats.org/officeDocument/2006/relationships/slide" Target="slides/slide220.xml"/><Relationship Id="rId223" Type="http://schemas.openxmlformats.org/officeDocument/2006/relationships/slide" Target="slides/slide221.xml"/><Relationship Id="rId224" Type="http://schemas.openxmlformats.org/officeDocument/2006/relationships/slide" Target="slides/slide222.xml"/><Relationship Id="rId225" Type="http://schemas.openxmlformats.org/officeDocument/2006/relationships/slide" Target="slides/slide223.xml"/><Relationship Id="rId226" Type="http://schemas.openxmlformats.org/officeDocument/2006/relationships/slide" Target="slides/slide224.xml"/><Relationship Id="rId227" Type="http://schemas.openxmlformats.org/officeDocument/2006/relationships/slide" Target="slides/slide225.xml"/><Relationship Id="rId228" Type="http://schemas.openxmlformats.org/officeDocument/2006/relationships/slide" Target="slides/slide226.xml"/><Relationship Id="rId229" Type="http://schemas.openxmlformats.org/officeDocument/2006/relationships/slide" Target="slides/slide227.xml"/><Relationship Id="rId230" Type="http://schemas.openxmlformats.org/officeDocument/2006/relationships/slide" Target="slides/slide228.xml"/><Relationship Id="rId231" Type="http://schemas.openxmlformats.org/officeDocument/2006/relationships/slide" Target="slides/slide229.xml"/><Relationship Id="rId232" Type="http://schemas.openxmlformats.org/officeDocument/2006/relationships/slide" Target="slides/slide230.xml"/><Relationship Id="rId233" Type="http://schemas.openxmlformats.org/officeDocument/2006/relationships/slide" Target="slides/slide231.xml"/><Relationship Id="rId234" Type="http://schemas.openxmlformats.org/officeDocument/2006/relationships/slide" Target="slides/slide232.xml"/><Relationship Id="rId235" Type="http://schemas.openxmlformats.org/officeDocument/2006/relationships/slide" Target="slides/slide233.xml"/><Relationship Id="rId236" Type="http://schemas.openxmlformats.org/officeDocument/2006/relationships/slide" Target="slides/slide234.xml"/><Relationship Id="rId237" Type="http://schemas.openxmlformats.org/officeDocument/2006/relationships/slide" Target="slides/slide235.xml"/><Relationship Id="rId238" Type="http://schemas.openxmlformats.org/officeDocument/2006/relationships/slide" Target="slides/slide236.xml"/><Relationship Id="rId239" Type="http://schemas.openxmlformats.org/officeDocument/2006/relationships/slide" Target="slides/slide237.xml"/><Relationship Id="rId240" Type="http://schemas.openxmlformats.org/officeDocument/2006/relationships/slide" Target="slides/slide238.xml"/><Relationship Id="rId241" Type="http://schemas.openxmlformats.org/officeDocument/2006/relationships/tableStyles" Target="tableStyles.xml"/><Relationship Id="rId242" Type="http://schemas.openxmlformats.org/officeDocument/2006/relationships/presProps" Target="presProps.xml"/><Relationship Id="rId243" Type="http://schemas.openxmlformats.org/officeDocument/2006/relationships/viewProps" Target="viewProps.xml"/></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 Id="rId4" Type="http://schemas.openxmlformats.org/officeDocument/2006/relationships/image" Target="../media/image4.w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12.w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18.wmf"/><Relationship Id="rId2" Type="http://schemas.openxmlformats.org/officeDocument/2006/relationships/image" Target="../media/image19.wmf"/><Relationship Id="rId3" Type="http://schemas.openxmlformats.org/officeDocument/2006/relationships/image" Target="../media/image20.wmf"/><Relationship Id="rId4" Type="http://schemas.openxmlformats.org/officeDocument/2006/relationships/image" Target="../media/image21.w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wmf"/><Relationship Id="rId3" Type="http://schemas.openxmlformats.org/officeDocument/2006/relationships/image" Target="../media/image26.w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9.wmf"/><Relationship Id="rId2" Type="http://schemas.openxmlformats.org/officeDocument/2006/relationships/image" Target="../media/image30.w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wmf"/><Relationship Id="rId3" Type="http://schemas.openxmlformats.org/officeDocument/2006/relationships/image" Target="../media/image33.wmf"/><Relationship Id="rId4" Type="http://schemas.openxmlformats.org/officeDocument/2006/relationships/image" Target="../media/image34.wmf"/><Relationship Id="rId5" Type="http://schemas.openxmlformats.org/officeDocument/2006/relationships/image" Target="../media/image35.wmf"/><Relationship Id="rId6" Type="http://schemas.openxmlformats.org/officeDocument/2006/relationships/image" Target="../media/image36.w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37.wmf"/><Relationship Id="rId2" Type="http://schemas.openxmlformats.org/officeDocument/2006/relationships/image" Target="../media/image38.wmf"/><Relationship Id="rId3" Type="http://schemas.openxmlformats.org/officeDocument/2006/relationships/image" Target="../media/image39.wmf"/><Relationship Id="rId4" Type="http://schemas.openxmlformats.org/officeDocument/2006/relationships/image" Target="../media/image40.wmf"/><Relationship Id="rId5" Type="http://schemas.openxmlformats.org/officeDocument/2006/relationships/image" Target="../media/image41.w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42.wmf"/><Relationship Id="rId2" Type="http://schemas.openxmlformats.org/officeDocument/2006/relationships/image" Target="../media/image43.w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44.wmf"/><Relationship Id="rId2" Type="http://schemas.openxmlformats.org/officeDocument/2006/relationships/image" Target="../media/image45.w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44.wmf"/><Relationship Id="rId2" Type="http://schemas.openxmlformats.org/officeDocument/2006/relationships/image" Target="../media/image47.wmf"/><Relationship Id="rId3" Type="http://schemas.openxmlformats.org/officeDocument/2006/relationships/image" Target="../media/image48.wmf"/><Relationship Id="rId4" Type="http://schemas.openxmlformats.org/officeDocument/2006/relationships/image" Target="../media/image49.w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50.wmf"/><Relationship Id="rId2" Type="http://schemas.openxmlformats.org/officeDocument/2006/relationships/image" Target="../media/image51.w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52.wmf"/><Relationship Id="rId2" Type="http://schemas.openxmlformats.org/officeDocument/2006/relationships/image" Target="../media/image53.w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54.wmf"/><Relationship Id="rId2" Type="http://schemas.openxmlformats.org/officeDocument/2006/relationships/image" Target="../media/image55.w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13.vml.rels><?xml version="1.0" encoding="UTF-8" standalone="yes"?>
<Relationships xmlns="http://schemas.openxmlformats.org/package/2006/relationships"><Relationship Id="rId1" Type="http://schemas.openxmlformats.org/officeDocument/2006/relationships/image" Target="../media/image58.wmf"/><Relationship Id="rId2" Type="http://schemas.openxmlformats.org/officeDocument/2006/relationships/image" Target="../media/image59.wmf"/><Relationship Id="rId3" Type="http://schemas.openxmlformats.org/officeDocument/2006/relationships/image" Target="../media/image60.wmf"/></Relationships>
</file>

<file path=ppt/drawings/_rels/vmlDrawing214.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15.vml.rels><?xml version="1.0" encoding="UTF-8" standalone="yes"?>
<Relationships xmlns="http://schemas.openxmlformats.org/package/2006/relationships"><Relationship Id="rId1" Type="http://schemas.openxmlformats.org/officeDocument/2006/relationships/image" Target="../media/image62.wmf"/><Relationship Id="rId2" Type="http://schemas.openxmlformats.org/officeDocument/2006/relationships/image" Target="../media/image63.wmf"/><Relationship Id="rId3" Type="http://schemas.openxmlformats.org/officeDocument/2006/relationships/image" Target="../media/image64.wmf"/><Relationship Id="rId4" Type="http://schemas.openxmlformats.org/officeDocument/2006/relationships/image" Target="../media/image65.wmf"/></Relationships>
</file>

<file path=ppt/drawings/_rels/vmlDrawing216.vml.rels><?xml version="1.0" encoding="UTF-8" standalone="yes"?>
<Relationships xmlns="http://schemas.openxmlformats.org/package/2006/relationships"><Relationship Id="rId1" Type="http://schemas.openxmlformats.org/officeDocument/2006/relationships/image" Target="../media/image66.wmf"/><Relationship Id="rId2" Type="http://schemas.openxmlformats.org/officeDocument/2006/relationships/image" Target="../media/image67.wmf"/></Relationships>
</file>

<file path=ppt/drawings/_rels/vmlDrawing217.vml.rels><?xml version="1.0" encoding="UTF-8" standalone="yes"?>
<Relationships xmlns="http://schemas.openxmlformats.org/package/2006/relationships"><Relationship Id="rId1" Type="http://schemas.openxmlformats.org/officeDocument/2006/relationships/image" Target="../media/image68.wmf"/><Relationship Id="rId2" Type="http://schemas.openxmlformats.org/officeDocument/2006/relationships/image" Target="../media/image69.wmf"/></Relationships>
</file>

<file path=ppt/drawings/_rels/vmlDrawing218.vml.rels><?xml version="1.0" encoding="UTF-8" standalone="yes"?>
<Relationships xmlns="http://schemas.openxmlformats.org/package/2006/relationships"><Relationship Id="rId1" Type="http://schemas.openxmlformats.org/officeDocument/2006/relationships/image" Target="../media/image70.wmf"/><Relationship Id="rId2" Type="http://schemas.openxmlformats.org/officeDocument/2006/relationships/image" Target="../media/image71.wmf"/><Relationship Id="rId3" Type="http://schemas.openxmlformats.org/officeDocument/2006/relationships/image" Target="../media/image62.wmf"/></Relationships>
</file>

<file path=ppt/drawings/_rels/vmlDrawing219.vml.rels><?xml version="1.0" encoding="UTF-8" standalone="yes"?>
<Relationships xmlns="http://schemas.openxmlformats.org/package/2006/relationships"><Relationship Id="rId1" Type="http://schemas.openxmlformats.org/officeDocument/2006/relationships/image" Target="../media/image72.wmf"/><Relationship Id="rId2" Type="http://schemas.openxmlformats.org/officeDocument/2006/relationships/image" Target="../media/image73.wmf"/><Relationship Id="rId3" Type="http://schemas.openxmlformats.org/officeDocument/2006/relationships/image" Target="../media/image74.wmf"/><Relationship Id="rId4" Type="http://schemas.openxmlformats.org/officeDocument/2006/relationships/image" Target="../media/image75.wmf"/><Relationship Id="rId5" Type="http://schemas.openxmlformats.org/officeDocument/2006/relationships/image" Target="../media/image76.wmf"/></Relationships>
</file>

<file path=ppt/drawings/_rels/vmlDrawing220.vml.rels><?xml version="1.0" encoding="UTF-8" standalone="yes"?>
<Relationships xmlns="http://schemas.openxmlformats.org/package/2006/relationships"><Relationship Id="rId1" Type="http://schemas.openxmlformats.org/officeDocument/2006/relationships/image" Target="../media/image77.wmf"/><Relationship Id="rId2" Type="http://schemas.openxmlformats.org/officeDocument/2006/relationships/image" Target="../media/image78.wmf"/></Relationships>
</file>

<file path=ppt/drawings/_rels/vmlDrawing221.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222.vml.rels><?xml version="1.0" encoding="UTF-8" standalone="yes"?>
<Relationships xmlns="http://schemas.openxmlformats.org/package/2006/relationships"><Relationship Id="rId1" Type="http://schemas.openxmlformats.org/officeDocument/2006/relationships/image" Target="../media/image80.wmf"/><Relationship Id="rId2" Type="http://schemas.openxmlformats.org/officeDocument/2006/relationships/image" Target="../media/image81.wmf"/></Relationships>
</file>

<file path=ppt/drawings/_rels/vmlDrawing223.vml.rels><?xml version="1.0" encoding="UTF-8" standalone="yes"?>
<Relationships xmlns="http://schemas.openxmlformats.org/package/2006/relationships"><Relationship Id="rId1" Type="http://schemas.openxmlformats.org/officeDocument/2006/relationships/image" Target="../media/image82.wmf"/><Relationship Id="rId2" Type="http://schemas.openxmlformats.org/officeDocument/2006/relationships/image" Target="../media/image83.wmf"/></Relationships>
</file>

<file path=ppt/drawings/_rels/vmlDrawing224.vml.rels><?xml version="1.0" encoding="UTF-8" standalone="yes"?>
<Relationships xmlns="http://schemas.openxmlformats.org/package/2006/relationships"><Relationship Id="rId1" Type="http://schemas.openxmlformats.org/officeDocument/2006/relationships/image" Target="../media/image84.wmf"/><Relationship Id="rId2" Type="http://schemas.openxmlformats.org/officeDocument/2006/relationships/image" Target="../media/image85.wmf"/><Relationship Id="rId3" Type="http://schemas.openxmlformats.org/officeDocument/2006/relationships/image" Target="../media/image86.wmf"/><Relationship Id="rId4" Type="http://schemas.openxmlformats.org/officeDocument/2006/relationships/image" Target="../media/image83.wmf"/><Relationship Id="rId5" Type="http://schemas.openxmlformats.org/officeDocument/2006/relationships/image" Target="../media/image87.wmf"/><Relationship Id="rId6" Type="http://schemas.openxmlformats.org/officeDocument/2006/relationships/image" Target="../media/image88.wmf"/></Relationships>
</file>

<file path=ppt/drawings/_rels/vmlDrawing225.vml.rels><?xml version="1.0" encoding="UTF-8" standalone="yes"?>
<Relationships xmlns="http://schemas.openxmlformats.org/package/2006/relationships"><Relationship Id="rId1" Type="http://schemas.openxmlformats.org/officeDocument/2006/relationships/image" Target="../media/image89.wmf"/><Relationship Id="rId2" Type="http://schemas.openxmlformats.org/officeDocument/2006/relationships/image" Target="../media/image82.wmf"/><Relationship Id="rId3" Type="http://schemas.openxmlformats.org/officeDocument/2006/relationships/image" Target="../media/image90.wmf"/><Relationship Id="rId4" Type="http://schemas.openxmlformats.org/officeDocument/2006/relationships/image" Target="../media/image91.wmf"/></Relationships>
</file>

<file path=ppt/drawings/_rels/vmlDrawing226.vml.rels><?xml version="1.0" encoding="UTF-8" standalone="yes"?>
<Relationships xmlns="http://schemas.openxmlformats.org/package/2006/relationships"><Relationship Id="rId1" Type="http://schemas.openxmlformats.org/officeDocument/2006/relationships/image" Target="../media/image83.wmf"/><Relationship Id="rId2" Type="http://schemas.openxmlformats.org/officeDocument/2006/relationships/image" Target="../media/image92.wmf"/><Relationship Id="rId3" Type="http://schemas.openxmlformats.org/officeDocument/2006/relationships/image" Target="../media/image93.wmf"/></Relationships>
</file>

<file path=ppt/drawings/_rels/vmlDrawing227.vml.rels><?xml version="1.0" encoding="UTF-8" standalone="yes"?>
<Relationships xmlns="http://schemas.openxmlformats.org/package/2006/relationships"><Relationship Id="rId1" Type="http://schemas.openxmlformats.org/officeDocument/2006/relationships/image" Target="../media/image84.wmf"/><Relationship Id="rId2" Type="http://schemas.openxmlformats.org/officeDocument/2006/relationships/image" Target="../media/image94.wmf"/><Relationship Id="rId3" Type="http://schemas.openxmlformats.org/officeDocument/2006/relationships/image" Target="../media/image1.wmf"/><Relationship Id="rId4" Type="http://schemas.openxmlformats.org/officeDocument/2006/relationships/image" Target="../media/image95.wmf"/><Relationship Id="rId5" Type="http://schemas.openxmlformats.org/officeDocument/2006/relationships/image" Target="../media/image96.wmf"/></Relationships>
</file>

<file path=ppt/drawings/_rels/vmlDrawing228.vml.rels><?xml version="1.0" encoding="UTF-8" standalone="yes"?>
<Relationships xmlns="http://schemas.openxmlformats.org/package/2006/relationships"><Relationship Id="rId1" Type="http://schemas.openxmlformats.org/officeDocument/2006/relationships/image" Target="../media/image97.wmf"/><Relationship Id="rId2" Type="http://schemas.openxmlformats.org/officeDocument/2006/relationships/image" Target="../media/image98.wmf"/><Relationship Id="rId3" Type="http://schemas.openxmlformats.org/officeDocument/2006/relationships/image" Target="../media/image92.wmf"/><Relationship Id="rId4" Type="http://schemas.openxmlformats.org/officeDocument/2006/relationships/image" Target="../media/image99.wmf"/></Relationships>
</file>

<file path=ppt/drawings/_rels/vmlDrawing229.vml.rels><?xml version="1.0" encoding="UTF-8" standalone="yes"?>
<Relationships xmlns="http://schemas.openxmlformats.org/package/2006/relationships"><Relationship Id="rId1" Type="http://schemas.openxmlformats.org/officeDocument/2006/relationships/image" Target="../media/image100.wmf"/><Relationship Id="rId2" Type="http://schemas.openxmlformats.org/officeDocument/2006/relationships/image" Target="../media/image101.wmf"/><Relationship Id="rId3" Type="http://schemas.openxmlformats.org/officeDocument/2006/relationships/image" Target="../media/image93.wmf"/><Relationship Id="rId4" Type="http://schemas.openxmlformats.org/officeDocument/2006/relationships/image" Target="../media/image102.wmf"/></Relationships>
</file>

<file path=ppt/drawings/_rels/vmlDrawing230.vml.rels><?xml version="1.0" encoding="UTF-8" standalone="yes"?>
<Relationships xmlns="http://schemas.openxmlformats.org/package/2006/relationships"><Relationship Id="rId1" Type="http://schemas.openxmlformats.org/officeDocument/2006/relationships/image" Target="../media/image103.wmf"/><Relationship Id="rId2" Type="http://schemas.openxmlformats.org/officeDocument/2006/relationships/image" Target="../media/image104.wmf"/></Relationships>
</file>

<file path=ppt/drawings/_rels/vmlDrawing231.vml.rels><?xml version="1.0" encoding="UTF-8" standalone="yes"?>
<Relationships xmlns="http://schemas.openxmlformats.org/package/2006/relationships"><Relationship Id="rId1" Type="http://schemas.openxmlformats.org/officeDocument/2006/relationships/image" Target="../media/image105.wmf"/><Relationship Id="rId2" Type="http://schemas.openxmlformats.org/officeDocument/2006/relationships/image" Target="../media/image106.wmf"/></Relationships>
</file>

<file path=ppt/drawings/_rels/vmlDrawing232.vml.rels><?xml version="1.0" encoding="UTF-8" standalone="yes"?>
<Relationships xmlns="http://schemas.openxmlformats.org/package/2006/relationships"><Relationship Id="rId1" Type="http://schemas.openxmlformats.org/officeDocument/2006/relationships/image" Target="../media/image107.wmf"/><Relationship Id="rId2" Type="http://schemas.openxmlformats.org/officeDocument/2006/relationships/image" Target="../media/image108.wmf"/><Relationship Id="rId3" Type="http://schemas.openxmlformats.org/officeDocument/2006/relationships/image" Target="../media/image109.wmf"/><Relationship Id="rId4" Type="http://schemas.openxmlformats.org/officeDocument/2006/relationships/image" Target="../media/image110.wmf"/></Relationships>
</file>

<file path=ppt/drawings/_rels/vmlDrawing233.vml.rels><?xml version="1.0" encoding="UTF-8" standalone="yes"?>
<Relationships xmlns="http://schemas.openxmlformats.org/package/2006/relationships"><Relationship Id="rId1" Type="http://schemas.openxmlformats.org/officeDocument/2006/relationships/image" Target="../media/image111.wmf"/></Relationships>
</file>

<file path=ppt/drawings/_rels/vmlDrawing234.vml.rels><?xml version="1.0" encoding="UTF-8" standalone="yes"?>
<Relationships xmlns="http://schemas.openxmlformats.org/package/2006/relationships"><Relationship Id="rId1" Type="http://schemas.openxmlformats.org/officeDocument/2006/relationships/image" Target="../media/image112.wmf"/><Relationship Id="rId2" Type="http://schemas.openxmlformats.org/officeDocument/2006/relationships/image" Target="../media/image113.wmf"/><Relationship Id="rId3" Type="http://schemas.openxmlformats.org/officeDocument/2006/relationships/image" Target="../media/image114.wmf"/><Relationship Id="rId4" Type="http://schemas.openxmlformats.org/officeDocument/2006/relationships/image" Target="../media/image115.wmf"/></Relationships>
</file>

<file path=ppt/drawings/_rels/vmlDrawing235.vml.rels><?xml version="1.0" encoding="UTF-8" standalone="yes"?>
<Relationships xmlns="http://schemas.openxmlformats.org/package/2006/relationships"><Relationship Id="rId1" Type="http://schemas.openxmlformats.org/officeDocument/2006/relationships/image" Target="../media/image116.wmf"/><Relationship Id="rId2" Type="http://schemas.openxmlformats.org/officeDocument/2006/relationships/image" Target="../media/image117.wmf"/></Relationships>
</file>

<file path=ppt/drawings/_rels/vmlDrawing236.vml.rels><?xml version="1.0" encoding="UTF-8" standalone="yes"?>
<Relationships xmlns="http://schemas.openxmlformats.org/package/2006/relationships"><Relationship Id="rId1" Type="http://schemas.openxmlformats.org/officeDocument/2006/relationships/image" Target="../media/image118.wmf"/><Relationship Id="rId2" Type="http://schemas.openxmlformats.org/officeDocument/2006/relationships/image" Target="../media/image119.wmf"/><Relationship Id="rId3" Type="http://schemas.openxmlformats.org/officeDocument/2006/relationships/image" Target="../media/image120.wmf"/></Relationships>
</file>

<file path=ppt/drawings/_rels/vmlDrawing237.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238.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239.vml.rels><?xml version="1.0" encoding="UTF-8" standalone="yes"?>
<Relationships xmlns="http://schemas.openxmlformats.org/package/2006/relationships"><Relationship Id="rId1" Type="http://schemas.openxmlformats.org/officeDocument/2006/relationships/image" Target="../media/image123.wmf"/><Relationship Id="rId2" Type="http://schemas.openxmlformats.org/officeDocument/2006/relationships/image" Target="../media/image124.wmf"/><Relationship Id="rId3" Type="http://schemas.openxmlformats.org/officeDocument/2006/relationships/image" Target="../media/image125.wmf"/><Relationship Id="rId4" Type="http://schemas.openxmlformats.org/officeDocument/2006/relationships/image" Target="../media/image126.wmf"/><Relationship Id="rId5" Type="http://schemas.openxmlformats.org/officeDocument/2006/relationships/image" Target="../media/image127.wmf"/></Relationships>
</file>

<file path=ppt/drawings/_rels/vmlDrawing240.vml.rels><?xml version="1.0" encoding="UTF-8" standalone="yes"?>
<Relationships xmlns="http://schemas.openxmlformats.org/package/2006/relationships"><Relationship Id="rId1" Type="http://schemas.openxmlformats.org/officeDocument/2006/relationships/image" Target="../media/image128.wmf"/><Relationship Id="rId2" Type="http://schemas.openxmlformats.org/officeDocument/2006/relationships/image" Target="../media/image129.wmf"/><Relationship Id="rId3" Type="http://schemas.openxmlformats.org/officeDocument/2006/relationships/image" Target="../media/image130.wmf"/></Relationships>
</file>

<file path=ppt/drawings/_rels/vmlDrawing241.vml.rels><?xml version="1.0" encoding="UTF-8" standalone="yes"?>
<Relationships xmlns="http://schemas.openxmlformats.org/package/2006/relationships"><Relationship Id="rId1" Type="http://schemas.openxmlformats.org/officeDocument/2006/relationships/image" Target="../media/image131.wmf"/><Relationship Id="rId2" Type="http://schemas.openxmlformats.org/officeDocument/2006/relationships/image" Target="../media/image132.wmf"/><Relationship Id="rId3" Type="http://schemas.openxmlformats.org/officeDocument/2006/relationships/image" Target="../media/image133.wmf"/></Relationships>
</file>

<file path=ppt/drawings/_rels/vmlDrawing242.vml.rels><?xml version="1.0" encoding="UTF-8" standalone="yes"?>
<Relationships xmlns="http://schemas.openxmlformats.org/package/2006/relationships"><Relationship Id="rId1" Type="http://schemas.openxmlformats.org/officeDocument/2006/relationships/image" Target="../media/image134.wmf"/><Relationship Id="rId2" Type="http://schemas.openxmlformats.org/officeDocument/2006/relationships/image" Target="../media/image135.wmf"/></Relationships>
</file>

<file path=ppt/drawings/_rels/vmlDrawing243.vml.rels><?xml version="1.0" encoding="UTF-8" standalone="yes"?>
<Relationships xmlns="http://schemas.openxmlformats.org/package/2006/relationships"><Relationship Id="rId1" Type="http://schemas.openxmlformats.org/officeDocument/2006/relationships/image" Target="../media/image136.wmf"/><Relationship Id="rId2" Type="http://schemas.openxmlformats.org/officeDocument/2006/relationships/image" Target="../media/image137.wmf"/><Relationship Id="rId3" Type="http://schemas.openxmlformats.org/officeDocument/2006/relationships/image" Target="../media/image138.wmf"/></Relationships>
</file>

<file path=ppt/drawings/_rels/vmlDrawing244.vml.rels><?xml version="1.0" encoding="UTF-8" standalone="yes"?>
<Relationships xmlns="http://schemas.openxmlformats.org/package/2006/relationships"><Relationship Id="rId1" Type="http://schemas.openxmlformats.org/officeDocument/2006/relationships/image" Target="../media/image139.wmf"/><Relationship Id="rId2" Type="http://schemas.openxmlformats.org/officeDocument/2006/relationships/image" Target="../media/image140.wmf"/><Relationship Id="rId3" Type="http://schemas.openxmlformats.org/officeDocument/2006/relationships/image" Target="../media/image141.wmf"/><Relationship Id="rId4" Type="http://schemas.openxmlformats.org/officeDocument/2006/relationships/image" Target="../media/image142.wmf"/><Relationship Id="rId5" Type="http://schemas.openxmlformats.org/officeDocument/2006/relationships/image" Target="../media/image143.wmf"/></Relationships>
</file>

<file path=ppt/drawings/_rels/vmlDrawing245.vml.rels><?xml version="1.0" encoding="UTF-8" standalone="yes"?>
<Relationships xmlns="http://schemas.openxmlformats.org/package/2006/relationships"><Relationship Id="rId1" Type="http://schemas.openxmlformats.org/officeDocument/2006/relationships/image" Target="../media/image144.wmf"/><Relationship Id="rId2" Type="http://schemas.openxmlformats.org/officeDocument/2006/relationships/image" Target="../media/image145.wmf"/></Relationships>
</file>

<file path=ppt/drawings/_rels/vmlDrawing246.vml.rels><?xml version="1.0" encoding="UTF-8" standalone="yes"?>
<Relationships xmlns="http://schemas.openxmlformats.org/package/2006/relationships"><Relationship Id="rId1" Type="http://schemas.openxmlformats.org/officeDocument/2006/relationships/image" Target="../media/image146.wmf"/><Relationship Id="rId2" Type="http://schemas.openxmlformats.org/officeDocument/2006/relationships/image" Target="../media/image147.wmf"/></Relationships>
</file>

<file path=ppt/drawings/_rels/vmlDrawing247.vml.rels><?xml version="1.0" encoding="UTF-8" standalone="yes"?>
<Relationships xmlns="http://schemas.openxmlformats.org/package/2006/relationships"><Relationship Id="rId1" Type="http://schemas.openxmlformats.org/officeDocument/2006/relationships/image" Target="../media/image148.wmf"/><Relationship Id="rId2" Type="http://schemas.openxmlformats.org/officeDocument/2006/relationships/image" Target="../media/image149.wmf"/><Relationship Id="rId3" Type="http://schemas.openxmlformats.org/officeDocument/2006/relationships/image" Target="../media/image150.wmf"/></Relationships>
</file>

<file path=ppt/drawings/_rels/vmlDrawing248.vml.rels><?xml version="1.0" encoding="UTF-8" standalone="yes"?>
<Relationships xmlns="http://schemas.openxmlformats.org/package/2006/relationships"><Relationship Id="rId1" Type="http://schemas.openxmlformats.org/officeDocument/2006/relationships/image" Target="../media/image151.wmf"/></Relationships>
</file>

<file path=ppt/drawings/_rels/vmlDrawing249.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250.vml.rels><?xml version="1.0" encoding="UTF-8" standalone="yes"?>
<Relationships xmlns="http://schemas.openxmlformats.org/package/2006/relationships"><Relationship Id="rId1" Type="http://schemas.openxmlformats.org/officeDocument/2006/relationships/image" Target="../media/image153.wmf"/><Relationship Id="rId2" Type="http://schemas.openxmlformats.org/officeDocument/2006/relationships/image" Target="../media/image154.wmf"/></Relationships>
</file>

<file path=ppt/drawings/_rels/vmlDrawing251.vml.rels><?xml version="1.0" encoding="UTF-8" standalone="yes"?>
<Relationships xmlns="http://schemas.openxmlformats.org/package/2006/relationships"><Relationship Id="rId1" Type="http://schemas.openxmlformats.org/officeDocument/2006/relationships/image" Target="../media/image155.wmf"/></Relationships>
</file>

<file path=ppt/drawings/_rels/vmlDrawing252.vml.rels><?xml version="1.0" encoding="UTF-8" standalone="yes"?>
<Relationships xmlns="http://schemas.openxmlformats.org/package/2006/relationships"><Relationship Id="rId1" Type="http://schemas.openxmlformats.org/officeDocument/2006/relationships/image" Target="../media/image156.emf"/><Relationship Id="rId2" Type="http://schemas.openxmlformats.org/officeDocument/2006/relationships/image" Target="../media/image157.wmf"/></Relationships>
</file>

<file path=ppt/drawings/_rels/vmlDrawing253.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254.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255.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256.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257.vml.rels><?xml version="1.0" encoding="UTF-8" standalone="yes"?>
<Relationships xmlns="http://schemas.openxmlformats.org/package/2006/relationships"><Relationship Id="rId1" Type="http://schemas.openxmlformats.org/officeDocument/2006/relationships/image" Target="../media/image162.wmf"/></Relationships>
</file>

<file path=ppt/drawings/_rels/vmlDrawing258.vml.rels><?xml version="1.0" encoding="UTF-8" standalone="yes"?>
<Relationships xmlns="http://schemas.openxmlformats.org/package/2006/relationships"><Relationship Id="rId1" Type="http://schemas.openxmlformats.org/officeDocument/2006/relationships/image" Target="../media/image163.wmf"/><Relationship Id="rId2" Type="http://schemas.openxmlformats.org/officeDocument/2006/relationships/image" Target="../media/image164.wmf"/></Relationships>
</file>

<file path=ppt/drawings/_rels/vmlDrawing259.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260.vml.rels><?xml version="1.0" encoding="UTF-8" standalone="yes"?>
<Relationships xmlns="http://schemas.openxmlformats.org/package/2006/relationships"><Relationship Id="rId1" Type="http://schemas.openxmlformats.org/officeDocument/2006/relationships/image" Target="../media/image166.wmf"/><Relationship Id="rId2" Type="http://schemas.openxmlformats.org/officeDocument/2006/relationships/image" Target="../media/image167.wmf"/><Relationship Id="rId3" Type="http://schemas.openxmlformats.org/officeDocument/2006/relationships/image" Target="../media/image168.wmf"/></Relationships>
</file>

<file path=ppt/drawings/_rels/vmlDrawing261.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262.vml.rels><?xml version="1.0" encoding="UTF-8" standalone="yes"?>
<Relationships xmlns="http://schemas.openxmlformats.org/package/2006/relationships"><Relationship Id="rId1" Type="http://schemas.openxmlformats.org/officeDocument/2006/relationships/image" Target="../media/image170.wmf"/></Relationships>
</file>

<file path=ppt/drawings/_rels/vmlDrawing263.vml.rels><?xml version="1.0" encoding="UTF-8" standalone="yes"?>
<Relationships xmlns="http://schemas.openxmlformats.org/package/2006/relationships"><Relationship Id="rId1" Type="http://schemas.openxmlformats.org/officeDocument/2006/relationships/image" Target="../media/image171.wmf"/><Relationship Id="rId2" Type="http://schemas.openxmlformats.org/officeDocument/2006/relationships/image" Target="../media/image172.wmf"/></Relationships>
</file>

<file path=ppt/drawings/_rels/vmlDrawing264.vml.rels><?xml version="1.0" encoding="UTF-8" standalone="yes"?>
<Relationships xmlns="http://schemas.openxmlformats.org/package/2006/relationships"><Relationship Id="rId1" Type="http://schemas.openxmlformats.org/officeDocument/2006/relationships/image" Target="../media/image173.wmf"/><Relationship Id="rId2" Type="http://schemas.openxmlformats.org/officeDocument/2006/relationships/image" Target="../media/image174.wmf"/></Relationships>
</file>

<file path=ppt/drawings/_rels/vmlDrawing265.vml.rels><?xml version="1.0" encoding="UTF-8" standalone="yes"?>
<Relationships xmlns="http://schemas.openxmlformats.org/package/2006/relationships"><Relationship Id="rId1" Type="http://schemas.openxmlformats.org/officeDocument/2006/relationships/image" Target="../media/image175.wmf"/></Relationships>
</file>

<file path=ppt/drawings/_rels/vmlDrawing266.vml.rels><?xml version="1.0" encoding="UTF-8" standalone="yes"?>
<Relationships xmlns="http://schemas.openxmlformats.org/package/2006/relationships"><Relationship Id="rId1" Type="http://schemas.openxmlformats.org/officeDocument/2006/relationships/image" Target="../media/image176.wmf"/></Relationships>
</file>

<file path=ppt/drawings/_rels/vmlDrawing267.vml.rels><?xml version="1.0" encoding="UTF-8" standalone="yes"?>
<Relationships xmlns="http://schemas.openxmlformats.org/package/2006/relationships"><Relationship Id="rId1" Type="http://schemas.openxmlformats.org/officeDocument/2006/relationships/image" Target="../media/image177.wmf"/><Relationship Id="rId2" Type="http://schemas.openxmlformats.org/officeDocument/2006/relationships/image" Target="../media/image178.wmf"/></Relationships>
</file>

<file path=ppt/drawings/_rels/vmlDrawing268.vml.rels><?xml version="1.0" encoding="UTF-8" standalone="yes"?>
<Relationships xmlns="http://schemas.openxmlformats.org/package/2006/relationships"><Relationship Id="rId1" Type="http://schemas.openxmlformats.org/officeDocument/2006/relationships/image" Target="../media/image179.wmf"/><Relationship Id="rId2" Type="http://schemas.openxmlformats.org/officeDocument/2006/relationships/image" Target="../media/image180.emf"/></Relationships>
</file>

<file path=ppt/drawings/_rels/vmlDrawing269.vml.rels><?xml version="1.0" encoding="UTF-8" standalone="yes"?>
<Relationships xmlns="http://schemas.openxmlformats.org/package/2006/relationships"><Relationship Id="rId1" Type="http://schemas.openxmlformats.org/officeDocument/2006/relationships/image" Target="../media/image181.wmf"/><Relationship Id="rId2" Type="http://schemas.openxmlformats.org/officeDocument/2006/relationships/image" Target="../media/image182.wmf"/></Relationships>
</file>

<file path=ppt/drawings/_rels/vmlDrawing270.vml.rels><?xml version="1.0" encoding="UTF-8" standalone="yes"?>
<Relationships xmlns="http://schemas.openxmlformats.org/package/2006/relationships"><Relationship Id="rId1" Type="http://schemas.openxmlformats.org/officeDocument/2006/relationships/image" Target="../media/image183.wmf"/><Relationship Id="rId2" Type="http://schemas.openxmlformats.org/officeDocument/2006/relationships/image" Target="../media/image184.wmf"/><Relationship Id="rId3" Type="http://schemas.openxmlformats.org/officeDocument/2006/relationships/image" Target="../media/image185.wmf"/><Relationship Id="rId4" Type="http://schemas.openxmlformats.org/officeDocument/2006/relationships/image" Target="../media/image186.wmf"/><Relationship Id="rId5" Type="http://schemas.openxmlformats.org/officeDocument/2006/relationships/image" Target="../media/image187.wmf"/></Relationships>
</file>

<file path=ppt/drawings/_rels/vmlDrawing271.vml.rels><?xml version="1.0" encoding="UTF-8" standalone="yes"?>
<Relationships xmlns="http://schemas.openxmlformats.org/package/2006/relationships"><Relationship Id="rId1" Type="http://schemas.openxmlformats.org/officeDocument/2006/relationships/image" Target="../media/image188.wmf"/><Relationship Id="rId2" Type="http://schemas.openxmlformats.org/officeDocument/2006/relationships/image" Target="../media/image189.wmf"/></Relationships>
</file>

<file path=ppt/drawings/_rels/vmlDrawing272.vml.rels><?xml version="1.0" encoding="UTF-8" standalone="yes"?>
<Relationships xmlns="http://schemas.openxmlformats.org/package/2006/relationships"><Relationship Id="rId1" Type="http://schemas.openxmlformats.org/officeDocument/2006/relationships/image" Target="../media/image190.wmf"/><Relationship Id="rId2" Type="http://schemas.openxmlformats.org/officeDocument/2006/relationships/image" Target="../media/image191.wmf"/><Relationship Id="rId3" Type="http://schemas.openxmlformats.org/officeDocument/2006/relationships/image" Target="../media/image192.wmf"/><Relationship Id="rId4" Type="http://schemas.openxmlformats.org/officeDocument/2006/relationships/image" Target="../media/image193.wmf"/><Relationship Id="rId5" Type="http://schemas.openxmlformats.org/officeDocument/2006/relationships/image" Target="../media/image194.wmf"/></Relationships>
</file>

<file path=ppt/drawings/_rels/vmlDrawing273.vml.rels><?xml version="1.0" encoding="UTF-8" standalone="yes"?>
<Relationships xmlns="http://schemas.openxmlformats.org/package/2006/relationships"><Relationship Id="rId1" Type="http://schemas.openxmlformats.org/officeDocument/2006/relationships/image" Target="../media/image195.wmf"/><Relationship Id="rId2" Type="http://schemas.openxmlformats.org/officeDocument/2006/relationships/image" Target="../media/image19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1011" name=""/>
        <p:cNvGrpSpPr/>
        <p:nvPr/>
      </p:nvGrpSpPr>
      <p:grpSpPr>
        <a:xfrm>
          <a:off x="0" y="0"/>
          <a:ext cx="0" cy="0"/>
          <a:chOff x="0" y="0"/>
          <a:chExt cx="0" cy="0"/>
        </a:xfrm>
      </p:grpSpPr>
      <p:sp>
        <p:nvSpPr>
          <p:cNvPr id="1050294" name="Rectangle 2"/>
          <p:cNvSpPr>
            <a:spLocks noGrp="1" noChangeArrowheads="1"/>
          </p:cNvSpPr>
          <p:nvPr>
            <p:ph type="hdr" sz="quarter"/>
          </p:nvPr>
        </p:nvSpPr>
        <p:spPr bwMode="auto">
          <a:xfrm>
            <a:off x="0" y="0"/>
            <a:ext cx="2971800" cy="457200"/>
          </a:xfrm>
          <a:prstGeom prst="rect"/>
          <a:noFill/>
          <a:ln w="9525">
            <a:noFill/>
            <a:miter lim="800000"/>
            <a:headEnd/>
            <a:tailEnd/>
          </a:ln>
          <a:effectLst/>
        </p:spPr>
        <p:txBody>
          <a:bodyPr anchor="t" anchorCtr="0" bIns="45720" compatLnSpc="1" lIns="91440" numCol="1" rIns="91440" tIns="45720" vert="horz" wrap="square">
            <a:prstTxWarp prst="textNoShape"/>
          </a:bodyPr>
          <a:lstStyle>
            <a:lvl1pPr>
              <a:defRPr sz="1200">
                <a:latin typeface="Arial" charset="0"/>
              </a:defRPr>
            </a:lvl1pPr>
          </a:lstStyle>
          <a:p>
            <a:endParaRPr lang="en-US"/>
          </a:p>
        </p:txBody>
      </p:sp>
      <p:sp>
        <p:nvSpPr>
          <p:cNvPr id="1050295" name="Rectangle 3"/>
          <p:cNvSpPr>
            <a:spLocks noGrp="1" noChangeArrowheads="1"/>
          </p:cNvSpPr>
          <p:nvPr>
            <p:ph type="dt" idx="1"/>
          </p:nvPr>
        </p:nvSpPr>
        <p:spPr bwMode="auto">
          <a:xfrm>
            <a:off x="3884613" y="0"/>
            <a:ext cx="2971800" cy="457200"/>
          </a:xfrm>
          <a:prstGeom prst="rect"/>
          <a:noFill/>
          <a:ln w="9525">
            <a:noFill/>
            <a:miter lim="800000"/>
            <a:headEnd/>
            <a:tailEnd/>
          </a:ln>
          <a:effectLst/>
        </p:spPr>
        <p:txBody>
          <a:bodyPr anchor="t" anchorCtr="0" bIns="45720" compatLnSpc="1" lIns="91440" numCol="1" rIns="91440" tIns="45720" vert="horz" wrap="square">
            <a:prstTxWarp prst="textNoShape"/>
          </a:bodyPr>
          <a:lstStyle>
            <a:lvl1pPr algn="r">
              <a:defRPr sz="1200">
                <a:latin typeface="Arial" charset="0"/>
              </a:defRPr>
            </a:lvl1pPr>
          </a:lstStyle>
          <a:p>
            <a:endParaRPr lang="en-US"/>
          </a:p>
        </p:txBody>
      </p:sp>
      <p:sp>
        <p:nvSpPr>
          <p:cNvPr id="1050296" name="Rectangle 4"/>
          <p:cNvSpPr>
            <a:spLocks noChangeAspect="1" noRot="1" noGrp="1" noChangeArrowheads="1" noTextEdit="1"/>
          </p:cNvSpPr>
          <p:nvPr>
            <p:ph type="sldImg" idx="2"/>
          </p:nvPr>
        </p:nvSpPr>
        <p:spPr bwMode="auto">
          <a:xfrm>
            <a:off x="1143000" y="685800"/>
            <a:ext cx="4572000" cy="3429000"/>
          </a:xfrm>
          <a:prstGeom prst="rect"/>
          <a:noFill/>
          <a:ln w="9525">
            <a:solidFill>
              <a:srgbClr val="000000"/>
            </a:solidFill>
            <a:miter lim="800000"/>
            <a:headEnd/>
            <a:tailEnd/>
          </a:ln>
          <a:effectLst/>
        </p:spPr>
      </p:sp>
      <p:sp>
        <p:nvSpPr>
          <p:cNvPr id="1050297" name="Rectangle 5"/>
          <p:cNvSpPr>
            <a:spLocks noGrp="1" noChangeArrowheads="1"/>
          </p:cNvSpPr>
          <p:nvPr>
            <p:ph type="body" sz="quarter" idx="3"/>
          </p:nvPr>
        </p:nvSpPr>
        <p:spPr bwMode="auto">
          <a:xfrm>
            <a:off x="685800" y="4343400"/>
            <a:ext cx="5486400" cy="4114800"/>
          </a:xfrm>
          <a:prstGeom prst="rect"/>
          <a:noFill/>
          <a:ln w="9525">
            <a:noFill/>
            <a:miter lim="800000"/>
            <a:headEnd/>
            <a:tailEnd/>
          </a:ln>
          <a:effectLst/>
        </p:spPr>
        <p:txBody>
          <a:bodyPr anchor="t" anchorCtr="0" bIns="45720" compatLnSpc="1" lIns="91440" numCol="1" rIns="91440" tIns="45720"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0298" name="Rectangle 6"/>
          <p:cNvSpPr>
            <a:spLocks noGrp="1" noChangeArrowheads="1"/>
          </p:cNvSpPr>
          <p:nvPr>
            <p:ph type="ftr" sz="quarter" idx="4"/>
          </p:nvPr>
        </p:nvSpPr>
        <p:spPr bwMode="auto">
          <a:xfrm>
            <a:off x="0" y="8685213"/>
            <a:ext cx="2971800" cy="457200"/>
          </a:xfrm>
          <a:prstGeom prst="rect"/>
          <a:noFill/>
          <a:ln w="9525">
            <a:noFill/>
            <a:miter lim="800000"/>
            <a:headEnd/>
            <a:tailEnd/>
          </a:ln>
          <a:effectLst/>
        </p:spPr>
        <p:txBody>
          <a:bodyPr anchor="b" anchorCtr="0" bIns="45720" compatLnSpc="1" lIns="91440" numCol="1" rIns="91440" tIns="45720" vert="horz" wrap="square">
            <a:prstTxWarp prst="textNoShape"/>
          </a:bodyPr>
          <a:lstStyle>
            <a:lvl1pPr>
              <a:defRPr sz="1200">
                <a:latin typeface="Arial" charset="0"/>
              </a:defRPr>
            </a:lvl1pPr>
          </a:lstStyle>
          <a:p>
            <a:endParaRPr lang="en-US"/>
          </a:p>
        </p:txBody>
      </p:sp>
      <p:sp>
        <p:nvSpPr>
          <p:cNvPr id="1050299" name="Rectangle 7"/>
          <p:cNvSpPr>
            <a:spLocks noGrp="1" noChangeArrowheads="1"/>
          </p:cNvSpPr>
          <p:nvPr>
            <p:ph type="sldNum" sz="quarter" idx="5"/>
          </p:nvPr>
        </p:nvSpPr>
        <p:spPr bwMode="auto">
          <a:xfrm>
            <a:off x="3884613" y="8685213"/>
            <a:ext cx="2971800" cy="457200"/>
          </a:xfrm>
          <a:prstGeom prst="rect"/>
          <a:noFill/>
          <a:ln w="9525">
            <a:noFill/>
            <a:miter lim="800000"/>
            <a:headEnd/>
            <a:tailEnd/>
          </a:ln>
          <a:effectLst/>
        </p:spPr>
        <p:txBody>
          <a:bodyPr anchor="b" anchorCtr="0" bIns="45720" compatLnSpc="1" lIns="91440" numCol="1" rIns="91440" tIns="45720" vert="horz" wrap="square">
            <a:prstTxWarp prst="textNoShape"/>
          </a:bodyPr>
          <a:lstStyle>
            <a:lvl1pPr algn="r">
              <a:defRPr sz="1200">
                <a:latin typeface="Arial" charset="0"/>
              </a:defRPr>
            </a:lvl1pPr>
          </a:lstStyle>
          <a:p>
            <a:fld id="{01FDEF25-663C-41F7-BBCA-4B2102F770FE}" type="slidenum">
              <a:rPr lang="en-US"/>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Arial" charset="0"/>
      </a:defRPr>
    </a:lvl1pPr>
    <a:lvl2pPr algn="l" fontAlgn="base" marL="457200" rtl="0">
      <a:spcBef>
        <a:spcPct val="30000"/>
      </a:spcBef>
      <a:spcAft>
        <a:spcPct val="0"/>
      </a:spcAft>
      <a:defRPr sz="1200" kern="1200">
        <a:solidFill>
          <a:schemeClr val="tx1"/>
        </a:solidFill>
        <a:latin typeface="Arial" charset="0"/>
        <a:ea typeface="+mn-ea"/>
        <a:cs typeface="Arial" charset="0"/>
      </a:defRPr>
    </a:lvl2pPr>
    <a:lvl3pPr algn="l" fontAlgn="base" marL="914400" rtl="0">
      <a:spcBef>
        <a:spcPct val="30000"/>
      </a:spcBef>
      <a:spcAft>
        <a:spcPct val="0"/>
      </a:spcAft>
      <a:defRPr sz="1200" kern="1200">
        <a:solidFill>
          <a:schemeClr val="tx1"/>
        </a:solidFill>
        <a:latin typeface="Arial" charset="0"/>
        <a:ea typeface="+mn-ea"/>
        <a:cs typeface="Arial" charset="0"/>
      </a:defRPr>
    </a:lvl3pPr>
    <a:lvl4pPr algn="l" fontAlgn="base" marL="1371600" rtl="0">
      <a:spcBef>
        <a:spcPct val="30000"/>
      </a:spcBef>
      <a:spcAft>
        <a:spcPct val="0"/>
      </a:spcAft>
      <a:defRPr sz="1200" kern="1200">
        <a:solidFill>
          <a:schemeClr val="tx1"/>
        </a:solidFill>
        <a:latin typeface="Arial" charset="0"/>
        <a:ea typeface="+mn-ea"/>
        <a:cs typeface="Arial" charset="0"/>
      </a:defRPr>
    </a:lvl4pPr>
    <a:lvl5pPr algn="l" fontAlgn="base" marL="1828800" rtl="0">
      <a:spcBef>
        <a:spcPct val="30000"/>
      </a:spcBef>
      <a:spcAft>
        <a:spcPct val="0"/>
      </a:spcAft>
      <a:defRPr sz="1200" kern="1200">
        <a:solidFill>
          <a:schemeClr val="tx1"/>
        </a:solidFill>
        <a:latin typeface="Arial" charset="0"/>
        <a:ea typeface="+mn-ea"/>
        <a:cs typeface="Arial" charset="0"/>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slide" Target="../slides/slide100.xml"/><Relationship Id="rId2"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slide" Target="../slides/slide101.xml"/><Relationship Id="rId2"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slide" Target="../slides/slide102.xml"/><Relationship Id="rId2"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slide" Target="../slides/slide103.xml"/><Relationship Id="rId2"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slide" Target="../slides/slide104.xml"/><Relationship Id="rId2"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slide" Target="../slides/slide105.xml"/><Relationship Id="rId2"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slide" Target="../slides/slide106.xml"/><Relationship Id="rId2"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slide" Target="../slides/slide107.xml"/><Relationship Id="rId2"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slide" Target="../slides/slide108.xml"/><Relationship Id="rId2"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slide" Target="../slides/slide109.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slide" Target="../slides/slide110.xml"/><Relationship Id="rId2"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slide" Target="../slides/slide111.xml"/><Relationship Id="rId2"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slide" Target="../slides/slide112.xml"/><Relationship Id="rId2"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slide" Target="../slides/slide113.xml"/><Relationship Id="rId2"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slide" Target="../slides/slide114.xml"/><Relationship Id="rId2"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slide" Target="../slides/slide115.xml"/><Relationship Id="rId2"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slide" Target="../slides/slide116.xml"/><Relationship Id="rId2"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slide" Target="../slides/slide117.xml"/><Relationship Id="rId2"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slide" Target="../slides/slide118.xml"/><Relationship Id="rId2"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slide" Target="../slides/slide119.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slide" Target="../slides/slide120.xml"/><Relationship Id="rId2"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slide" Target="../slides/slide121.xml"/><Relationship Id="rId2"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slide" Target="../slides/slide122.xml"/><Relationship Id="rId2"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slide" Target="../slides/slide123.xml"/><Relationship Id="rId2"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slide" Target="../slides/slide124.xml"/><Relationship Id="rId2"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slide" Target="../slides/slide125.xml"/><Relationship Id="rId2"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slide" Target="../slides/slide126.xml"/><Relationship Id="rId2"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slide" Target="../slides/slide127.xml"/><Relationship Id="rId2"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slide" Target="../slides/slide128.xml"/><Relationship Id="rId2"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slide" Target="../slides/slide129.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slide" Target="../slides/slide130.xml"/><Relationship Id="rId2"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slide" Target="../slides/slide131.xml"/><Relationship Id="rId2"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slide" Target="../slides/slide132.xml"/><Relationship Id="rId2"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slide" Target="../slides/slide133.xml"/><Relationship Id="rId2"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slide" Target="../slides/slide134.xml"/><Relationship Id="rId2"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slide" Target="../slides/slide135.xml"/><Relationship Id="rId2"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slide" Target="../slides/slide136.xml"/><Relationship Id="rId2"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slide" Target="../slides/slide137.xml"/><Relationship Id="rId2"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slide" Target="../slides/slide138.xml"/><Relationship Id="rId2"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slide" Target="../slides/slide139.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slide" Target="../slides/slide140.xml"/><Relationship Id="rId2"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slide" Target="../slides/slide141.xml"/><Relationship Id="rId2"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slide" Target="../slides/slide142.xml"/><Relationship Id="rId2"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slide" Target="../slides/slide143.xml"/><Relationship Id="rId2"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slide" Target="../slides/slide144.xml"/><Relationship Id="rId2"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slide" Target="../slides/slide145.xml"/><Relationship Id="rId2"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slide" Target="../slides/slide146.xml"/><Relationship Id="rId2"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slide" Target="../slides/slide147.xml"/><Relationship Id="rId2"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slide" Target="../slides/slide148.xml"/><Relationship Id="rId2"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slide" Target="../slides/slide149.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slide" Target="../slides/slide150.xml"/><Relationship Id="rId2"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slide" Target="../slides/slide151.xml"/><Relationship Id="rId2"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slide" Target="../slides/slide152.xml"/><Relationship Id="rId2"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slide" Target="../slides/slide153.xml"/><Relationship Id="rId2"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slide" Target="../slides/slide154.xml"/><Relationship Id="rId2"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slide" Target="../slides/slide155.xml"/><Relationship Id="rId2"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slide" Target="../slides/slide156.xml"/><Relationship Id="rId2"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slide" Target="../slides/slide157.xml"/><Relationship Id="rId2"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slide" Target="../slides/slide158.xml"/><Relationship Id="rId2"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slide" Target="../slides/slide159.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slide" Target="../slides/slide160.xml"/><Relationship Id="rId2"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slide" Target="../slides/slide161.xml"/><Relationship Id="rId2"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slide" Target="../slides/slide162.xml"/><Relationship Id="rId2"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slide" Target="../slides/slide163.xml"/><Relationship Id="rId2"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slide" Target="../slides/slide164.xml"/><Relationship Id="rId2"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slide" Target="../slides/slide165.xml"/><Relationship Id="rId2"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slide" Target="../slides/slide166.xml"/><Relationship Id="rId2"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slide" Target="../slides/slide167.xml"/><Relationship Id="rId2"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slide" Target="../slides/slide168.xml"/><Relationship Id="rId2"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slide" Target="../slides/slide169.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slide" Target="../slides/slide170.xml"/><Relationship Id="rId2"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slide" Target="../slides/slide171.xml"/><Relationship Id="rId2"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slide" Target="../slides/slide172.xml"/><Relationship Id="rId2"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slide" Target="../slides/slide173.xml"/><Relationship Id="rId2"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slide" Target="../slides/slide174.xml"/><Relationship Id="rId2"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slide" Target="../slides/slide175.xml"/><Relationship Id="rId2"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slide" Target="../slides/slide176.xml"/><Relationship Id="rId2"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slide" Target="../slides/slide177.xml"/><Relationship Id="rId2"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slide" Target="../slides/slide178.xml"/><Relationship Id="rId2"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slide" Target="../slides/slide179.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slide" Target="../slides/slide180.xml"/><Relationship Id="rId2"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slide" Target="../slides/slide181.xml"/><Relationship Id="rId2"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slide" Target="../slides/slide182.xml"/><Relationship Id="rId2"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slide" Target="../slides/slide183.xml"/><Relationship Id="rId2"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slide" Target="../slides/slide184.xml"/><Relationship Id="rId2"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slide" Target="../slides/slide185.xml"/><Relationship Id="rId2"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slide" Target="../slides/slide186.xml"/><Relationship Id="rId2"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slide" Target="../slides/slide187.xml"/><Relationship Id="rId2"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slide" Target="../slides/slide188.xml"/><Relationship Id="rId2"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slide" Target="../slides/slide189.xml"/><Relationship Id="rId2"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slide" Target="../slides/slide190.xml"/><Relationship Id="rId2"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slide" Target="../slides/slide191.xml"/><Relationship Id="rId2"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slide" Target="../slides/slide192.xml"/><Relationship Id="rId2"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slide" Target="../slides/slide193.xml"/><Relationship Id="rId2"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slide" Target="../slides/slide194.xml"/><Relationship Id="rId2"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slide" Target="../slides/slide195.xml"/><Relationship Id="rId2"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slide" Target="../slides/slide196.xml"/><Relationship Id="rId2"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slide" Target="../slides/slide197.xml"/><Relationship Id="rId2"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slide" Target="../slides/slide198.xml"/><Relationship Id="rId2"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slide" Target="../slides/slide199.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slide" Target="../slides/slide200.xml"/><Relationship Id="rId2"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slide" Target="../slides/slide201.xml"/><Relationship Id="rId2"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slide" Target="../slides/slide202.xml"/><Relationship Id="rId2"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slide" Target="../slides/slide203.xml"/><Relationship Id="rId2"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slide" Target="../slides/slide204.xml"/><Relationship Id="rId2"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slide" Target="../slides/slide205.xml"/><Relationship Id="rId2"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slide" Target="../slides/slide206.xml"/><Relationship Id="rId2"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slide" Target="../slides/slide207.xml"/><Relationship Id="rId2"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slide" Target="../slides/slide208.xml"/><Relationship Id="rId2"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slide" Target="../slides/slide209.xml"/><Relationship Id="rId2"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slide" Target="../slides/slide210.xml"/><Relationship Id="rId2"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slide" Target="../slides/slide211.xml"/><Relationship Id="rId2"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slide" Target="../slides/slide212.xml"/><Relationship Id="rId2"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slide" Target="../slides/slide213.xml"/><Relationship Id="rId2"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slide" Target="../slides/slide214.xml"/><Relationship Id="rId2"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slide" Target="../slides/slide215.xml"/><Relationship Id="rId2"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slide" Target="../slides/slide216.xml"/><Relationship Id="rId2"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slide" Target="../slides/slide217.xml"/><Relationship Id="rId2"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1" Type="http://schemas.openxmlformats.org/officeDocument/2006/relationships/slide" Target="../slides/slide218.xml"/><Relationship Id="rId2"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1" Type="http://schemas.openxmlformats.org/officeDocument/2006/relationships/slide" Target="../slides/slide219.xml"/><Relationship Id="rId2"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1" Type="http://schemas.openxmlformats.org/officeDocument/2006/relationships/slide" Target="../slides/slide220.xml"/><Relationship Id="rId2"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1" Type="http://schemas.openxmlformats.org/officeDocument/2006/relationships/slide" Target="../slides/slide221.xml"/><Relationship Id="rId2"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1" Type="http://schemas.openxmlformats.org/officeDocument/2006/relationships/slide" Target="../slides/slide222.xml"/><Relationship Id="rId2"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1" Type="http://schemas.openxmlformats.org/officeDocument/2006/relationships/slide" Target="../slides/slide223.xml"/><Relationship Id="rId2"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1" Type="http://schemas.openxmlformats.org/officeDocument/2006/relationships/slide" Target="../slides/slide224.xml"/><Relationship Id="rId2"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slide" Target="../slides/slide72.xml"/><Relationship Id="rId2"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slide" Target="../slides/slide75.xml"/><Relationship Id="rId2"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slide" Target="../slides/slide76.xml"/><Relationship Id="rId2"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slide" Target="../slides/slide77.xml"/><Relationship Id="rId2"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slide" Target="../slides/slide80.xml"/><Relationship Id="rId2"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slide" Target="../slides/slide84.xml"/><Relationship Id="rId2"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slide" Target="../slides/slide85.xml"/><Relationship Id="rId2"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slide" Target="../slides/slide87.xml"/><Relationship Id="rId2"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slide" Target="../slides/slide88.xml"/><Relationship Id="rId2"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slide" Target="../slides/slide90.xml"/><Relationship Id="rId2"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slide" Target="../slides/slide91.xml"/><Relationship Id="rId2"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slide" Target="../slides/slide92.xml"/><Relationship Id="rId2"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slide" Target="../slides/slide93.xml"/><Relationship Id="rId2"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slide" Target="../slides/slide94.xml"/><Relationship Id="rId2"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slide" Target="../slides/slide95.xml"/><Relationship Id="rId2"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slide" Target="../slides/slide96.xml"/><Relationship Id="rId2"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slide" Target="../slides/slide97.xml"/><Relationship Id="rId2"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slide" Target="../slides/slide98.xml"/><Relationship Id="rId2"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63" name=""/>
        <p:cNvGrpSpPr/>
        <p:nvPr/>
      </p:nvGrpSpPr>
      <p:grpSpPr>
        <a:xfrm>
          <a:off x="0" y="0"/>
          <a:ext cx="0" cy="0"/>
          <a:chOff x="0" y="0"/>
          <a:chExt cx="0" cy="0"/>
        </a:xfrm>
      </p:grpSpPr>
      <p:sp>
        <p:nvSpPr>
          <p:cNvPr id="1048620" name="Rectangle 7"/>
          <p:cNvSpPr>
            <a:spLocks noGrp="1" noChangeArrowheads="1"/>
          </p:cNvSpPr>
          <p:nvPr>
            <p:ph type="sldNum" sz="quarter" idx="5"/>
          </p:nvPr>
        </p:nvSpPr>
        <p:spPr/>
        <p:txBody>
          <a:bodyPr/>
          <a:p>
            <a:fld id="{17F68B36-8C71-4A1D-A225-FF4D370465A6}" type="slidenum">
              <a:rPr lang="en-US"/>
            </a:fld>
            <a:endParaRPr lang="en-US"/>
          </a:p>
        </p:txBody>
      </p:sp>
      <p:sp>
        <p:nvSpPr>
          <p:cNvPr id="1048621" name="Rectangle 2"/>
          <p:cNvSpPr>
            <a:spLocks noChangeAspect="1" noRot="1" noGrp="1" noChangeArrowheads="1" noTextEdit="1"/>
          </p:cNvSpPr>
          <p:nvPr>
            <p:ph type="sldImg"/>
          </p:nvPr>
        </p:nvSpPr>
        <p:spPr/>
      </p:sp>
      <p:sp>
        <p:nvSpPr>
          <p:cNvPr id="1048622" name="Rectangle 3"/>
          <p:cNvSpPr>
            <a:spLocks noGrp="1" noChangeArrowheads="1"/>
          </p:cNvSpPr>
          <p:nvPr>
            <p:ph type="body" idx="1"/>
          </p:nvPr>
        </p:nvSpPr>
        <p:spPr/>
        <p:txBody>
          <a:bodyPr/>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295" name=""/>
        <p:cNvGrpSpPr/>
        <p:nvPr/>
      </p:nvGrpSpPr>
      <p:grpSpPr>
        <a:xfrm>
          <a:off x="0" y="0"/>
          <a:ext cx="0" cy="0"/>
          <a:chOff x="0" y="0"/>
          <a:chExt cx="0" cy="0"/>
        </a:xfrm>
      </p:grpSpPr>
      <p:sp>
        <p:nvSpPr>
          <p:cNvPr id="1048704" name="Rectangle 7"/>
          <p:cNvSpPr>
            <a:spLocks noGrp="1" noChangeArrowheads="1"/>
          </p:cNvSpPr>
          <p:nvPr>
            <p:ph type="sldNum" sz="quarter" idx="5"/>
          </p:nvPr>
        </p:nvSpPr>
        <p:spPr/>
        <p:txBody>
          <a:bodyPr/>
          <a:p>
            <a:fld id="{5E8B0CA3-BCE4-46FB-A2EF-309653FB563F}" type="slidenum">
              <a:rPr lang="en-US"/>
            </a:fld>
            <a:endParaRPr lang="en-US"/>
          </a:p>
        </p:txBody>
      </p:sp>
      <p:sp>
        <p:nvSpPr>
          <p:cNvPr id="1048705" name="Rectangle 2"/>
          <p:cNvSpPr>
            <a:spLocks noChangeAspect="1" noRot="1" noGrp="1" noChangeArrowheads="1" noTextEdit="1"/>
          </p:cNvSpPr>
          <p:nvPr>
            <p:ph type="sldImg"/>
          </p:nvPr>
        </p:nvSpPr>
        <p:spPr/>
      </p:sp>
      <p:sp>
        <p:nvSpPr>
          <p:cNvPr id="1048706" name="Rectangle 3"/>
          <p:cNvSpPr>
            <a:spLocks noGrp="1" noChangeArrowheads="1"/>
          </p:cNvSpPr>
          <p:nvPr>
            <p:ph type="body" idx="1"/>
          </p:nvPr>
        </p:nvSpPr>
        <p:spPr/>
        <p:txBody>
          <a:bodyPr/>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589" name=""/>
        <p:cNvGrpSpPr/>
        <p:nvPr/>
      </p:nvGrpSpPr>
      <p:grpSpPr>
        <a:xfrm>
          <a:off x="0" y="0"/>
          <a:ext cx="0" cy="0"/>
          <a:chOff x="0" y="0"/>
          <a:chExt cx="0" cy="0"/>
        </a:xfrm>
      </p:grpSpPr>
      <p:sp>
        <p:nvSpPr>
          <p:cNvPr id="1049274" name="Rectangle 7"/>
          <p:cNvSpPr>
            <a:spLocks noGrp="1" noChangeArrowheads="1"/>
          </p:cNvSpPr>
          <p:nvPr>
            <p:ph type="sldNum" sz="quarter" idx="5"/>
          </p:nvPr>
        </p:nvSpPr>
        <p:spPr/>
        <p:txBody>
          <a:bodyPr/>
          <a:p>
            <a:fld id="{CAE182D1-8773-4479-A5B4-FE037B0FC506}" type="slidenum">
              <a:rPr lang="en-US"/>
            </a:fld>
            <a:endParaRPr lang="en-US"/>
          </a:p>
        </p:txBody>
      </p:sp>
      <p:sp>
        <p:nvSpPr>
          <p:cNvPr id="1049275" name="Rectangle 2"/>
          <p:cNvSpPr>
            <a:spLocks noChangeAspect="1" noRot="1" noGrp="1" noChangeArrowheads="1" noTextEdit="1"/>
          </p:cNvSpPr>
          <p:nvPr>
            <p:ph type="sldImg"/>
          </p:nvPr>
        </p:nvSpPr>
        <p:spPr/>
      </p:sp>
      <p:sp>
        <p:nvSpPr>
          <p:cNvPr id="1049276" name="Rectangle 3"/>
          <p:cNvSpPr>
            <a:spLocks noGrp="1" noChangeArrowheads="1"/>
          </p:cNvSpPr>
          <p:nvPr>
            <p:ph type="body" idx="1"/>
          </p:nvPr>
        </p:nvSpPr>
        <p:spPr/>
        <p:txBody>
          <a:bodyPr/>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592" name=""/>
        <p:cNvGrpSpPr/>
        <p:nvPr/>
      </p:nvGrpSpPr>
      <p:grpSpPr>
        <a:xfrm>
          <a:off x="0" y="0"/>
          <a:ext cx="0" cy="0"/>
          <a:chOff x="0" y="0"/>
          <a:chExt cx="0" cy="0"/>
        </a:xfrm>
      </p:grpSpPr>
      <p:sp>
        <p:nvSpPr>
          <p:cNvPr id="1049281" name="Rectangle 7"/>
          <p:cNvSpPr>
            <a:spLocks noGrp="1" noChangeArrowheads="1"/>
          </p:cNvSpPr>
          <p:nvPr>
            <p:ph type="sldNum" sz="quarter" idx="5"/>
          </p:nvPr>
        </p:nvSpPr>
        <p:spPr/>
        <p:txBody>
          <a:bodyPr/>
          <a:p>
            <a:fld id="{5EF44171-C719-49EB-98BE-5F9799FA8581}" type="slidenum">
              <a:rPr lang="en-US"/>
            </a:fld>
            <a:endParaRPr lang="en-US"/>
          </a:p>
        </p:txBody>
      </p:sp>
      <p:sp>
        <p:nvSpPr>
          <p:cNvPr id="1049282" name="Rectangle 2"/>
          <p:cNvSpPr>
            <a:spLocks noChangeAspect="1" noRot="1" noGrp="1" noChangeArrowheads="1" noTextEdit="1"/>
          </p:cNvSpPr>
          <p:nvPr>
            <p:ph type="sldImg"/>
          </p:nvPr>
        </p:nvSpPr>
        <p:spPr/>
      </p:sp>
      <p:sp>
        <p:nvSpPr>
          <p:cNvPr id="1049283" name="Rectangle 3"/>
          <p:cNvSpPr>
            <a:spLocks noGrp="1" noChangeArrowheads="1"/>
          </p:cNvSpPr>
          <p:nvPr>
            <p:ph type="body" idx="1"/>
          </p:nvPr>
        </p:nvSpPr>
        <p:spPr/>
        <p:txBody>
          <a:bodyPr/>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595" name=""/>
        <p:cNvGrpSpPr/>
        <p:nvPr/>
      </p:nvGrpSpPr>
      <p:grpSpPr>
        <a:xfrm>
          <a:off x="0" y="0"/>
          <a:ext cx="0" cy="0"/>
          <a:chOff x="0" y="0"/>
          <a:chExt cx="0" cy="0"/>
        </a:xfrm>
      </p:grpSpPr>
      <p:sp>
        <p:nvSpPr>
          <p:cNvPr id="1049288" name="Rectangle 7"/>
          <p:cNvSpPr>
            <a:spLocks noGrp="1" noChangeArrowheads="1"/>
          </p:cNvSpPr>
          <p:nvPr>
            <p:ph type="sldNum" sz="quarter" idx="5"/>
          </p:nvPr>
        </p:nvSpPr>
        <p:spPr/>
        <p:txBody>
          <a:bodyPr/>
          <a:p>
            <a:fld id="{3D21741B-6D0A-4F0C-AEC0-73BB770D546B}" type="slidenum">
              <a:rPr lang="en-US"/>
            </a:fld>
            <a:endParaRPr lang="en-US"/>
          </a:p>
        </p:txBody>
      </p:sp>
      <p:sp>
        <p:nvSpPr>
          <p:cNvPr id="1049289" name="Rectangle 2"/>
          <p:cNvSpPr>
            <a:spLocks noChangeAspect="1" noRot="1" noGrp="1" noChangeArrowheads="1" noTextEdit="1"/>
          </p:cNvSpPr>
          <p:nvPr>
            <p:ph type="sldImg"/>
          </p:nvPr>
        </p:nvSpPr>
        <p:spPr/>
      </p:sp>
      <p:sp>
        <p:nvSpPr>
          <p:cNvPr id="1049290" name="Rectangle 3"/>
          <p:cNvSpPr>
            <a:spLocks noGrp="1" noChangeArrowheads="1"/>
          </p:cNvSpPr>
          <p:nvPr>
            <p:ph type="body" idx="1"/>
          </p:nvPr>
        </p:nvSpPr>
        <p:spPr/>
        <p:txBody>
          <a:bodyPr/>
          <a:p>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598" name=""/>
        <p:cNvGrpSpPr/>
        <p:nvPr/>
      </p:nvGrpSpPr>
      <p:grpSpPr>
        <a:xfrm>
          <a:off x="0" y="0"/>
          <a:ext cx="0" cy="0"/>
          <a:chOff x="0" y="0"/>
          <a:chExt cx="0" cy="0"/>
        </a:xfrm>
      </p:grpSpPr>
      <p:sp>
        <p:nvSpPr>
          <p:cNvPr id="1049293" name="Rectangle 7"/>
          <p:cNvSpPr>
            <a:spLocks noGrp="1" noChangeArrowheads="1"/>
          </p:cNvSpPr>
          <p:nvPr>
            <p:ph type="sldNum" sz="quarter" idx="5"/>
          </p:nvPr>
        </p:nvSpPr>
        <p:spPr/>
        <p:txBody>
          <a:bodyPr/>
          <a:p>
            <a:fld id="{41846694-E50D-4C60-9E0E-3A52400B1B94}" type="slidenum">
              <a:rPr lang="en-US"/>
            </a:fld>
            <a:endParaRPr lang="en-US"/>
          </a:p>
        </p:txBody>
      </p:sp>
      <p:sp>
        <p:nvSpPr>
          <p:cNvPr id="1049294" name="Rectangle 2"/>
          <p:cNvSpPr>
            <a:spLocks noChangeAspect="1" noRot="1" noGrp="1" noChangeArrowheads="1" noTextEdit="1"/>
          </p:cNvSpPr>
          <p:nvPr>
            <p:ph type="sldImg"/>
          </p:nvPr>
        </p:nvSpPr>
        <p:spPr/>
      </p:sp>
      <p:sp>
        <p:nvSpPr>
          <p:cNvPr id="1049295" name="Rectangle 3"/>
          <p:cNvSpPr>
            <a:spLocks noGrp="1" noChangeArrowheads="1"/>
          </p:cNvSpPr>
          <p:nvPr>
            <p:ph type="body" idx="1"/>
          </p:nvPr>
        </p:nvSpPr>
        <p:spPr/>
        <p:txBody>
          <a:bodyPr/>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601" name=""/>
        <p:cNvGrpSpPr/>
        <p:nvPr/>
      </p:nvGrpSpPr>
      <p:grpSpPr>
        <a:xfrm>
          <a:off x="0" y="0"/>
          <a:ext cx="0" cy="0"/>
          <a:chOff x="0" y="0"/>
          <a:chExt cx="0" cy="0"/>
        </a:xfrm>
      </p:grpSpPr>
      <p:sp>
        <p:nvSpPr>
          <p:cNvPr id="1049298" name="Rectangle 7"/>
          <p:cNvSpPr>
            <a:spLocks noGrp="1" noChangeArrowheads="1"/>
          </p:cNvSpPr>
          <p:nvPr>
            <p:ph type="sldNum" sz="quarter" idx="5"/>
          </p:nvPr>
        </p:nvSpPr>
        <p:spPr/>
        <p:txBody>
          <a:bodyPr/>
          <a:p>
            <a:fld id="{71191572-B924-460A-9D09-193A3D03A09B}" type="slidenum">
              <a:rPr lang="en-US"/>
            </a:fld>
            <a:endParaRPr lang="en-US"/>
          </a:p>
        </p:txBody>
      </p:sp>
      <p:sp>
        <p:nvSpPr>
          <p:cNvPr id="1049299" name="Rectangle 2"/>
          <p:cNvSpPr>
            <a:spLocks noChangeAspect="1" noRot="1" noGrp="1" noChangeArrowheads="1" noTextEdit="1"/>
          </p:cNvSpPr>
          <p:nvPr>
            <p:ph type="sldImg"/>
          </p:nvPr>
        </p:nvSpPr>
        <p:spPr/>
      </p:sp>
      <p:sp>
        <p:nvSpPr>
          <p:cNvPr id="1049300" name="Rectangle 3"/>
          <p:cNvSpPr>
            <a:spLocks noGrp="1" noChangeArrowheads="1"/>
          </p:cNvSpPr>
          <p:nvPr>
            <p:ph type="body" idx="1"/>
          </p:nvPr>
        </p:nvSpPr>
        <p:spPr/>
        <p:txBody>
          <a:bodyPr/>
          <a:p>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604" name=""/>
        <p:cNvGrpSpPr/>
        <p:nvPr/>
      </p:nvGrpSpPr>
      <p:grpSpPr>
        <a:xfrm>
          <a:off x="0" y="0"/>
          <a:ext cx="0" cy="0"/>
          <a:chOff x="0" y="0"/>
          <a:chExt cx="0" cy="0"/>
        </a:xfrm>
      </p:grpSpPr>
      <p:sp>
        <p:nvSpPr>
          <p:cNvPr id="1049303" name="Rectangle 7"/>
          <p:cNvSpPr>
            <a:spLocks noGrp="1" noChangeArrowheads="1"/>
          </p:cNvSpPr>
          <p:nvPr>
            <p:ph type="sldNum" sz="quarter" idx="5"/>
          </p:nvPr>
        </p:nvSpPr>
        <p:spPr/>
        <p:txBody>
          <a:bodyPr/>
          <a:p>
            <a:fld id="{A18A9D3D-D1C2-4FDD-A4B8-5995184A4F32}" type="slidenum">
              <a:rPr lang="en-US"/>
            </a:fld>
            <a:endParaRPr lang="en-US"/>
          </a:p>
        </p:txBody>
      </p:sp>
      <p:sp>
        <p:nvSpPr>
          <p:cNvPr id="1049304" name="Rectangle 2"/>
          <p:cNvSpPr>
            <a:spLocks noChangeAspect="1" noRot="1" noGrp="1" noChangeArrowheads="1" noTextEdit="1"/>
          </p:cNvSpPr>
          <p:nvPr>
            <p:ph type="sldImg"/>
          </p:nvPr>
        </p:nvSpPr>
        <p:spPr/>
      </p:sp>
      <p:sp>
        <p:nvSpPr>
          <p:cNvPr id="1049305" name="Rectangle 3"/>
          <p:cNvSpPr>
            <a:spLocks noGrp="1" noChangeArrowheads="1"/>
          </p:cNvSpPr>
          <p:nvPr>
            <p:ph type="body" idx="1"/>
          </p:nvPr>
        </p:nvSpPr>
        <p:spPr/>
        <p:txBody>
          <a:bodyPr/>
          <a:p>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614" name=""/>
        <p:cNvGrpSpPr/>
        <p:nvPr/>
      </p:nvGrpSpPr>
      <p:grpSpPr>
        <a:xfrm>
          <a:off x="0" y="0"/>
          <a:ext cx="0" cy="0"/>
          <a:chOff x="0" y="0"/>
          <a:chExt cx="0" cy="0"/>
        </a:xfrm>
      </p:grpSpPr>
      <p:sp>
        <p:nvSpPr>
          <p:cNvPr id="1049326" name="Rectangle 7"/>
          <p:cNvSpPr>
            <a:spLocks noGrp="1" noChangeArrowheads="1"/>
          </p:cNvSpPr>
          <p:nvPr>
            <p:ph type="sldNum" sz="quarter" idx="5"/>
          </p:nvPr>
        </p:nvSpPr>
        <p:spPr/>
        <p:txBody>
          <a:bodyPr/>
          <a:p>
            <a:fld id="{DB23723C-8E8C-40A5-AE7B-A4E9D913D9ED}" type="slidenum">
              <a:rPr lang="en-US"/>
            </a:fld>
            <a:endParaRPr lang="en-US"/>
          </a:p>
        </p:txBody>
      </p:sp>
      <p:sp>
        <p:nvSpPr>
          <p:cNvPr id="1049327" name="Rectangle 2"/>
          <p:cNvSpPr>
            <a:spLocks noChangeAspect="1" noRot="1" noGrp="1" noChangeArrowheads="1" noTextEdit="1"/>
          </p:cNvSpPr>
          <p:nvPr>
            <p:ph type="sldImg"/>
          </p:nvPr>
        </p:nvSpPr>
        <p:spPr/>
      </p:sp>
      <p:sp>
        <p:nvSpPr>
          <p:cNvPr id="1049328" name="Rectangle 3"/>
          <p:cNvSpPr>
            <a:spLocks noGrp="1" noChangeArrowheads="1"/>
          </p:cNvSpPr>
          <p:nvPr>
            <p:ph type="body" idx="1"/>
          </p:nvPr>
        </p:nvSpPr>
        <p:spPr/>
        <p:txBody>
          <a:bodyPr/>
          <a:p>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617" name=""/>
        <p:cNvGrpSpPr/>
        <p:nvPr/>
      </p:nvGrpSpPr>
      <p:grpSpPr>
        <a:xfrm>
          <a:off x="0" y="0"/>
          <a:ext cx="0" cy="0"/>
          <a:chOff x="0" y="0"/>
          <a:chExt cx="0" cy="0"/>
        </a:xfrm>
      </p:grpSpPr>
      <p:sp>
        <p:nvSpPr>
          <p:cNvPr id="1049335" name="Rectangle 7"/>
          <p:cNvSpPr>
            <a:spLocks noGrp="1" noChangeArrowheads="1"/>
          </p:cNvSpPr>
          <p:nvPr>
            <p:ph type="sldNum" sz="quarter" idx="5"/>
          </p:nvPr>
        </p:nvSpPr>
        <p:spPr/>
        <p:txBody>
          <a:bodyPr/>
          <a:p>
            <a:fld id="{1182E995-D536-417F-AF3D-056120AC8AB0}" type="slidenum">
              <a:rPr lang="en-US"/>
            </a:fld>
            <a:endParaRPr lang="en-US"/>
          </a:p>
        </p:txBody>
      </p:sp>
      <p:sp>
        <p:nvSpPr>
          <p:cNvPr id="1049336" name="Rectangle 2"/>
          <p:cNvSpPr>
            <a:spLocks noChangeAspect="1" noRot="1" noGrp="1" noChangeArrowheads="1" noTextEdit="1"/>
          </p:cNvSpPr>
          <p:nvPr>
            <p:ph type="sldImg"/>
          </p:nvPr>
        </p:nvSpPr>
        <p:spPr/>
      </p:sp>
      <p:sp>
        <p:nvSpPr>
          <p:cNvPr id="1049337" name="Rectangle 3"/>
          <p:cNvSpPr>
            <a:spLocks noGrp="1" noChangeArrowheads="1"/>
          </p:cNvSpPr>
          <p:nvPr>
            <p:ph type="body" idx="1"/>
          </p:nvPr>
        </p:nvSpPr>
        <p:spPr/>
        <p:txBody>
          <a:bodyPr/>
          <a:p>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620" name=""/>
        <p:cNvGrpSpPr/>
        <p:nvPr/>
      </p:nvGrpSpPr>
      <p:grpSpPr>
        <a:xfrm>
          <a:off x="0" y="0"/>
          <a:ext cx="0" cy="0"/>
          <a:chOff x="0" y="0"/>
          <a:chExt cx="0" cy="0"/>
        </a:xfrm>
      </p:grpSpPr>
      <p:sp>
        <p:nvSpPr>
          <p:cNvPr id="1049339" name="Rectangle 7"/>
          <p:cNvSpPr>
            <a:spLocks noGrp="1" noChangeArrowheads="1"/>
          </p:cNvSpPr>
          <p:nvPr>
            <p:ph type="sldNum" sz="quarter" idx="5"/>
          </p:nvPr>
        </p:nvSpPr>
        <p:spPr/>
        <p:txBody>
          <a:bodyPr/>
          <a:p>
            <a:fld id="{09C8B6AF-3739-47F0-9BAE-988AA4817D12}" type="slidenum">
              <a:rPr lang="en-US"/>
            </a:fld>
            <a:endParaRPr lang="en-US"/>
          </a:p>
        </p:txBody>
      </p:sp>
      <p:sp>
        <p:nvSpPr>
          <p:cNvPr id="1049340" name="Rectangle 2"/>
          <p:cNvSpPr>
            <a:spLocks noChangeAspect="1" noRot="1" noGrp="1" noChangeArrowheads="1" noTextEdit="1"/>
          </p:cNvSpPr>
          <p:nvPr>
            <p:ph type="sldImg"/>
          </p:nvPr>
        </p:nvSpPr>
        <p:spPr/>
      </p:sp>
      <p:sp>
        <p:nvSpPr>
          <p:cNvPr id="1049341" name="Rectangle 3"/>
          <p:cNvSpPr>
            <a:spLocks noGrp="1" noChangeArrowheads="1"/>
          </p:cNvSpPr>
          <p:nvPr>
            <p:ph type="body" idx="1"/>
          </p:nvPr>
        </p:nvSpPr>
        <p:spPr/>
        <p:txBody>
          <a:bodyPr/>
          <a:p>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625" name=""/>
        <p:cNvGrpSpPr/>
        <p:nvPr/>
      </p:nvGrpSpPr>
      <p:grpSpPr>
        <a:xfrm>
          <a:off x="0" y="0"/>
          <a:ext cx="0" cy="0"/>
          <a:chOff x="0" y="0"/>
          <a:chExt cx="0" cy="0"/>
        </a:xfrm>
      </p:grpSpPr>
      <p:sp>
        <p:nvSpPr>
          <p:cNvPr id="1049348" name="Rectangle 7"/>
          <p:cNvSpPr>
            <a:spLocks noGrp="1" noChangeArrowheads="1"/>
          </p:cNvSpPr>
          <p:nvPr>
            <p:ph type="sldNum" sz="quarter" idx="5"/>
          </p:nvPr>
        </p:nvSpPr>
        <p:spPr/>
        <p:txBody>
          <a:bodyPr/>
          <a:p>
            <a:fld id="{C46D7F32-D7D0-4C1C-889D-22B2AF57D9CC}" type="slidenum">
              <a:rPr lang="en-US"/>
            </a:fld>
            <a:endParaRPr lang="en-US"/>
          </a:p>
        </p:txBody>
      </p:sp>
      <p:sp>
        <p:nvSpPr>
          <p:cNvPr id="1049349" name="Rectangle 2"/>
          <p:cNvSpPr>
            <a:spLocks noChangeAspect="1" noRot="1" noGrp="1" noChangeArrowheads="1" noTextEdit="1"/>
          </p:cNvSpPr>
          <p:nvPr>
            <p:ph type="sldImg"/>
          </p:nvPr>
        </p:nvSpPr>
        <p:spPr/>
      </p:sp>
      <p:sp>
        <p:nvSpPr>
          <p:cNvPr id="1049350" name="Rectangle 3"/>
          <p:cNvSpPr>
            <a:spLocks noGrp="1" noChangeArrowheads="1"/>
          </p:cNvSpPr>
          <p:nvPr>
            <p:ph type="body" idx="1"/>
          </p:nvPr>
        </p:nvSpPr>
        <p:spPr/>
        <p:txBody>
          <a:bodyPr/>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298" name=""/>
        <p:cNvGrpSpPr/>
        <p:nvPr/>
      </p:nvGrpSpPr>
      <p:grpSpPr>
        <a:xfrm>
          <a:off x="0" y="0"/>
          <a:ext cx="0" cy="0"/>
          <a:chOff x="0" y="0"/>
          <a:chExt cx="0" cy="0"/>
        </a:xfrm>
      </p:grpSpPr>
      <p:sp>
        <p:nvSpPr>
          <p:cNvPr id="1048709" name="Rectangle 7"/>
          <p:cNvSpPr>
            <a:spLocks noGrp="1" noChangeArrowheads="1"/>
          </p:cNvSpPr>
          <p:nvPr>
            <p:ph type="sldNum" sz="quarter" idx="5"/>
          </p:nvPr>
        </p:nvSpPr>
        <p:spPr/>
        <p:txBody>
          <a:bodyPr/>
          <a:p>
            <a:fld id="{454FB36D-8391-4089-90C8-C6986255DD7B}" type="slidenum">
              <a:rPr lang="en-US"/>
            </a:fld>
            <a:endParaRPr lang="en-US"/>
          </a:p>
        </p:txBody>
      </p:sp>
      <p:sp>
        <p:nvSpPr>
          <p:cNvPr id="1048710" name="Rectangle 2"/>
          <p:cNvSpPr>
            <a:spLocks noChangeAspect="1" noRot="1" noGrp="1" noChangeArrowheads="1" noTextEdit="1"/>
          </p:cNvSpPr>
          <p:nvPr>
            <p:ph type="sldImg"/>
          </p:nvPr>
        </p:nvSpPr>
        <p:spPr/>
      </p:sp>
      <p:sp>
        <p:nvSpPr>
          <p:cNvPr id="1048711" name="Rectangle 3"/>
          <p:cNvSpPr>
            <a:spLocks noGrp="1" noChangeArrowheads="1"/>
          </p:cNvSpPr>
          <p:nvPr>
            <p:ph type="body" idx="1"/>
          </p:nvPr>
        </p:nvSpPr>
        <p:spPr/>
        <p:txBody>
          <a:bodyPr/>
          <a:p>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628" name=""/>
        <p:cNvGrpSpPr/>
        <p:nvPr/>
      </p:nvGrpSpPr>
      <p:grpSpPr>
        <a:xfrm>
          <a:off x="0" y="0"/>
          <a:ext cx="0" cy="0"/>
          <a:chOff x="0" y="0"/>
          <a:chExt cx="0" cy="0"/>
        </a:xfrm>
      </p:grpSpPr>
      <p:sp>
        <p:nvSpPr>
          <p:cNvPr id="1049355" name="Rectangle 7"/>
          <p:cNvSpPr>
            <a:spLocks noGrp="1" noChangeArrowheads="1"/>
          </p:cNvSpPr>
          <p:nvPr>
            <p:ph type="sldNum" sz="quarter" idx="5"/>
          </p:nvPr>
        </p:nvSpPr>
        <p:spPr/>
        <p:txBody>
          <a:bodyPr/>
          <a:p>
            <a:fld id="{958AC6D0-7BDE-4705-A9E2-A37A89994D88}" type="slidenum">
              <a:rPr lang="en-US"/>
            </a:fld>
            <a:endParaRPr lang="en-US"/>
          </a:p>
        </p:txBody>
      </p:sp>
      <p:sp>
        <p:nvSpPr>
          <p:cNvPr id="1049356" name="Rectangle 2"/>
          <p:cNvSpPr>
            <a:spLocks noChangeAspect="1" noRot="1" noGrp="1" noChangeArrowheads="1" noTextEdit="1"/>
          </p:cNvSpPr>
          <p:nvPr>
            <p:ph type="sldImg"/>
          </p:nvPr>
        </p:nvSpPr>
        <p:spPr/>
      </p:sp>
      <p:sp>
        <p:nvSpPr>
          <p:cNvPr id="1049357" name="Rectangle 3"/>
          <p:cNvSpPr>
            <a:spLocks noGrp="1" noChangeArrowheads="1"/>
          </p:cNvSpPr>
          <p:nvPr>
            <p:ph type="body" idx="1"/>
          </p:nvPr>
        </p:nvSpPr>
        <p:spPr/>
        <p:txBody>
          <a:bodyPr/>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631" name=""/>
        <p:cNvGrpSpPr/>
        <p:nvPr/>
      </p:nvGrpSpPr>
      <p:grpSpPr>
        <a:xfrm>
          <a:off x="0" y="0"/>
          <a:ext cx="0" cy="0"/>
          <a:chOff x="0" y="0"/>
          <a:chExt cx="0" cy="0"/>
        </a:xfrm>
      </p:grpSpPr>
      <p:sp>
        <p:nvSpPr>
          <p:cNvPr id="1049359" name="Rectangle 7"/>
          <p:cNvSpPr>
            <a:spLocks noGrp="1" noChangeArrowheads="1"/>
          </p:cNvSpPr>
          <p:nvPr>
            <p:ph type="sldNum" sz="quarter" idx="5"/>
          </p:nvPr>
        </p:nvSpPr>
        <p:spPr/>
        <p:txBody>
          <a:bodyPr/>
          <a:p>
            <a:fld id="{6B3F04C0-2FA8-4579-88F8-58101B1B0733}" type="slidenum">
              <a:rPr lang="en-US"/>
            </a:fld>
            <a:endParaRPr lang="en-US"/>
          </a:p>
        </p:txBody>
      </p:sp>
      <p:sp>
        <p:nvSpPr>
          <p:cNvPr id="1049360" name="Rectangle 2"/>
          <p:cNvSpPr>
            <a:spLocks noChangeAspect="1" noRot="1" noGrp="1" noChangeArrowheads="1" noTextEdit="1"/>
          </p:cNvSpPr>
          <p:nvPr>
            <p:ph type="sldImg"/>
          </p:nvPr>
        </p:nvSpPr>
        <p:spPr/>
      </p:sp>
      <p:sp>
        <p:nvSpPr>
          <p:cNvPr id="1049361" name="Rectangle 3"/>
          <p:cNvSpPr>
            <a:spLocks noGrp="1" noChangeArrowheads="1"/>
          </p:cNvSpPr>
          <p:nvPr>
            <p:ph type="body" idx="1"/>
          </p:nvPr>
        </p:nvSpPr>
        <p:spPr/>
        <p:txBody>
          <a:bodyPr/>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634" name=""/>
        <p:cNvGrpSpPr/>
        <p:nvPr/>
      </p:nvGrpSpPr>
      <p:grpSpPr>
        <a:xfrm>
          <a:off x="0" y="0"/>
          <a:ext cx="0" cy="0"/>
          <a:chOff x="0" y="0"/>
          <a:chExt cx="0" cy="0"/>
        </a:xfrm>
      </p:grpSpPr>
      <p:sp>
        <p:nvSpPr>
          <p:cNvPr id="1049363" name="Rectangle 7"/>
          <p:cNvSpPr>
            <a:spLocks noGrp="1" noChangeArrowheads="1"/>
          </p:cNvSpPr>
          <p:nvPr>
            <p:ph type="sldNum" sz="quarter" idx="5"/>
          </p:nvPr>
        </p:nvSpPr>
        <p:spPr/>
        <p:txBody>
          <a:bodyPr/>
          <a:p>
            <a:fld id="{B13F2843-4664-4EA8-9CD8-4EBAE48FE47E}" type="slidenum">
              <a:rPr lang="en-US"/>
            </a:fld>
            <a:endParaRPr lang="en-US"/>
          </a:p>
        </p:txBody>
      </p:sp>
      <p:sp>
        <p:nvSpPr>
          <p:cNvPr id="1049364" name="Rectangle 2"/>
          <p:cNvSpPr>
            <a:spLocks noChangeAspect="1" noRot="1" noGrp="1" noChangeArrowheads="1" noTextEdit="1"/>
          </p:cNvSpPr>
          <p:nvPr>
            <p:ph type="sldImg"/>
          </p:nvPr>
        </p:nvSpPr>
        <p:spPr/>
      </p:sp>
      <p:sp>
        <p:nvSpPr>
          <p:cNvPr id="1049365" name="Rectangle 3"/>
          <p:cNvSpPr>
            <a:spLocks noGrp="1" noChangeArrowheads="1"/>
          </p:cNvSpPr>
          <p:nvPr>
            <p:ph type="body" idx="1"/>
          </p:nvPr>
        </p:nvSpPr>
        <p:spPr/>
        <p:txBody>
          <a:bodyPr/>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638" name=""/>
        <p:cNvGrpSpPr/>
        <p:nvPr/>
      </p:nvGrpSpPr>
      <p:grpSpPr>
        <a:xfrm>
          <a:off x="0" y="0"/>
          <a:ext cx="0" cy="0"/>
          <a:chOff x="0" y="0"/>
          <a:chExt cx="0" cy="0"/>
        </a:xfrm>
      </p:grpSpPr>
      <p:sp>
        <p:nvSpPr>
          <p:cNvPr id="1049378" name="Rectangle 7"/>
          <p:cNvSpPr>
            <a:spLocks noGrp="1" noChangeArrowheads="1"/>
          </p:cNvSpPr>
          <p:nvPr>
            <p:ph type="sldNum" sz="quarter" idx="5"/>
          </p:nvPr>
        </p:nvSpPr>
        <p:spPr/>
        <p:txBody>
          <a:bodyPr/>
          <a:p>
            <a:fld id="{37AE7D77-E270-46EB-986E-5F808E1AFB5B}" type="slidenum">
              <a:rPr lang="en-US"/>
            </a:fld>
            <a:endParaRPr lang="en-US"/>
          </a:p>
        </p:txBody>
      </p:sp>
      <p:sp>
        <p:nvSpPr>
          <p:cNvPr id="1049379" name="Rectangle 2"/>
          <p:cNvSpPr>
            <a:spLocks noChangeAspect="1" noRot="1" noGrp="1" noChangeArrowheads="1" noTextEdit="1"/>
          </p:cNvSpPr>
          <p:nvPr>
            <p:ph type="sldImg"/>
          </p:nvPr>
        </p:nvSpPr>
        <p:spPr/>
      </p:sp>
      <p:sp>
        <p:nvSpPr>
          <p:cNvPr id="1049380" name="Rectangle 3"/>
          <p:cNvSpPr>
            <a:spLocks noGrp="1" noChangeArrowheads="1"/>
          </p:cNvSpPr>
          <p:nvPr>
            <p:ph type="body" idx="1"/>
          </p:nvPr>
        </p:nvSpPr>
        <p:spPr/>
        <p:txBody>
          <a:bodyPr/>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641" name=""/>
        <p:cNvGrpSpPr/>
        <p:nvPr/>
      </p:nvGrpSpPr>
      <p:grpSpPr>
        <a:xfrm>
          <a:off x="0" y="0"/>
          <a:ext cx="0" cy="0"/>
          <a:chOff x="0" y="0"/>
          <a:chExt cx="0" cy="0"/>
        </a:xfrm>
      </p:grpSpPr>
      <p:sp>
        <p:nvSpPr>
          <p:cNvPr id="1049383" name="Rectangle 7"/>
          <p:cNvSpPr>
            <a:spLocks noGrp="1" noChangeArrowheads="1"/>
          </p:cNvSpPr>
          <p:nvPr>
            <p:ph type="sldNum" sz="quarter" idx="5"/>
          </p:nvPr>
        </p:nvSpPr>
        <p:spPr/>
        <p:txBody>
          <a:bodyPr/>
          <a:p>
            <a:fld id="{F5B7ACC1-892B-445A-9097-F99C804D6D61}" type="slidenum">
              <a:rPr lang="en-US"/>
            </a:fld>
            <a:endParaRPr lang="en-US"/>
          </a:p>
        </p:txBody>
      </p:sp>
      <p:sp>
        <p:nvSpPr>
          <p:cNvPr id="1049384" name="Rectangle 2"/>
          <p:cNvSpPr>
            <a:spLocks noChangeAspect="1" noRot="1" noGrp="1" noChangeArrowheads="1" noTextEdit="1"/>
          </p:cNvSpPr>
          <p:nvPr>
            <p:ph type="sldImg"/>
          </p:nvPr>
        </p:nvSpPr>
        <p:spPr/>
      </p:sp>
      <p:sp>
        <p:nvSpPr>
          <p:cNvPr id="1049385" name="Rectangle 3"/>
          <p:cNvSpPr>
            <a:spLocks noGrp="1" noChangeArrowheads="1"/>
          </p:cNvSpPr>
          <p:nvPr>
            <p:ph type="body" idx="1"/>
          </p:nvPr>
        </p:nvSpPr>
        <p:spPr/>
        <p:txBody>
          <a:bodyPr/>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646" name=""/>
        <p:cNvGrpSpPr/>
        <p:nvPr/>
      </p:nvGrpSpPr>
      <p:grpSpPr>
        <a:xfrm>
          <a:off x="0" y="0"/>
          <a:ext cx="0" cy="0"/>
          <a:chOff x="0" y="0"/>
          <a:chExt cx="0" cy="0"/>
        </a:xfrm>
      </p:grpSpPr>
      <p:sp>
        <p:nvSpPr>
          <p:cNvPr id="1049407" name="Rectangle 7"/>
          <p:cNvSpPr>
            <a:spLocks noGrp="1" noChangeArrowheads="1"/>
          </p:cNvSpPr>
          <p:nvPr>
            <p:ph type="sldNum" sz="quarter" idx="5"/>
          </p:nvPr>
        </p:nvSpPr>
        <p:spPr/>
        <p:txBody>
          <a:bodyPr/>
          <a:p>
            <a:fld id="{A960FD6C-4449-4D11-8E99-A79767CF1F5B}" type="slidenum">
              <a:rPr lang="en-US"/>
            </a:fld>
            <a:endParaRPr lang="en-US"/>
          </a:p>
        </p:txBody>
      </p:sp>
      <p:sp>
        <p:nvSpPr>
          <p:cNvPr id="1049408" name="Rectangle 2"/>
          <p:cNvSpPr>
            <a:spLocks noChangeAspect="1" noRot="1" noGrp="1" noChangeArrowheads="1" noTextEdit="1"/>
          </p:cNvSpPr>
          <p:nvPr>
            <p:ph type="sldImg"/>
          </p:nvPr>
        </p:nvSpPr>
        <p:spPr/>
      </p:sp>
      <p:sp>
        <p:nvSpPr>
          <p:cNvPr id="1049409" name="Rectangle 3"/>
          <p:cNvSpPr>
            <a:spLocks noGrp="1" noChangeArrowheads="1"/>
          </p:cNvSpPr>
          <p:nvPr>
            <p:ph type="body" idx="1"/>
          </p:nvPr>
        </p:nvSpPr>
        <p:spPr/>
        <p:txBody>
          <a:bodyPr/>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649" name=""/>
        <p:cNvGrpSpPr/>
        <p:nvPr/>
      </p:nvGrpSpPr>
      <p:grpSpPr>
        <a:xfrm>
          <a:off x="0" y="0"/>
          <a:ext cx="0" cy="0"/>
          <a:chOff x="0" y="0"/>
          <a:chExt cx="0" cy="0"/>
        </a:xfrm>
      </p:grpSpPr>
      <p:sp>
        <p:nvSpPr>
          <p:cNvPr id="1049416" name="Rectangle 7"/>
          <p:cNvSpPr>
            <a:spLocks noGrp="1" noChangeArrowheads="1"/>
          </p:cNvSpPr>
          <p:nvPr>
            <p:ph type="sldNum" sz="quarter" idx="5"/>
          </p:nvPr>
        </p:nvSpPr>
        <p:spPr/>
        <p:txBody>
          <a:bodyPr/>
          <a:p>
            <a:fld id="{E505F306-127C-40E5-8A79-21AA86143B17}" type="slidenum">
              <a:rPr lang="en-US"/>
            </a:fld>
            <a:endParaRPr lang="en-US"/>
          </a:p>
        </p:txBody>
      </p:sp>
      <p:sp>
        <p:nvSpPr>
          <p:cNvPr id="1049417" name="Rectangle 2"/>
          <p:cNvSpPr>
            <a:spLocks noChangeAspect="1" noRot="1" noGrp="1" noChangeArrowheads="1" noTextEdit="1"/>
          </p:cNvSpPr>
          <p:nvPr>
            <p:ph type="sldImg"/>
          </p:nvPr>
        </p:nvSpPr>
        <p:spPr/>
      </p:sp>
      <p:sp>
        <p:nvSpPr>
          <p:cNvPr id="1049418" name="Rectangle 3"/>
          <p:cNvSpPr>
            <a:spLocks noGrp="1" noChangeArrowheads="1"/>
          </p:cNvSpPr>
          <p:nvPr>
            <p:ph type="body" idx="1"/>
          </p:nvPr>
        </p:nvSpPr>
        <p:spPr/>
        <p:txBody>
          <a:bodyPr/>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652" name=""/>
        <p:cNvGrpSpPr/>
        <p:nvPr/>
      </p:nvGrpSpPr>
      <p:grpSpPr>
        <a:xfrm>
          <a:off x="0" y="0"/>
          <a:ext cx="0" cy="0"/>
          <a:chOff x="0" y="0"/>
          <a:chExt cx="0" cy="0"/>
        </a:xfrm>
      </p:grpSpPr>
      <p:sp>
        <p:nvSpPr>
          <p:cNvPr id="1049426" name="Rectangle 7"/>
          <p:cNvSpPr>
            <a:spLocks noGrp="1" noChangeArrowheads="1"/>
          </p:cNvSpPr>
          <p:nvPr>
            <p:ph type="sldNum" sz="quarter" idx="5"/>
          </p:nvPr>
        </p:nvSpPr>
        <p:spPr/>
        <p:txBody>
          <a:bodyPr/>
          <a:p>
            <a:fld id="{FF701F3D-6CCE-48A2-BDC7-BC1581FDC1DC}" type="slidenum">
              <a:rPr lang="en-US"/>
            </a:fld>
            <a:endParaRPr lang="en-US"/>
          </a:p>
        </p:txBody>
      </p:sp>
      <p:sp>
        <p:nvSpPr>
          <p:cNvPr id="1049427" name="Rectangle 2"/>
          <p:cNvSpPr>
            <a:spLocks noChangeAspect="1" noRot="1" noGrp="1" noChangeArrowheads="1" noTextEdit="1"/>
          </p:cNvSpPr>
          <p:nvPr>
            <p:ph type="sldImg"/>
          </p:nvPr>
        </p:nvSpPr>
        <p:spPr/>
      </p:sp>
      <p:sp>
        <p:nvSpPr>
          <p:cNvPr id="1049428" name="Rectangle 3"/>
          <p:cNvSpPr>
            <a:spLocks noGrp="1" noChangeArrowheads="1"/>
          </p:cNvSpPr>
          <p:nvPr>
            <p:ph type="body" idx="1"/>
          </p:nvPr>
        </p:nvSpPr>
        <p:spPr/>
        <p:txBody>
          <a:bodyPr/>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655" name=""/>
        <p:cNvGrpSpPr/>
        <p:nvPr/>
      </p:nvGrpSpPr>
      <p:grpSpPr>
        <a:xfrm>
          <a:off x="0" y="0"/>
          <a:ext cx="0" cy="0"/>
          <a:chOff x="0" y="0"/>
          <a:chExt cx="0" cy="0"/>
        </a:xfrm>
      </p:grpSpPr>
      <p:sp>
        <p:nvSpPr>
          <p:cNvPr id="1049435" name="Rectangle 7"/>
          <p:cNvSpPr>
            <a:spLocks noGrp="1" noChangeArrowheads="1"/>
          </p:cNvSpPr>
          <p:nvPr>
            <p:ph type="sldNum" sz="quarter" idx="5"/>
          </p:nvPr>
        </p:nvSpPr>
        <p:spPr/>
        <p:txBody>
          <a:bodyPr/>
          <a:p>
            <a:fld id="{1B8CC197-451C-4D8B-91D7-0BBB8253DB35}" type="slidenum">
              <a:rPr lang="en-US"/>
            </a:fld>
            <a:endParaRPr lang="en-US"/>
          </a:p>
        </p:txBody>
      </p:sp>
      <p:sp>
        <p:nvSpPr>
          <p:cNvPr id="1049436" name="Rectangle 2"/>
          <p:cNvSpPr>
            <a:spLocks noChangeAspect="1" noRot="1" noGrp="1" noChangeArrowheads="1" noTextEdit="1"/>
          </p:cNvSpPr>
          <p:nvPr>
            <p:ph type="sldImg"/>
          </p:nvPr>
        </p:nvSpPr>
        <p:spPr/>
      </p:sp>
      <p:sp>
        <p:nvSpPr>
          <p:cNvPr id="1049437" name="Rectangle 3"/>
          <p:cNvSpPr>
            <a:spLocks noGrp="1" noChangeArrowheads="1"/>
          </p:cNvSpPr>
          <p:nvPr>
            <p:ph type="body" idx="1"/>
          </p:nvPr>
        </p:nvSpPr>
        <p:spPr/>
        <p:txBody>
          <a:bodyPr/>
          <a:p>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658" name=""/>
        <p:cNvGrpSpPr/>
        <p:nvPr/>
      </p:nvGrpSpPr>
      <p:grpSpPr>
        <a:xfrm>
          <a:off x="0" y="0"/>
          <a:ext cx="0" cy="0"/>
          <a:chOff x="0" y="0"/>
          <a:chExt cx="0" cy="0"/>
        </a:xfrm>
      </p:grpSpPr>
      <p:sp>
        <p:nvSpPr>
          <p:cNvPr id="1049439" name="Rectangle 7"/>
          <p:cNvSpPr>
            <a:spLocks noGrp="1" noChangeArrowheads="1"/>
          </p:cNvSpPr>
          <p:nvPr>
            <p:ph type="sldNum" sz="quarter" idx="5"/>
          </p:nvPr>
        </p:nvSpPr>
        <p:spPr/>
        <p:txBody>
          <a:bodyPr/>
          <a:p>
            <a:fld id="{D47313A9-5705-423D-88F5-3481A29B258A}" type="slidenum">
              <a:rPr lang="en-US"/>
            </a:fld>
            <a:endParaRPr lang="en-US"/>
          </a:p>
        </p:txBody>
      </p:sp>
      <p:sp>
        <p:nvSpPr>
          <p:cNvPr id="1049440" name="Rectangle 2"/>
          <p:cNvSpPr>
            <a:spLocks noChangeAspect="1" noRot="1" noGrp="1" noChangeArrowheads="1" noTextEdit="1"/>
          </p:cNvSpPr>
          <p:nvPr>
            <p:ph type="sldImg"/>
          </p:nvPr>
        </p:nvSpPr>
        <p:spPr/>
      </p:sp>
      <p:sp>
        <p:nvSpPr>
          <p:cNvPr id="1049441" name="Rectangle 3"/>
          <p:cNvSpPr>
            <a:spLocks noGrp="1" noChangeArrowheads="1"/>
          </p:cNvSpPr>
          <p:nvPr>
            <p:ph type="body" idx="1"/>
          </p:nvPr>
        </p:nvSpPr>
        <p:spPr/>
        <p:txBody>
          <a:bodyPr/>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301" name=""/>
        <p:cNvGrpSpPr/>
        <p:nvPr/>
      </p:nvGrpSpPr>
      <p:grpSpPr>
        <a:xfrm>
          <a:off x="0" y="0"/>
          <a:ext cx="0" cy="0"/>
          <a:chOff x="0" y="0"/>
          <a:chExt cx="0" cy="0"/>
        </a:xfrm>
      </p:grpSpPr>
      <p:sp>
        <p:nvSpPr>
          <p:cNvPr id="1048714" name="Rectangle 7"/>
          <p:cNvSpPr>
            <a:spLocks noGrp="1" noChangeArrowheads="1"/>
          </p:cNvSpPr>
          <p:nvPr>
            <p:ph type="sldNum" sz="quarter" idx="5"/>
          </p:nvPr>
        </p:nvSpPr>
        <p:spPr/>
        <p:txBody>
          <a:bodyPr/>
          <a:p>
            <a:fld id="{7192E0C4-93E7-45FB-80DD-7B3C469ADEB9}" type="slidenum">
              <a:rPr lang="en-US"/>
            </a:fld>
            <a:endParaRPr lang="en-US"/>
          </a:p>
        </p:txBody>
      </p:sp>
      <p:sp>
        <p:nvSpPr>
          <p:cNvPr id="1048715" name="Rectangle 2"/>
          <p:cNvSpPr>
            <a:spLocks noChangeAspect="1" noRot="1" noGrp="1" noChangeArrowheads="1" noTextEdit="1"/>
          </p:cNvSpPr>
          <p:nvPr>
            <p:ph type="sldImg"/>
          </p:nvPr>
        </p:nvSpPr>
        <p:spPr/>
      </p:sp>
      <p:sp>
        <p:nvSpPr>
          <p:cNvPr id="1048716" name="Rectangle 3"/>
          <p:cNvSpPr>
            <a:spLocks noGrp="1" noChangeArrowheads="1"/>
          </p:cNvSpPr>
          <p:nvPr>
            <p:ph type="body" idx="1"/>
          </p:nvPr>
        </p:nvSpPr>
        <p:spPr/>
        <p:txBody>
          <a:bodyPr/>
          <a:p>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661" name=""/>
        <p:cNvGrpSpPr/>
        <p:nvPr/>
      </p:nvGrpSpPr>
      <p:grpSpPr>
        <a:xfrm>
          <a:off x="0" y="0"/>
          <a:ext cx="0" cy="0"/>
          <a:chOff x="0" y="0"/>
          <a:chExt cx="0" cy="0"/>
        </a:xfrm>
      </p:grpSpPr>
      <p:sp>
        <p:nvSpPr>
          <p:cNvPr id="1049449" name="Rectangle 7"/>
          <p:cNvSpPr>
            <a:spLocks noGrp="1" noChangeArrowheads="1"/>
          </p:cNvSpPr>
          <p:nvPr>
            <p:ph type="sldNum" sz="quarter" idx="5"/>
          </p:nvPr>
        </p:nvSpPr>
        <p:spPr/>
        <p:txBody>
          <a:bodyPr/>
          <a:p>
            <a:fld id="{0DDC8C5E-DFBE-4C0C-8CC4-8F5D92C14CF4}" type="slidenum">
              <a:rPr lang="en-US"/>
            </a:fld>
            <a:endParaRPr lang="en-US"/>
          </a:p>
        </p:txBody>
      </p:sp>
      <p:sp>
        <p:nvSpPr>
          <p:cNvPr id="1049450" name="Rectangle 2"/>
          <p:cNvSpPr>
            <a:spLocks noChangeAspect="1" noRot="1" noGrp="1" noChangeArrowheads="1" noTextEdit="1"/>
          </p:cNvSpPr>
          <p:nvPr>
            <p:ph type="sldImg"/>
          </p:nvPr>
        </p:nvSpPr>
        <p:spPr/>
      </p:sp>
      <p:sp>
        <p:nvSpPr>
          <p:cNvPr id="1049451" name="Rectangle 3"/>
          <p:cNvSpPr>
            <a:spLocks noGrp="1" noChangeArrowheads="1"/>
          </p:cNvSpPr>
          <p:nvPr>
            <p:ph type="body" idx="1"/>
          </p:nvPr>
        </p:nvSpPr>
        <p:spPr/>
        <p:txBody>
          <a:bodyPr/>
          <a:p>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664" name=""/>
        <p:cNvGrpSpPr/>
        <p:nvPr/>
      </p:nvGrpSpPr>
      <p:grpSpPr>
        <a:xfrm>
          <a:off x="0" y="0"/>
          <a:ext cx="0" cy="0"/>
          <a:chOff x="0" y="0"/>
          <a:chExt cx="0" cy="0"/>
        </a:xfrm>
      </p:grpSpPr>
      <p:sp>
        <p:nvSpPr>
          <p:cNvPr id="1049455" name="Rectangle 7"/>
          <p:cNvSpPr>
            <a:spLocks noGrp="1" noChangeArrowheads="1"/>
          </p:cNvSpPr>
          <p:nvPr>
            <p:ph type="sldNum" sz="quarter" idx="5"/>
          </p:nvPr>
        </p:nvSpPr>
        <p:spPr/>
        <p:txBody>
          <a:bodyPr/>
          <a:p>
            <a:fld id="{53D0467B-5EF8-436F-A146-78F95B503F63}" type="slidenum">
              <a:rPr lang="en-US"/>
            </a:fld>
            <a:endParaRPr lang="en-US"/>
          </a:p>
        </p:txBody>
      </p:sp>
      <p:sp>
        <p:nvSpPr>
          <p:cNvPr id="1049456" name="Rectangle 2"/>
          <p:cNvSpPr>
            <a:spLocks noChangeAspect="1" noRot="1" noGrp="1" noChangeArrowheads="1" noTextEdit="1"/>
          </p:cNvSpPr>
          <p:nvPr>
            <p:ph type="sldImg"/>
          </p:nvPr>
        </p:nvSpPr>
        <p:spPr/>
      </p:sp>
      <p:sp>
        <p:nvSpPr>
          <p:cNvPr id="1049457" name="Rectangle 3"/>
          <p:cNvSpPr>
            <a:spLocks noGrp="1" noChangeArrowheads="1"/>
          </p:cNvSpPr>
          <p:nvPr>
            <p:ph type="body" idx="1"/>
          </p:nvPr>
        </p:nvSpPr>
        <p:spPr/>
        <p:txBody>
          <a:bodyPr/>
          <a:p>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667" name=""/>
        <p:cNvGrpSpPr/>
        <p:nvPr/>
      </p:nvGrpSpPr>
      <p:grpSpPr>
        <a:xfrm>
          <a:off x="0" y="0"/>
          <a:ext cx="0" cy="0"/>
          <a:chOff x="0" y="0"/>
          <a:chExt cx="0" cy="0"/>
        </a:xfrm>
      </p:grpSpPr>
      <p:sp>
        <p:nvSpPr>
          <p:cNvPr id="1049459" name="Rectangle 7"/>
          <p:cNvSpPr>
            <a:spLocks noGrp="1" noChangeArrowheads="1"/>
          </p:cNvSpPr>
          <p:nvPr>
            <p:ph type="sldNum" sz="quarter" idx="5"/>
          </p:nvPr>
        </p:nvSpPr>
        <p:spPr/>
        <p:txBody>
          <a:bodyPr/>
          <a:p>
            <a:fld id="{B821B71D-3C9F-44F5-A767-BB3CB697363B}" type="slidenum">
              <a:rPr lang="en-US"/>
            </a:fld>
            <a:endParaRPr lang="en-US"/>
          </a:p>
        </p:txBody>
      </p:sp>
      <p:sp>
        <p:nvSpPr>
          <p:cNvPr id="1049460" name="Rectangle 2"/>
          <p:cNvSpPr>
            <a:spLocks noChangeAspect="1" noRot="1" noGrp="1" noChangeArrowheads="1" noTextEdit="1"/>
          </p:cNvSpPr>
          <p:nvPr>
            <p:ph type="sldImg"/>
          </p:nvPr>
        </p:nvSpPr>
        <p:spPr/>
      </p:sp>
      <p:sp>
        <p:nvSpPr>
          <p:cNvPr id="1049461" name="Rectangle 3"/>
          <p:cNvSpPr>
            <a:spLocks noGrp="1" noChangeArrowheads="1"/>
          </p:cNvSpPr>
          <p:nvPr>
            <p:ph type="body" idx="1"/>
          </p:nvPr>
        </p:nvSpPr>
        <p:spPr/>
        <p:txBody>
          <a:bodyPr/>
          <a:p>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670" name=""/>
        <p:cNvGrpSpPr/>
        <p:nvPr/>
      </p:nvGrpSpPr>
      <p:grpSpPr>
        <a:xfrm>
          <a:off x="0" y="0"/>
          <a:ext cx="0" cy="0"/>
          <a:chOff x="0" y="0"/>
          <a:chExt cx="0" cy="0"/>
        </a:xfrm>
      </p:grpSpPr>
      <p:sp>
        <p:nvSpPr>
          <p:cNvPr id="1049464" name="Rectangle 7"/>
          <p:cNvSpPr>
            <a:spLocks noGrp="1" noChangeArrowheads="1"/>
          </p:cNvSpPr>
          <p:nvPr>
            <p:ph type="sldNum" sz="quarter" idx="5"/>
          </p:nvPr>
        </p:nvSpPr>
        <p:spPr/>
        <p:txBody>
          <a:bodyPr/>
          <a:p>
            <a:fld id="{50AB0345-B0FD-488C-9BA7-A21598220902}" type="slidenum">
              <a:rPr lang="en-US"/>
            </a:fld>
            <a:endParaRPr lang="en-US"/>
          </a:p>
        </p:txBody>
      </p:sp>
      <p:sp>
        <p:nvSpPr>
          <p:cNvPr id="1049465" name="Rectangle 2"/>
          <p:cNvSpPr>
            <a:spLocks noChangeAspect="1" noRot="1" noGrp="1" noChangeArrowheads="1" noTextEdit="1"/>
          </p:cNvSpPr>
          <p:nvPr>
            <p:ph type="sldImg"/>
          </p:nvPr>
        </p:nvSpPr>
        <p:spPr/>
      </p:sp>
      <p:sp>
        <p:nvSpPr>
          <p:cNvPr id="1049466" name="Rectangle 3"/>
          <p:cNvSpPr>
            <a:spLocks noGrp="1" noChangeArrowheads="1"/>
          </p:cNvSpPr>
          <p:nvPr>
            <p:ph type="body" idx="1"/>
          </p:nvPr>
        </p:nvSpPr>
        <p:spPr/>
        <p:txBody>
          <a:bodyPr/>
          <a:p>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674" name=""/>
        <p:cNvGrpSpPr/>
        <p:nvPr/>
      </p:nvGrpSpPr>
      <p:grpSpPr>
        <a:xfrm>
          <a:off x="0" y="0"/>
          <a:ext cx="0" cy="0"/>
          <a:chOff x="0" y="0"/>
          <a:chExt cx="0" cy="0"/>
        </a:xfrm>
      </p:grpSpPr>
      <p:sp>
        <p:nvSpPr>
          <p:cNvPr id="1049472" name="Rectangle 7"/>
          <p:cNvSpPr>
            <a:spLocks noGrp="1" noChangeArrowheads="1"/>
          </p:cNvSpPr>
          <p:nvPr>
            <p:ph type="sldNum" sz="quarter" idx="5"/>
          </p:nvPr>
        </p:nvSpPr>
        <p:spPr/>
        <p:txBody>
          <a:bodyPr/>
          <a:p>
            <a:fld id="{BB418071-83B2-4786-A3B3-509486884DE4}" type="slidenum">
              <a:rPr lang="en-US"/>
            </a:fld>
            <a:endParaRPr lang="en-US"/>
          </a:p>
        </p:txBody>
      </p:sp>
      <p:sp>
        <p:nvSpPr>
          <p:cNvPr id="1049473" name="Rectangle 2"/>
          <p:cNvSpPr>
            <a:spLocks noChangeAspect="1" noRot="1" noGrp="1" noChangeArrowheads="1" noTextEdit="1"/>
          </p:cNvSpPr>
          <p:nvPr>
            <p:ph type="sldImg"/>
          </p:nvPr>
        </p:nvSpPr>
        <p:spPr/>
      </p:sp>
      <p:sp>
        <p:nvSpPr>
          <p:cNvPr id="1049474" name="Rectangle 3"/>
          <p:cNvSpPr>
            <a:spLocks noGrp="1" noChangeArrowheads="1"/>
          </p:cNvSpPr>
          <p:nvPr>
            <p:ph type="body" idx="1"/>
          </p:nvPr>
        </p:nvSpPr>
        <p:spPr/>
        <p:txBody>
          <a:bodyPr/>
          <a:p>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677" name=""/>
        <p:cNvGrpSpPr/>
        <p:nvPr/>
      </p:nvGrpSpPr>
      <p:grpSpPr>
        <a:xfrm>
          <a:off x="0" y="0"/>
          <a:ext cx="0" cy="0"/>
          <a:chOff x="0" y="0"/>
          <a:chExt cx="0" cy="0"/>
        </a:xfrm>
      </p:grpSpPr>
      <p:sp>
        <p:nvSpPr>
          <p:cNvPr id="1049483" name="Rectangle 7"/>
          <p:cNvSpPr>
            <a:spLocks noGrp="1" noChangeArrowheads="1"/>
          </p:cNvSpPr>
          <p:nvPr>
            <p:ph type="sldNum" sz="quarter" idx="5"/>
          </p:nvPr>
        </p:nvSpPr>
        <p:spPr/>
        <p:txBody>
          <a:bodyPr/>
          <a:p>
            <a:fld id="{FC1776E8-EA4B-4B46-9A45-D1BBBD374BB6}" type="slidenum">
              <a:rPr lang="en-US"/>
            </a:fld>
            <a:endParaRPr lang="en-US"/>
          </a:p>
        </p:txBody>
      </p:sp>
      <p:sp>
        <p:nvSpPr>
          <p:cNvPr id="1049484" name="Rectangle 2"/>
          <p:cNvSpPr>
            <a:spLocks noChangeAspect="1" noRot="1" noGrp="1" noChangeArrowheads="1" noTextEdit="1"/>
          </p:cNvSpPr>
          <p:nvPr>
            <p:ph type="sldImg"/>
          </p:nvPr>
        </p:nvSpPr>
        <p:spPr/>
      </p:sp>
      <p:sp>
        <p:nvSpPr>
          <p:cNvPr id="1049485" name="Rectangle 3"/>
          <p:cNvSpPr>
            <a:spLocks noGrp="1" noChangeArrowheads="1"/>
          </p:cNvSpPr>
          <p:nvPr>
            <p:ph type="body" idx="1"/>
          </p:nvPr>
        </p:nvSpPr>
        <p:spPr/>
        <p:txBody>
          <a:bodyPr/>
          <a:p>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680" name=""/>
        <p:cNvGrpSpPr/>
        <p:nvPr/>
      </p:nvGrpSpPr>
      <p:grpSpPr>
        <a:xfrm>
          <a:off x="0" y="0"/>
          <a:ext cx="0" cy="0"/>
          <a:chOff x="0" y="0"/>
          <a:chExt cx="0" cy="0"/>
        </a:xfrm>
      </p:grpSpPr>
      <p:sp>
        <p:nvSpPr>
          <p:cNvPr id="1049494" name="Rectangle 7"/>
          <p:cNvSpPr>
            <a:spLocks noGrp="1" noChangeArrowheads="1"/>
          </p:cNvSpPr>
          <p:nvPr>
            <p:ph type="sldNum" sz="quarter" idx="5"/>
          </p:nvPr>
        </p:nvSpPr>
        <p:spPr/>
        <p:txBody>
          <a:bodyPr/>
          <a:p>
            <a:fld id="{7C145E89-7C9E-4BA5-9A57-B599C8F32F83}" type="slidenum">
              <a:rPr lang="en-US"/>
            </a:fld>
            <a:endParaRPr lang="en-US"/>
          </a:p>
        </p:txBody>
      </p:sp>
      <p:sp>
        <p:nvSpPr>
          <p:cNvPr id="1049495" name="Rectangle 2"/>
          <p:cNvSpPr>
            <a:spLocks noChangeAspect="1" noRot="1" noGrp="1" noChangeArrowheads="1" noTextEdit="1"/>
          </p:cNvSpPr>
          <p:nvPr>
            <p:ph type="sldImg"/>
          </p:nvPr>
        </p:nvSpPr>
        <p:spPr/>
      </p:sp>
      <p:sp>
        <p:nvSpPr>
          <p:cNvPr id="1049496" name="Rectangle 3"/>
          <p:cNvSpPr>
            <a:spLocks noGrp="1" noChangeArrowheads="1"/>
          </p:cNvSpPr>
          <p:nvPr>
            <p:ph type="body" idx="1"/>
          </p:nvPr>
        </p:nvSpPr>
        <p:spPr/>
        <p:txBody>
          <a:bodyPr/>
          <a:p>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684" name=""/>
        <p:cNvGrpSpPr/>
        <p:nvPr/>
      </p:nvGrpSpPr>
      <p:grpSpPr>
        <a:xfrm>
          <a:off x="0" y="0"/>
          <a:ext cx="0" cy="0"/>
          <a:chOff x="0" y="0"/>
          <a:chExt cx="0" cy="0"/>
        </a:xfrm>
      </p:grpSpPr>
      <p:sp>
        <p:nvSpPr>
          <p:cNvPr id="1049510" name="Rectangle 7"/>
          <p:cNvSpPr>
            <a:spLocks noGrp="1" noChangeArrowheads="1"/>
          </p:cNvSpPr>
          <p:nvPr>
            <p:ph type="sldNum" sz="quarter" idx="5"/>
          </p:nvPr>
        </p:nvSpPr>
        <p:spPr/>
        <p:txBody>
          <a:bodyPr/>
          <a:p>
            <a:fld id="{5BD815D3-1C54-4253-A275-609D7A4F81A7}" type="slidenum">
              <a:rPr lang="en-US"/>
            </a:fld>
            <a:endParaRPr lang="en-US"/>
          </a:p>
        </p:txBody>
      </p:sp>
      <p:sp>
        <p:nvSpPr>
          <p:cNvPr id="1049511" name="Rectangle 2"/>
          <p:cNvSpPr>
            <a:spLocks noChangeAspect="1" noRot="1" noGrp="1" noChangeArrowheads="1" noTextEdit="1"/>
          </p:cNvSpPr>
          <p:nvPr>
            <p:ph type="sldImg"/>
          </p:nvPr>
        </p:nvSpPr>
        <p:spPr/>
      </p:sp>
      <p:sp>
        <p:nvSpPr>
          <p:cNvPr id="1049512" name="Rectangle 3"/>
          <p:cNvSpPr>
            <a:spLocks noGrp="1" noChangeArrowheads="1"/>
          </p:cNvSpPr>
          <p:nvPr>
            <p:ph type="body" idx="1"/>
          </p:nvPr>
        </p:nvSpPr>
        <p:spPr/>
        <p:txBody>
          <a:bodyPr/>
          <a:p>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687" name=""/>
        <p:cNvGrpSpPr/>
        <p:nvPr/>
      </p:nvGrpSpPr>
      <p:grpSpPr>
        <a:xfrm>
          <a:off x="0" y="0"/>
          <a:ext cx="0" cy="0"/>
          <a:chOff x="0" y="0"/>
          <a:chExt cx="0" cy="0"/>
        </a:xfrm>
      </p:grpSpPr>
      <p:sp>
        <p:nvSpPr>
          <p:cNvPr id="1049521" name="Rectangle 7"/>
          <p:cNvSpPr>
            <a:spLocks noGrp="1" noChangeArrowheads="1"/>
          </p:cNvSpPr>
          <p:nvPr>
            <p:ph type="sldNum" sz="quarter" idx="5"/>
          </p:nvPr>
        </p:nvSpPr>
        <p:spPr/>
        <p:txBody>
          <a:bodyPr/>
          <a:p>
            <a:fld id="{0C83CAC1-8741-4798-B91C-EFF617629396}" type="slidenum">
              <a:rPr lang="en-US"/>
            </a:fld>
            <a:endParaRPr lang="en-US"/>
          </a:p>
        </p:txBody>
      </p:sp>
      <p:sp>
        <p:nvSpPr>
          <p:cNvPr id="1049522" name="Rectangle 2"/>
          <p:cNvSpPr>
            <a:spLocks noChangeAspect="1" noRot="1" noGrp="1" noChangeArrowheads="1" noTextEdit="1"/>
          </p:cNvSpPr>
          <p:nvPr>
            <p:ph type="sldImg"/>
          </p:nvPr>
        </p:nvSpPr>
        <p:spPr/>
      </p:sp>
      <p:sp>
        <p:nvSpPr>
          <p:cNvPr id="1049523" name="Rectangle 3"/>
          <p:cNvSpPr>
            <a:spLocks noGrp="1" noChangeArrowheads="1"/>
          </p:cNvSpPr>
          <p:nvPr>
            <p:ph type="body" idx="1"/>
          </p:nvPr>
        </p:nvSpPr>
        <p:spPr/>
        <p:txBody>
          <a:bodyPr/>
          <a:p>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690" name=""/>
        <p:cNvGrpSpPr/>
        <p:nvPr/>
      </p:nvGrpSpPr>
      <p:grpSpPr>
        <a:xfrm>
          <a:off x="0" y="0"/>
          <a:ext cx="0" cy="0"/>
          <a:chOff x="0" y="0"/>
          <a:chExt cx="0" cy="0"/>
        </a:xfrm>
      </p:grpSpPr>
      <p:sp>
        <p:nvSpPr>
          <p:cNvPr id="1049535" name="Rectangle 7"/>
          <p:cNvSpPr>
            <a:spLocks noGrp="1" noChangeArrowheads="1"/>
          </p:cNvSpPr>
          <p:nvPr>
            <p:ph type="sldNum" sz="quarter" idx="5"/>
          </p:nvPr>
        </p:nvSpPr>
        <p:spPr/>
        <p:txBody>
          <a:bodyPr/>
          <a:p>
            <a:fld id="{BA33922F-F274-4F2E-A126-490B7DA656AA}" type="slidenum">
              <a:rPr lang="en-US"/>
            </a:fld>
            <a:endParaRPr lang="en-US"/>
          </a:p>
        </p:txBody>
      </p:sp>
      <p:sp>
        <p:nvSpPr>
          <p:cNvPr id="1049536" name="Rectangle 2"/>
          <p:cNvSpPr>
            <a:spLocks noChangeAspect="1" noRot="1" noGrp="1" noChangeArrowheads="1" noTextEdit="1"/>
          </p:cNvSpPr>
          <p:nvPr>
            <p:ph type="sldImg"/>
          </p:nvPr>
        </p:nvSpPr>
        <p:spPr/>
      </p:sp>
      <p:sp>
        <p:nvSpPr>
          <p:cNvPr id="1049537" name="Rectangle 3"/>
          <p:cNvSpPr>
            <a:spLocks noGrp="1" noChangeArrowheads="1"/>
          </p:cNvSpPr>
          <p:nvPr>
            <p:ph type="body" idx="1"/>
          </p:nvPr>
        </p:nvSpPr>
        <p:spPr/>
        <p:txBody>
          <a:bodyPr/>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304" name=""/>
        <p:cNvGrpSpPr/>
        <p:nvPr/>
      </p:nvGrpSpPr>
      <p:grpSpPr>
        <a:xfrm>
          <a:off x="0" y="0"/>
          <a:ext cx="0" cy="0"/>
          <a:chOff x="0" y="0"/>
          <a:chExt cx="0" cy="0"/>
        </a:xfrm>
      </p:grpSpPr>
      <p:sp>
        <p:nvSpPr>
          <p:cNvPr id="1048719" name="Rectangle 7"/>
          <p:cNvSpPr>
            <a:spLocks noGrp="1" noChangeArrowheads="1"/>
          </p:cNvSpPr>
          <p:nvPr>
            <p:ph type="sldNum" sz="quarter" idx="5"/>
          </p:nvPr>
        </p:nvSpPr>
        <p:spPr/>
        <p:txBody>
          <a:bodyPr/>
          <a:p>
            <a:fld id="{E0917953-0C8C-4E7C-BAC5-73CF00590742}" type="slidenum">
              <a:rPr lang="en-US"/>
            </a:fld>
            <a:endParaRPr lang="en-US"/>
          </a:p>
        </p:txBody>
      </p:sp>
      <p:sp>
        <p:nvSpPr>
          <p:cNvPr id="1048720" name="Rectangle 2"/>
          <p:cNvSpPr>
            <a:spLocks noChangeAspect="1" noRot="1" noGrp="1" noChangeArrowheads="1" noTextEdit="1"/>
          </p:cNvSpPr>
          <p:nvPr>
            <p:ph type="sldImg"/>
          </p:nvPr>
        </p:nvSpPr>
        <p:spPr/>
      </p:sp>
      <p:sp>
        <p:nvSpPr>
          <p:cNvPr id="1048721" name="Rectangle 3"/>
          <p:cNvSpPr>
            <a:spLocks noGrp="1" noChangeArrowheads="1"/>
          </p:cNvSpPr>
          <p:nvPr>
            <p:ph type="body" idx="1"/>
          </p:nvPr>
        </p:nvSpPr>
        <p:spPr/>
        <p:txBody>
          <a:bodyPr/>
          <a:p>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693" name=""/>
        <p:cNvGrpSpPr/>
        <p:nvPr/>
      </p:nvGrpSpPr>
      <p:grpSpPr>
        <a:xfrm>
          <a:off x="0" y="0"/>
          <a:ext cx="0" cy="0"/>
          <a:chOff x="0" y="0"/>
          <a:chExt cx="0" cy="0"/>
        </a:xfrm>
      </p:grpSpPr>
      <p:sp>
        <p:nvSpPr>
          <p:cNvPr id="1049545" name="Rectangle 7"/>
          <p:cNvSpPr>
            <a:spLocks noGrp="1" noChangeArrowheads="1"/>
          </p:cNvSpPr>
          <p:nvPr>
            <p:ph type="sldNum" sz="quarter" idx="5"/>
          </p:nvPr>
        </p:nvSpPr>
        <p:spPr/>
        <p:txBody>
          <a:bodyPr/>
          <a:p>
            <a:fld id="{23845FB3-1BAE-403E-9CC0-0B4818EE5376}" type="slidenum">
              <a:rPr lang="en-US"/>
            </a:fld>
            <a:endParaRPr lang="en-US"/>
          </a:p>
        </p:txBody>
      </p:sp>
      <p:sp>
        <p:nvSpPr>
          <p:cNvPr id="1049546" name="Rectangle 2"/>
          <p:cNvSpPr>
            <a:spLocks noChangeAspect="1" noRot="1" noGrp="1" noChangeArrowheads="1" noTextEdit="1"/>
          </p:cNvSpPr>
          <p:nvPr>
            <p:ph type="sldImg"/>
          </p:nvPr>
        </p:nvSpPr>
        <p:spPr/>
      </p:sp>
      <p:sp>
        <p:nvSpPr>
          <p:cNvPr id="1049547" name="Rectangle 3"/>
          <p:cNvSpPr>
            <a:spLocks noGrp="1" noChangeArrowheads="1"/>
          </p:cNvSpPr>
          <p:nvPr>
            <p:ph type="body" idx="1"/>
          </p:nvPr>
        </p:nvSpPr>
        <p:spPr/>
        <p:txBody>
          <a:bodyPr/>
          <a:p>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696" name=""/>
        <p:cNvGrpSpPr/>
        <p:nvPr/>
      </p:nvGrpSpPr>
      <p:grpSpPr>
        <a:xfrm>
          <a:off x="0" y="0"/>
          <a:ext cx="0" cy="0"/>
          <a:chOff x="0" y="0"/>
          <a:chExt cx="0" cy="0"/>
        </a:xfrm>
      </p:grpSpPr>
      <p:sp>
        <p:nvSpPr>
          <p:cNvPr id="1049555" name="Rectangle 7"/>
          <p:cNvSpPr>
            <a:spLocks noGrp="1" noChangeArrowheads="1"/>
          </p:cNvSpPr>
          <p:nvPr>
            <p:ph type="sldNum" sz="quarter" idx="5"/>
          </p:nvPr>
        </p:nvSpPr>
        <p:spPr/>
        <p:txBody>
          <a:bodyPr/>
          <a:p>
            <a:fld id="{0DBA5C8F-C7C4-4965-8450-2BCF2BD12767}" type="slidenum">
              <a:rPr lang="en-US"/>
            </a:fld>
            <a:endParaRPr lang="en-US"/>
          </a:p>
        </p:txBody>
      </p:sp>
      <p:sp>
        <p:nvSpPr>
          <p:cNvPr id="1049556" name="Rectangle 2"/>
          <p:cNvSpPr>
            <a:spLocks noChangeAspect="1" noRot="1" noGrp="1" noChangeArrowheads="1" noTextEdit="1"/>
          </p:cNvSpPr>
          <p:nvPr>
            <p:ph type="sldImg"/>
          </p:nvPr>
        </p:nvSpPr>
        <p:spPr/>
      </p:sp>
      <p:sp>
        <p:nvSpPr>
          <p:cNvPr id="1049557" name="Rectangle 3"/>
          <p:cNvSpPr>
            <a:spLocks noGrp="1" noChangeArrowheads="1"/>
          </p:cNvSpPr>
          <p:nvPr>
            <p:ph type="body" idx="1"/>
          </p:nvPr>
        </p:nvSpPr>
        <p:spPr/>
        <p:txBody>
          <a:bodyPr/>
          <a:p>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699" name=""/>
        <p:cNvGrpSpPr/>
        <p:nvPr/>
      </p:nvGrpSpPr>
      <p:grpSpPr>
        <a:xfrm>
          <a:off x="0" y="0"/>
          <a:ext cx="0" cy="0"/>
          <a:chOff x="0" y="0"/>
          <a:chExt cx="0" cy="0"/>
        </a:xfrm>
      </p:grpSpPr>
      <p:sp>
        <p:nvSpPr>
          <p:cNvPr id="1049563" name="Rectangle 7"/>
          <p:cNvSpPr>
            <a:spLocks noGrp="1" noChangeArrowheads="1"/>
          </p:cNvSpPr>
          <p:nvPr>
            <p:ph type="sldNum" sz="quarter" idx="5"/>
          </p:nvPr>
        </p:nvSpPr>
        <p:spPr/>
        <p:txBody>
          <a:bodyPr/>
          <a:p>
            <a:fld id="{92A90CB4-D646-4C9E-9754-AB1BF6C9C209}" type="slidenum">
              <a:rPr lang="en-US"/>
            </a:fld>
            <a:endParaRPr lang="en-US"/>
          </a:p>
        </p:txBody>
      </p:sp>
      <p:sp>
        <p:nvSpPr>
          <p:cNvPr id="1049564" name="Rectangle 2"/>
          <p:cNvSpPr>
            <a:spLocks noChangeAspect="1" noRot="1" noGrp="1" noChangeArrowheads="1" noTextEdit="1"/>
          </p:cNvSpPr>
          <p:nvPr>
            <p:ph type="sldImg"/>
          </p:nvPr>
        </p:nvSpPr>
        <p:spPr/>
      </p:sp>
      <p:sp>
        <p:nvSpPr>
          <p:cNvPr id="1049565" name="Rectangle 3"/>
          <p:cNvSpPr>
            <a:spLocks noGrp="1" noChangeArrowheads="1"/>
          </p:cNvSpPr>
          <p:nvPr>
            <p:ph type="body" idx="1"/>
          </p:nvPr>
        </p:nvSpPr>
        <p:spPr/>
        <p:txBody>
          <a:bodyPr/>
          <a:p>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702" name=""/>
        <p:cNvGrpSpPr/>
        <p:nvPr/>
      </p:nvGrpSpPr>
      <p:grpSpPr>
        <a:xfrm>
          <a:off x="0" y="0"/>
          <a:ext cx="0" cy="0"/>
          <a:chOff x="0" y="0"/>
          <a:chExt cx="0" cy="0"/>
        </a:xfrm>
      </p:grpSpPr>
      <p:sp>
        <p:nvSpPr>
          <p:cNvPr id="1049567" name="Rectangle 7"/>
          <p:cNvSpPr>
            <a:spLocks noGrp="1" noChangeArrowheads="1"/>
          </p:cNvSpPr>
          <p:nvPr>
            <p:ph type="sldNum" sz="quarter" idx="5"/>
          </p:nvPr>
        </p:nvSpPr>
        <p:spPr/>
        <p:txBody>
          <a:bodyPr/>
          <a:p>
            <a:fld id="{070DC172-F736-4E02-97C0-25C5EFE6799A}" type="slidenum">
              <a:rPr lang="en-US"/>
            </a:fld>
            <a:endParaRPr lang="en-US"/>
          </a:p>
        </p:txBody>
      </p:sp>
      <p:sp>
        <p:nvSpPr>
          <p:cNvPr id="1049568" name="Rectangle 2"/>
          <p:cNvSpPr>
            <a:spLocks noChangeAspect="1" noRot="1" noGrp="1" noChangeArrowheads="1" noTextEdit="1"/>
          </p:cNvSpPr>
          <p:nvPr>
            <p:ph type="sldImg"/>
          </p:nvPr>
        </p:nvSpPr>
        <p:spPr/>
      </p:sp>
      <p:sp>
        <p:nvSpPr>
          <p:cNvPr id="1049569" name="Rectangle 3"/>
          <p:cNvSpPr>
            <a:spLocks noGrp="1" noChangeArrowheads="1"/>
          </p:cNvSpPr>
          <p:nvPr>
            <p:ph type="body" idx="1"/>
          </p:nvPr>
        </p:nvSpPr>
        <p:spPr/>
        <p:txBody>
          <a:bodyPr/>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705" name=""/>
        <p:cNvGrpSpPr/>
        <p:nvPr/>
      </p:nvGrpSpPr>
      <p:grpSpPr>
        <a:xfrm>
          <a:off x="0" y="0"/>
          <a:ext cx="0" cy="0"/>
          <a:chOff x="0" y="0"/>
          <a:chExt cx="0" cy="0"/>
        </a:xfrm>
      </p:grpSpPr>
      <p:sp>
        <p:nvSpPr>
          <p:cNvPr id="1049574" name="Rectangle 7"/>
          <p:cNvSpPr>
            <a:spLocks noGrp="1" noChangeArrowheads="1"/>
          </p:cNvSpPr>
          <p:nvPr>
            <p:ph type="sldNum" sz="quarter" idx="5"/>
          </p:nvPr>
        </p:nvSpPr>
        <p:spPr/>
        <p:txBody>
          <a:bodyPr/>
          <a:p>
            <a:fld id="{99A4DE49-568A-4939-A07A-706B0C27552C}" type="slidenum">
              <a:rPr lang="en-US"/>
            </a:fld>
            <a:endParaRPr lang="en-US"/>
          </a:p>
        </p:txBody>
      </p:sp>
      <p:sp>
        <p:nvSpPr>
          <p:cNvPr id="1049575" name="Rectangle 2"/>
          <p:cNvSpPr>
            <a:spLocks noChangeAspect="1" noRot="1" noGrp="1" noChangeArrowheads="1" noTextEdit="1"/>
          </p:cNvSpPr>
          <p:nvPr>
            <p:ph type="sldImg"/>
          </p:nvPr>
        </p:nvSpPr>
        <p:spPr/>
      </p:sp>
      <p:sp>
        <p:nvSpPr>
          <p:cNvPr id="1049576" name="Rectangle 3"/>
          <p:cNvSpPr>
            <a:spLocks noGrp="1" noChangeArrowheads="1"/>
          </p:cNvSpPr>
          <p:nvPr>
            <p:ph type="body" idx="1"/>
          </p:nvPr>
        </p:nvSpPr>
        <p:spPr/>
        <p:txBody>
          <a:bodyPr/>
          <a:p>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708" name=""/>
        <p:cNvGrpSpPr/>
        <p:nvPr/>
      </p:nvGrpSpPr>
      <p:grpSpPr>
        <a:xfrm>
          <a:off x="0" y="0"/>
          <a:ext cx="0" cy="0"/>
          <a:chOff x="0" y="0"/>
          <a:chExt cx="0" cy="0"/>
        </a:xfrm>
      </p:grpSpPr>
      <p:sp>
        <p:nvSpPr>
          <p:cNvPr id="1049584" name="Rectangle 7"/>
          <p:cNvSpPr>
            <a:spLocks noGrp="1" noChangeArrowheads="1"/>
          </p:cNvSpPr>
          <p:nvPr>
            <p:ph type="sldNum" sz="quarter" idx="5"/>
          </p:nvPr>
        </p:nvSpPr>
        <p:spPr/>
        <p:txBody>
          <a:bodyPr/>
          <a:p>
            <a:fld id="{03F0E040-96E7-4C1A-8FC1-21C50167A59D}" type="slidenum">
              <a:rPr lang="en-US"/>
            </a:fld>
            <a:endParaRPr lang="en-US"/>
          </a:p>
        </p:txBody>
      </p:sp>
      <p:sp>
        <p:nvSpPr>
          <p:cNvPr id="1049585" name="Rectangle 2"/>
          <p:cNvSpPr>
            <a:spLocks noChangeAspect="1" noRot="1" noGrp="1" noChangeArrowheads="1" noTextEdit="1"/>
          </p:cNvSpPr>
          <p:nvPr>
            <p:ph type="sldImg"/>
          </p:nvPr>
        </p:nvSpPr>
        <p:spPr/>
      </p:sp>
      <p:sp>
        <p:nvSpPr>
          <p:cNvPr id="1049586" name="Rectangle 3"/>
          <p:cNvSpPr>
            <a:spLocks noGrp="1" noChangeArrowheads="1"/>
          </p:cNvSpPr>
          <p:nvPr>
            <p:ph type="body" idx="1"/>
          </p:nvPr>
        </p:nvSpPr>
        <p:spPr/>
        <p:txBody>
          <a:bodyPr/>
          <a:p>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711" name=""/>
        <p:cNvGrpSpPr/>
        <p:nvPr/>
      </p:nvGrpSpPr>
      <p:grpSpPr>
        <a:xfrm>
          <a:off x="0" y="0"/>
          <a:ext cx="0" cy="0"/>
          <a:chOff x="0" y="0"/>
          <a:chExt cx="0" cy="0"/>
        </a:xfrm>
      </p:grpSpPr>
      <p:sp>
        <p:nvSpPr>
          <p:cNvPr id="1049589" name="Rectangle 7"/>
          <p:cNvSpPr>
            <a:spLocks noGrp="1" noChangeArrowheads="1"/>
          </p:cNvSpPr>
          <p:nvPr>
            <p:ph type="sldNum" sz="quarter" idx="5"/>
          </p:nvPr>
        </p:nvSpPr>
        <p:spPr/>
        <p:txBody>
          <a:bodyPr/>
          <a:p>
            <a:fld id="{C686C85C-CDD1-48BB-B544-17DA3890639B}" type="slidenum">
              <a:rPr lang="en-US"/>
            </a:fld>
            <a:endParaRPr lang="en-US"/>
          </a:p>
        </p:txBody>
      </p:sp>
      <p:sp>
        <p:nvSpPr>
          <p:cNvPr id="1049590" name="Rectangle 2"/>
          <p:cNvSpPr>
            <a:spLocks noChangeAspect="1" noRot="1" noGrp="1" noChangeArrowheads="1" noTextEdit="1"/>
          </p:cNvSpPr>
          <p:nvPr>
            <p:ph type="sldImg"/>
          </p:nvPr>
        </p:nvSpPr>
        <p:spPr/>
      </p:sp>
      <p:sp>
        <p:nvSpPr>
          <p:cNvPr id="1049591" name="Rectangle 3"/>
          <p:cNvSpPr>
            <a:spLocks noGrp="1" noChangeArrowheads="1"/>
          </p:cNvSpPr>
          <p:nvPr>
            <p:ph type="body" idx="1"/>
          </p:nvPr>
        </p:nvSpPr>
        <p:spPr/>
        <p:txBody>
          <a:bodyPr/>
          <a:p>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714" name=""/>
        <p:cNvGrpSpPr/>
        <p:nvPr/>
      </p:nvGrpSpPr>
      <p:grpSpPr>
        <a:xfrm>
          <a:off x="0" y="0"/>
          <a:ext cx="0" cy="0"/>
          <a:chOff x="0" y="0"/>
          <a:chExt cx="0" cy="0"/>
        </a:xfrm>
      </p:grpSpPr>
      <p:sp>
        <p:nvSpPr>
          <p:cNvPr id="1049594" name="Rectangle 7"/>
          <p:cNvSpPr>
            <a:spLocks noGrp="1" noChangeArrowheads="1"/>
          </p:cNvSpPr>
          <p:nvPr>
            <p:ph type="sldNum" sz="quarter" idx="5"/>
          </p:nvPr>
        </p:nvSpPr>
        <p:spPr/>
        <p:txBody>
          <a:bodyPr/>
          <a:p>
            <a:fld id="{3E2DE771-644E-412E-9E2C-D74779D4A49B}" type="slidenum">
              <a:rPr lang="en-US"/>
            </a:fld>
            <a:endParaRPr lang="en-US"/>
          </a:p>
        </p:txBody>
      </p:sp>
      <p:sp>
        <p:nvSpPr>
          <p:cNvPr id="1049595" name="Rectangle 2"/>
          <p:cNvSpPr>
            <a:spLocks noChangeAspect="1" noRot="1" noGrp="1" noChangeArrowheads="1" noTextEdit="1"/>
          </p:cNvSpPr>
          <p:nvPr>
            <p:ph type="sldImg"/>
          </p:nvPr>
        </p:nvSpPr>
        <p:spPr/>
      </p:sp>
      <p:sp>
        <p:nvSpPr>
          <p:cNvPr id="1049596" name="Rectangle 3"/>
          <p:cNvSpPr>
            <a:spLocks noGrp="1" noChangeArrowheads="1"/>
          </p:cNvSpPr>
          <p:nvPr>
            <p:ph type="body" idx="1"/>
          </p:nvPr>
        </p:nvSpPr>
        <p:spPr/>
        <p:txBody>
          <a:bodyPr/>
          <a:p>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717" name=""/>
        <p:cNvGrpSpPr/>
        <p:nvPr/>
      </p:nvGrpSpPr>
      <p:grpSpPr>
        <a:xfrm>
          <a:off x="0" y="0"/>
          <a:ext cx="0" cy="0"/>
          <a:chOff x="0" y="0"/>
          <a:chExt cx="0" cy="0"/>
        </a:xfrm>
      </p:grpSpPr>
      <p:sp>
        <p:nvSpPr>
          <p:cNvPr id="1049598" name="Rectangle 7"/>
          <p:cNvSpPr>
            <a:spLocks noGrp="1" noChangeArrowheads="1"/>
          </p:cNvSpPr>
          <p:nvPr>
            <p:ph type="sldNum" sz="quarter" idx="5"/>
          </p:nvPr>
        </p:nvSpPr>
        <p:spPr/>
        <p:txBody>
          <a:bodyPr/>
          <a:p>
            <a:fld id="{6505558F-D587-4424-9141-1D34C52F9E39}" type="slidenum">
              <a:rPr lang="en-US"/>
            </a:fld>
            <a:endParaRPr lang="en-US"/>
          </a:p>
        </p:txBody>
      </p:sp>
      <p:sp>
        <p:nvSpPr>
          <p:cNvPr id="1049599" name="Rectangle 2"/>
          <p:cNvSpPr>
            <a:spLocks noChangeAspect="1" noRot="1" noGrp="1" noChangeArrowheads="1" noTextEdit="1"/>
          </p:cNvSpPr>
          <p:nvPr>
            <p:ph type="sldImg"/>
          </p:nvPr>
        </p:nvSpPr>
        <p:spPr/>
      </p:sp>
      <p:sp>
        <p:nvSpPr>
          <p:cNvPr id="1049600" name="Rectangle 3"/>
          <p:cNvSpPr>
            <a:spLocks noGrp="1" noChangeArrowheads="1"/>
          </p:cNvSpPr>
          <p:nvPr>
            <p:ph type="body" idx="1"/>
          </p:nvPr>
        </p:nvSpPr>
        <p:spPr/>
        <p:txBody>
          <a:bodyPr/>
          <a:p>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720" name=""/>
        <p:cNvGrpSpPr/>
        <p:nvPr/>
      </p:nvGrpSpPr>
      <p:grpSpPr>
        <a:xfrm>
          <a:off x="0" y="0"/>
          <a:ext cx="0" cy="0"/>
          <a:chOff x="0" y="0"/>
          <a:chExt cx="0" cy="0"/>
        </a:xfrm>
      </p:grpSpPr>
      <p:sp>
        <p:nvSpPr>
          <p:cNvPr id="1049605" name="Rectangle 7"/>
          <p:cNvSpPr>
            <a:spLocks noGrp="1" noChangeArrowheads="1"/>
          </p:cNvSpPr>
          <p:nvPr>
            <p:ph type="sldNum" sz="quarter" idx="5"/>
          </p:nvPr>
        </p:nvSpPr>
        <p:spPr/>
        <p:txBody>
          <a:bodyPr/>
          <a:p>
            <a:fld id="{5D11CC3E-F644-4512-9717-A398818B276C}" type="slidenum">
              <a:rPr lang="en-US"/>
            </a:fld>
            <a:endParaRPr lang="en-US"/>
          </a:p>
        </p:txBody>
      </p:sp>
      <p:sp>
        <p:nvSpPr>
          <p:cNvPr id="1049606" name="Rectangle 2"/>
          <p:cNvSpPr>
            <a:spLocks noChangeAspect="1" noRot="1" noGrp="1" noChangeArrowheads="1" noTextEdit="1"/>
          </p:cNvSpPr>
          <p:nvPr>
            <p:ph type="sldImg"/>
          </p:nvPr>
        </p:nvSpPr>
        <p:spPr/>
      </p:sp>
      <p:sp>
        <p:nvSpPr>
          <p:cNvPr id="1049607" name="Rectangle 3"/>
          <p:cNvSpPr>
            <a:spLocks noGrp="1" noChangeArrowheads="1"/>
          </p:cNvSpPr>
          <p:nvPr>
            <p:ph type="body" idx="1"/>
          </p:nvPr>
        </p:nvSpPr>
        <p:spPr/>
        <p:txBody>
          <a:bodyPr/>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307" name=""/>
        <p:cNvGrpSpPr/>
        <p:nvPr/>
      </p:nvGrpSpPr>
      <p:grpSpPr>
        <a:xfrm>
          <a:off x="0" y="0"/>
          <a:ext cx="0" cy="0"/>
          <a:chOff x="0" y="0"/>
          <a:chExt cx="0" cy="0"/>
        </a:xfrm>
      </p:grpSpPr>
      <p:sp>
        <p:nvSpPr>
          <p:cNvPr id="1048724" name="Rectangle 7"/>
          <p:cNvSpPr>
            <a:spLocks noGrp="1" noChangeArrowheads="1"/>
          </p:cNvSpPr>
          <p:nvPr>
            <p:ph type="sldNum" sz="quarter" idx="5"/>
          </p:nvPr>
        </p:nvSpPr>
        <p:spPr/>
        <p:txBody>
          <a:bodyPr/>
          <a:p>
            <a:fld id="{DDB5897E-6921-4B17-B61E-B595CD8CC487}" type="slidenum">
              <a:rPr lang="en-US"/>
            </a:fld>
            <a:endParaRPr lang="en-US"/>
          </a:p>
        </p:txBody>
      </p:sp>
      <p:sp>
        <p:nvSpPr>
          <p:cNvPr id="1048725" name="Rectangle 2"/>
          <p:cNvSpPr>
            <a:spLocks noChangeAspect="1" noRot="1" noGrp="1" noChangeArrowheads="1" noTextEdit="1"/>
          </p:cNvSpPr>
          <p:nvPr>
            <p:ph type="sldImg"/>
          </p:nvPr>
        </p:nvSpPr>
        <p:spPr/>
      </p:sp>
      <p:sp>
        <p:nvSpPr>
          <p:cNvPr id="1048726" name="Rectangle 3"/>
          <p:cNvSpPr>
            <a:spLocks noGrp="1" noChangeArrowheads="1"/>
          </p:cNvSpPr>
          <p:nvPr>
            <p:ph type="body" idx="1"/>
          </p:nvPr>
        </p:nvSpPr>
        <p:spPr/>
        <p:txBody>
          <a:bodyPr/>
          <a:p>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723" name=""/>
        <p:cNvGrpSpPr/>
        <p:nvPr/>
      </p:nvGrpSpPr>
      <p:grpSpPr>
        <a:xfrm>
          <a:off x="0" y="0"/>
          <a:ext cx="0" cy="0"/>
          <a:chOff x="0" y="0"/>
          <a:chExt cx="0" cy="0"/>
        </a:xfrm>
      </p:grpSpPr>
      <p:sp>
        <p:nvSpPr>
          <p:cNvPr id="1049616" name="Rectangle 7"/>
          <p:cNvSpPr>
            <a:spLocks noGrp="1" noChangeArrowheads="1"/>
          </p:cNvSpPr>
          <p:nvPr>
            <p:ph type="sldNum" sz="quarter" idx="5"/>
          </p:nvPr>
        </p:nvSpPr>
        <p:spPr/>
        <p:txBody>
          <a:bodyPr/>
          <a:p>
            <a:fld id="{279BF88F-03BA-464F-8CD9-0602E4C77C57}" type="slidenum">
              <a:rPr lang="en-US"/>
            </a:fld>
            <a:endParaRPr lang="en-US"/>
          </a:p>
        </p:txBody>
      </p:sp>
      <p:sp>
        <p:nvSpPr>
          <p:cNvPr id="1049617" name="Rectangle 2"/>
          <p:cNvSpPr>
            <a:spLocks noChangeAspect="1" noRot="1" noGrp="1" noChangeArrowheads="1" noTextEdit="1"/>
          </p:cNvSpPr>
          <p:nvPr>
            <p:ph type="sldImg"/>
          </p:nvPr>
        </p:nvSpPr>
        <p:spPr/>
      </p:sp>
      <p:sp>
        <p:nvSpPr>
          <p:cNvPr id="1049618" name="Rectangle 3"/>
          <p:cNvSpPr>
            <a:spLocks noGrp="1" noChangeArrowheads="1"/>
          </p:cNvSpPr>
          <p:nvPr>
            <p:ph type="body" idx="1"/>
          </p:nvPr>
        </p:nvSpPr>
        <p:spPr/>
        <p:txBody>
          <a:bodyPr/>
          <a:p>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726" name=""/>
        <p:cNvGrpSpPr/>
        <p:nvPr/>
      </p:nvGrpSpPr>
      <p:grpSpPr>
        <a:xfrm>
          <a:off x="0" y="0"/>
          <a:ext cx="0" cy="0"/>
          <a:chOff x="0" y="0"/>
          <a:chExt cx="0" cy="0"/>
        </a:xfrm>
      </p:grpSpPr>
      <p:sp>
        <p:nvSpPr>
          <p:cNvPr id="1049625" name="Rectangle 7"/>
          <p:cNvSpPr>
            <a:spLocks noGrp="1" noChangeArrowheads="1"/>
          </p:cNvSpPr>
          <p:nvPr>
            <p:ph type="sldNum" sz="quarter" idx="5"/>
          </p:nvPr>
        </p:nvSpPr>
        <p:spPr/>
        <p:txBody>
          <a:bodyPr/>
          <a:p>
            <a:fld id="{FB33F522-2CB2-47AA-BDA6-3000E750B00F}" type="slidenum">
              <a:rPr lang="en-US"/>
            </a:fld>
            <a:endParaRPr lang="en-US"/>
          </a:p>
        </p:txBody>
      </p:sp>
      <p:sp>
        <p:nvSpPr>
          <p:cNvPr id="1049626" name="Rectangle 2"/>
          <p:cNvSpPr>
            <a:spLocks noChangeAspect="1" noRot="1" noGrp="1" noChangeArrowheads="1" noTextEdit="1"/>
          </p:cNvSpPr>
          <p:nvPr>
            <p:ph type="sldImg"/>
          </p:nvPr>
        </p:nvSpPr>
        <p:spPr/>
      </p:sp>
      <p:sp>
        <p:nvSpPr>
          <p:cNvPr id="1049627" name="Rectangle 3"/>
          <p:cNvSpPr>
            <a:spLocks noGrp="1" noChangeArrowheads="1"/>
          </p:cNvSpPr>
          <p:nvPr>
            <p:ph type="body" idx="1"/>
          </p:nvPr>
        </p:nvSpPr>
        <p:spPr/>
        <p:txBody>
          <a:bodyPr/>
          <a:p>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729" name=""/>
        <p:cNvGrpSpPr/>
        <p:nvPr/>
      </p:nvGrpSpPr>
      <p:grpSpPr>
        <a:xfrm>
          <a:off x="0" y="0"/>
          <a:ext cx="0" cy="0"/>
          <a:chOff x="0" y="0"/>
          <a:chExt cx="0" cy="0"/>
        </a:xfrm>
      </p:grpSpPr>
      <p:sp>
        <p:nvSpPr>
          <p:cNvPr id="1049635" name="Rectangle 7"/>
          <p:cNvSpPr>
            <a:spLocks noGrp="1" noChangeArrowheads="1"/>
          </p:cNvSpPr>
          <p:nvPr>
            <p:ph type="sldNum" sz="quarter" idx="5"/>
          </p:nvPr>
        </p:nvSpPr>
        <p:spPr/>
        <p:txBody>
          <a:bodyPr/>
          <a:p>
            <a:fld id="{5C863B5D-EE5B-444C-8873-FA50315C4E43}" type="slidenum">
              <a:rPr lang="en-US"/>
            </a:fld>
            <a:endParaRPr lang="en-US"/>
          </a:p>
        </p:txBody>
      </p:sp>
      <p:sp>
        <p:nvSpPr>
          <p:cNvPr id="1049636" name="Rectangle 2"/>
          <p:cNvSpPr>
            <a:spLocks noChangeAspect="1" noRot="1" noGrp="1" noChangeArrowheads="1" noTextEdit="1"/>
          </p:cNvSpPr>
          <p:nvPr>
            <p:ph type="sldImg"/>
          </p:nvPr>
        </p:nvSpPr>
        <p:spPr/>
      </p:sp>
      <p:sp>
        <p:nvSpPr>
          <p:cNvPr id="1049637" name="Rectangle 3"/>
          <p:cNvSpPr>
            <a:spLocks noGrp="1" noChangeArrowheads="1"/>
          </p:cNvSpPr>
          <p:nvPr>
            <p:ph type="body" idx="1"/>
          </p:nvPr>
        </p:nvSpPr>
        <p:spPr/>
        <p:txBody>
          <a:bodyPr/>
          <a:p>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735" name=""/>
        <p:cNvGrpSpPr/>
        <p:nvPr/>
      </p:nvGrpSpPr>
      <p:grpSpPr>
        <a:xfrm>
          <a:off x="0" y="0"/>
          <a:ext cx="0" cy="0"/>
          <a:chOff x="0" y="0"/>
          <a:chExt cx="0" cy="0"/>
        </a:xfrm>
      </p:grpSpPr>
      <p:sp>
        <p:nvSpPr>
          <p:cNvPr id="1049648" name="Rectangle 7"/>
          <p:cNvSpPr>
            <a:spLocks noGrp="1" noChangeArrowheads="1"/>
          </p:cNvSpPr>
          <p:nvPr>
            <p:ph type="sldNum" sz="quarter" idx="5"/>
          </p:nvPr>
        </p:nvSpPr>
        <p:spPr/>
        <p:txBody>
          <a:bodyPr/>
          <a:p>
            <a:fld id="{D188120C-92FB-4795-945C-631E08BB952A}" type="slidenum">
              <a:rPr lang="en-US"/>
            </a:fld>
            <a:endParaRPr lang="en-US"/>
          </a:p>
        </p:txBody>
      </p:sp>
      <p:sp>
        <p:nvSpPr>
          <p:cNvPr id="1049649" name="Rectangle 2"/>
          <p:cNvSpPr>
            <a:spLocks noChangeAspect="1" noRot="1" noGrp="1" noChangeArrowheads="1" noTextEdit="1"/>
          </p:cNvSpPr>
          <p:nvPr>
            <p:ph type="sldImg"/>
          </p:nvPr>
        </p:nvSpPr>
        <p:spPr/>
      </p:sp>
      <p:sp>
        <p:nvSpPr>
          <p:cNvPr id="1049650" name="Rectangle 3"/>
          <p:cNvSpPr>
            <a:spLocks noGrp="1" noChangeArrowheads="1"/>
          </p:cNvSpPr>
          <p:nvPr>
            <p:ph type="body" idx="1"/>
          </p:nvPr>
        </p:nvSpPr>
        <p:spPr/>
        <p:txBody>
          <a:bodyPr/>
          <a:p>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738" name=""/>
        <p:cNvGrpSpPr/>
        <p:nvPr/>
      </p:nvGrpSpPr>
      <p:grpSpPr>
        <a:xfrm>
          <a:off x="0" y="0"/>
          <a:ext cx="0" cy="0"/>
          <a:chOff x="0" y="0"/>
          <a:chExt cx="0" cy="0"/>
        </a:xfrm>
      </p:grpSpPr>
      <p:sp>
        <p:nvSpPr>
          <p:cNvPr id="1049652" name="Rectangle 7"/>
          <p:cNvSpPr>
            <a:spLocks noGrp="1" noChangeArrowheads="1"/>
          </p:cNvSpPr>
          <p:nvPr>
            <p:ph type="sldNum" sz="quarter" idx="5"/>
          </p:nvPr>
        </p:nvSpPr>
        <p:spPr/>
        <p:txBody>
          <a:bodyPr/>
          <a:p>
            <a:fld id="{0CB5A85D-2D8B-491A-8A10-78835BF292AB}" type="slidenum">
              <a:rPr lang="en-US"/>
            </a:fld>
            <a:endParaRPr lang="en-US"/>
          </a:p>
        </p:txBody>
      </p:sp>
      <p:sp>
        <p:nvSpPr>
          <p:cNvPr id="1049653" name="Rectangle 2"/>
          <p:cNvSpPr>
            <a:spLocks noChangeAspect="1" noRot="1" noGrp="1" noChangeArrowheads="1" noTextEdit="1"/>
          </p:cNvSpPr>
          <p:nvPr>
            <p:ph type="sldImg"/>
          </p:nvPr>
        </p:nvSpPr>
        <p:spPr/>
      </p:sp>
      <p:sp>
        <p:nvSpPr>
          <p:cNvPr id="1049654" name="Rectangle 3"/>
          <p:cNvSpPr>
            <a:spLocks noGrp="1" noChangeArrowheads="1"/>
          </p:cNvSpPr>
          <p:nvPr>
            <p:ph type="body" idx="1"/>
          </p:nvPr>
        </p:nvSpPr>
        <p:spPr/>
        <p:txBody>
          <a:bodyPr/>
          <a:p>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741" name=""/>
        <p:cNvGrpSpPr/>
        <p:nvPr/>
      </p:nvGrpSpPr>
      <p:grpSpPr>
        <a:xfrm>
          <a:off x="0" y="0"/>
          <a:ext cx="0" cy="0"/>
          <a:chOff x="0" y="0"/>
          <a:chExt cx="0" cy="0"/>
        </a:xfrm>
      </p:grpSpPr>
      <p:sp>
        <p:nvSpPr>
          <p:cNvPr id="1049656" name="Rectangle 7"/>
          <p:cNvSpPr>
            <a:spLocks noGrp="1" noChangeArrowheads="1"/>
          </p:cNvSpPr>
          <p:nvPr>
            <p:ph type="sldNum" sz="quarter" idx="5"/>
          </p:nvPr>
        </p:nvSpPr>
        <p:spPr/>
        <p:txBody>
          <a:bodyPr/>
          <a:p>
            <a:fld id="{19AED7B1-A824-453A-BEDA-4E0578B70440}" type="slidenum">
              <a:rPr lang="en-US"/>
            </a:fld>
            <a:endParaRPr lang="en-US"/>
          </a:p>
        </p:txBody>
      </p:sp>
      <p:sp>
        <p:nvSpPr>
          <p:cNvPr id="1049657" name="Rectangle 2"/>
          <p:cNvSpPr>
            <a:spLocks noChangeAspect="1" noRot="1" noGrp="1" noChangeArrowheads="1" noTextEdit="1"/>
          </p:cNvSpPr>
          <p:nvPr>
            <p:ph type="sldImg"/>
          </p:nvPr>
        </p:nvSpPr>
        <p:spPr/>
      </p:sp>
      <p:sp>
        <p:nvSpPr>
          <p:cNvPr id="1049658" name="Rectangle 3"/>
          <p:cNvSpPr>
            <a:spLocks noGrp="1" noChangeArrowheads="1"/>
          </p:cNvSpPr>
          <p:nvPr>
            <p:ph type="body" idx="1"/>
          </p:nvPr>
        </p:nvSpPr>
        <p:spPr/>
        <p:txBody>
          <a:bodyPr/>
          <a:p>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744" name=""/>
        <p:cNvGrpSpPr/>
        <p:nvPr/>
      </p:nvGrpSpPr>
      <p:grpSpPr>
        <a:xfrm>
          <a:off x="0" y="0"/>
          <a:ext cx="0" cy="0"/>
          <a:chOff x="0" y="0"/>
          <a:chExt cx="0" cy="0"/>
        </a:xfrm>
      </p:grpSpPr>
      <p:sp>
        <p:nvSpPr>
          <p:cNvPr id="1049660" name="Rectangle 7"/>
          <p:cNvSpPr>
            <a:spLocks noGrp="1" noChangeArrowheads="1"/>
          </p:cNvSpPr>
          <p:nvPr>
            <p:ph type="sldNum" sz="quarter" idx="5"/>
          </p:nvPr>
        </p:nvSpPr>
        <p:spPr/>
        <p:txBody>
          <a:bodyPr/>
          <a:p>
            <a:fld id="{A1A82AA8-A14F-4EE8-A67B-0A8B2A1B9B88}" type="slidenum">
              <a:rPr lang="en-US"/>
            </a:fld>
            <a:endParaRPr lang="en-US"/>
          </a:p>
        </p:txBody>
      </p:sp>
      <p:sp>
        <p:nvSpPr>
          <p:cNvPr id="1049661" name="Rectangle 2"/>
          <p:cNvSpPr>
            <a:spLocks noChangeAspect="1" noRot="1" noGrp="1" noChangeArrowheads="1" noTextEdit="1"/>
          </p:cNvSpPr>
          <p:nvPr>
            <p:ph type="sldImg"/>
          </p:nvPr>
        </p:nvSpPr>
        <p:spPr/>
      </p:sp>
      <p:sp>
        <p:nvSpPr>
          <p:cNvPr id="1049662" name="Rectangle 3"/>
          <p:cNvSpPr>
            <a:spLocks noGrp="1" noChangeArrowheads="1"/>
          </p:cNvSpPr>
          <p:nvPr>
            <p:ph type="body" idx="1"/>
          </p:nvPr>
        </p:nvSpPr>
        <p:spPr/>
        <p:txBody>
          <a:bodyPr/>
          <a:p>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747" name=""/>
        <p:cNvGrpSpPr/>
        <p:nvPr/>
      </p:nvGrpSpPr>
      <p:grpSpPr>
        <a:xfrm>
          <a:off x="0" y="0"/>
          <a:ext cx="0" cy="0"/>
          <a:chOff x="0" y="0"/>
          <a:chExt cx="0" cy="0"/>
        </a:xfrm>
      </p:grpSpPr>
      <p:sp>
        <p:nvSpPr>
          <p:cNvPr id="1049664" name="Rectangle 7"/>
          <p:cNvSpPr>
            <a:spLocks noGrp="1" noChangeArrowheads="1"/>
          </p:cNvSpPr>
          <p:nvPr>
            <p:ph type="sldNum" sz="quarter" idx="5"/>
          </p:nvPr>
        </p:nvSpPr>
        <p:spPr/>
        <p:txBody>
          <a:bodyPr/>
          <a:p>
            <a:fld id="{1A2B143F-AB9A-4CA1-8FD7-80391C8E2F9B}" type="slidenum">
              <a:rPr lang="en-US"/>
            </a:fld>
            <a:endParaRPr lang="en-US"/>
          </a:p>
        </p:txBody>
      </p:sp>
      <p:sp>
        <p:nvSpPr>
          <p:cNvPr id="1049665" name="Rectangle 2"/>
          <p:cNvSpPr>
            <a:spLocks noChangeAspect="1" noRot="1" noGrp="1" noChangeArrowheads="1" noTextEdit="1"/>
          </p:cNvSpPr>
          <p:nvPr>
            <p:ph type="sldImg"/>
          </p:nvPr>
        </p:nvSpPr>
        <p:spPr/>
      </p:sp>
      <p:sp>
        <p:nvSpPr>
          <p:cNvPr id="1049666" name="Rectangle 3"/>
          <p:cNvSpPr>
            <a:spLocks noGrp="1" noChangeArrowheads="1"/>
          </p:cNvSpPr>
          <p:nvPr>
            <p:ph type="body" idx="1"/>
          </p:nvPr>
        </p:nvSpPr>
        <p:spPr/>
        <p:txBody>
          <a:bodyPr/>
          <a:p>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750" name=""/>
        <p:cNvGrpSpPr/>
        <p:nvPr/>
      </p:nvGrpSpPr>
      <p:grpSpPr>
        <a:xfrm>
          <a:off x="0" y="0"/>
          <a:ext cx="0" cy="0"/>
          <a:chOff x="0" y="0"/>
          <a:chExt cx="0" cy="0"/>
        </a:xfrm>
      </p:grpSpPr>
      <p:sp>
        <p:nvSpPr>
          <p:cNvPr id="1049668" name="Rectangle 7"/>
          <p:cNvSpPr>
            <a:spLocks noGrp="1" noChangeArrowheads="1"/>
          </p:cNvSpPr>
          <p:nvPr>
            <p:ph type="sldNum" sz="quarter" idx="5"/>
          </p:nvPr>
        </p:nvSpPr>
        <p:spPr/>
        <p:txBody>
          <a:bodyPr/>
          <a:p>
            <a:fld id="{C5BD009D-45EC-43A3-986F-9C02E4096CD8}" type="slidenum">
              <a:rPr lang="en-US"/>
            </a:fld>
            <a:endParaRPr lang="en-US"/>
          </a:p>
        </p:txBody>
      </p:sp>
      <p:sp>
        <p:nvSpPr>
          <p:cNvPr id="1049669" name="Rectangle 2"/>
          <p:cNvSpPr>
            <a:spLocks noChangeAspect="1" noRot="1" noGrp="1" noChangeArrowheads="1" noTextEdit="1"/>
          </p:cNvSpPr>
          <p:nvPr>
            <p:ph type="sldImg"/>
          </p:nvPr>
        </p:nvSpPr>
        <p:spPr/>
      </p:sp>
      <p:sp>
        <p:nvSpPr>
          <p:cNvPr id="1049670" name="Rectangle 3"/>
          <p:cNvSpPr>
            <a:spLocks noGrp="1" noChangeArrowheads="1"/>
          </p:cNvSpPr>
          <p:nvPr>
            <p:ph type="body" idx="1"/>
          </p:nvPr>
        </p:nvSpPr>
        <p:spPr/>
        <p:txBody>
          <a:bodyPr/>
          <a:p>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753" name=""/>
        <p:cNvGrpSpPr/>
        <p:nvPr/>
      </p:nvGrpSpPr>
      <p:grpSpPr>
        <a:xfrm>
          <a:off x="0" y="0"/>
          <a:ext cx="0" cy="0"/>
          <a:chOff x="0" y="0"/>
          <a:chExt cx="0" cy="0"/>
        </a:xfrm>
      </p:grpSpPr>
      <p:sp>
        <p:nvSpPr>
          <p:cNvPr id="1049679" name="Rectangle 7"/>
          <p:cNvSpPr>
            <a:spLocks noGrp="1" noChangeArrowheads="1"/>
          </p:cNvSpPr>
          <p:nvPr>
            <p:ph type="sldNum" sz="quarter" idx="5"/>
          </p:nvPr>
        </p:nvSpPr>
        <p:spPr/>
        <p:txBody>
          <a:bodyPr/>
          <a:p>
            <a:fld id="{4C6B0BBB-4735-42E8-B21C-0AAA1E8671AF}" type="slidenum">
              <a:rPr lang="en-US"/>
            </a:fld>
            <a:endParaRPr lang="en-US"/>
          </a:p>
        </p:txBody>
      </p:sp>
      <p:sp>
        <p:nvSpPr>
          <p:cNvPr id="1049680" name="Rectangle 2"/>
          <p:cNvSpPr>
            <a:spLocks noChangeAspect="1" noRot="1" noGrp="1" noChangeArrowheads="1" noTextEdit="1"/>
          </p:cNvSpPr>
          <p:nvPr>
            <p:ph type="sldImg"/>
          </p:nvPr>
        </p:nvSpPr>
        <p:spPr/>
      </p:sp>
      <p:sp>
        <p:nvSpPr>
          <p:cNvPr id="1049681" name="Rectangle 3"/>
          <p:cNvSpPr>
            <a:spLocks noGrp="1" noChangeArrowheads="1"/>
          </p:cNvSpPr>
          <p:nvPr>
            <p:ph type="body" idx="1"/>
          </p:nvPr>
        </p:nvSpPr>
        <p:spPr/>
        <p:txBody>
          <a:bodyPr/>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310" name=""/>
        <p:cNvGrpSpPr/>
        <p:nvPr/>
      </p:nvGrpSpPr>
      <p:grpSpPr>
        <a:xfrm>
          <a:off x="0" y="0"/>
          <a:ext cx="0" cy="0"/>
          <a:chOff x="0" y="0"/>
          <a:chExt cx="0" cy="0"/>
        </a:xfrm>
      </p:grpSpPr>
      <p:sp>
        <p:nvSpPr>
          <p:cNvPr id="1048728" name="Rectangle 7"/>
          <p:cNvSpPr>
            <a:spLocks noGrp="1" noChangeArrowheads="1"/>
          </p:cNvSpPr>
          <p:nvPr>
            <p:ph type="sldNum" sz="quarter" idx="5"/>
          </p:nvPr>
        </p:nvSpPr>
        <p:spPr/>
        <p:txBody>
          <a:bodyPr/>
          <a:p>
            <a:fld id="{BF81F411-C26A-4FC3-8940-199774DFB721}" type="slidenum">
              <a:rPr lang="en-US"/>
            </a:fld>
            <a:endParaRPr lang="en-US"/>
          </a:p>
        </p:txBody>
      </p:sp>
      <p:sp>
        <p:nvSpPr>
          <p:cNvPr id="1048729" name="Rectangle 2"/>
          <p:cNvSpPr>
            <a:spLocks noChangeAspect="1" noRot="1" noGrp="1" noChangeArrowheads="1" noTextEdit="1"/>
          </p:cNvSpPr>
          <p:nvPr>
            <p:ph type="sldImg"/>
          </p:nvPr>
        </p:nvSpPr>
        <p:spPr/>
      </p:sp>
      <p:sp>
        <p:nvSpPr>
          <p:cNvPr id="1048730" name="Rectangle 3"/>
          <p:cNvSpPr>
            <a:spLocks noGrp="1" noChangeArrowheads="1"/>
          </p:cNvSpPr>
          <p:nvPr>
            <p:ph type="body" idx="1"/>
          </p:nvPr>
        </p:nvSpPr>
        <p:spPr/>
        <p:txBody>
          <a:bodyPr/>
          <a:p>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756" name=""/>
        <p:cNvGrpSpPr/>
        <p:nvPr/>
      </p:nvGrpSpPr>
      <p:grpSpPr>
        <a:xfrm>
          <a:off x="0" y="0"/>
          <a:ext cx="0" cy="0"/>
          <a:chOff x="0" y="0"/>
          <a:chExt cx="0" cy="0"/>
        </a:xfrm>
      </p:grpSpPr>
      <p:sp>
        <p:nvSpPr>
          <p:cNvPr id="1049684" name="Rectangle 7"/>
          <p:cNvSpPr>
            <a:spLocks noGrp="1" noChangeArrowheads="1"/>
          </p:cNvSpPr>
          <p:nvPr>
            <p:ph type="sldNum" sz="quarter" idx="5"/>
          </p:nvPr>
        </p:nvSpPr>
        <p:spPr/>
        <p:txBody>
          <a:bodyPr/>
          <a:p>
            <a:fld id="{0CB1C6B0-B89B-4B4B-BE58-8EC980F9B2AA}" type="slidenum">
              <a:rPr lang="en-US"/>
            </a:fld>
            <a:endParaRPr lang="en-US"/>
          </a:p>
        </p:txBody>
      </p:sp>
      <p:sp>
        <p:nvSpPr>
          <p:cNvPr id="1049685" name="Rectangle 2"/>
          <p:cNvSpPr>
            <a:spLocks noChangeAspect="1" noRot="1" noGrp="1" noChangeArrowheads="1" noTextEdit="1"/>
          </p:cNvSpPr>
          <p:nvPr>
            <p:ph type="sldImg"/>
          </p:nvPr>
        </p:nvSpPr>
        <p:spPr/>
      </p:sp>
      <p:sp>
        <p:nvSpPr>
          <p:cNvPr id="1049686" name="Rectangle 3"/>
          <p:cNvSpPr>
            <a:spLocks noGrp="1" noChangeArrowheads="1"/>
          </p:cNvSpPr>
          <p:nvPr>
            <p:ph type="body" idx="1"/>
          </p:nvPr>
        </p:nvSpPr>
        <p:spPr/>
        <p:txBody>
          <a:bodyPr/>
          <a:p>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759" name=""/>
        <p:cNvGrpSpPr/>
        <p:nvPr/>
      </p:nvGrpSpPr>
      <p:grpSpPr>
        <a:xfrm>
          <a:off x="0" y="0"/>
          <a:ext cx="0" cy="0"/>
          <a:chOff x="0" y="0"/>
          <a:chExt cx="0" cy="0"/>
        </a:xfrm>
      </p:grpSpPr>
      <p:sp>
        <p:nvSpPr>
          <p:cNvPr id="1049688" name="Rectangle 7"/>
          <p:cNvSpPr>
            <a:spLocks noGrp="1" noChangeArrowheads="1"/>
          </p:cNvSpPr>
          <p:nvPr>
            <p:ph type="sldNum" sz="quarter" idx="5"/>
          </p:nvPr>
        </p:nvSpPr>
        <p:spPr/>
        <p:txBody>
          <a:bodyPr/>
          <a:p>
            <a:fld id="{EC801433-546D-4D2A-B9EE-56B700A172D6}" type="slidenum">
              <a:rPr lang="en-US"/>
            </a:fld>
            <a:endParaRPr lang="en-US"/>
          </a:p>
        </p:txBody>
      </p:sp>
      <p:sp>
        <p:nvSpPr>
          <p:cNvPr id="1049689" name="Rectangle 2"/>
          <p:cNvSpPr>
            <a:spLocks noChangeAspect="1" noRot="1" noGrp="1" noChangeArrowheads="1" noTextEdit="1"/>
          </p:cNvSpPr>
          <p:nvPr>
            <p:ph type="sldImg"/>
          </p:nvPr>
        </p:nvSpPr>
        <p:spPr/>
      </p:sp>
      <p:sp>
        <p:nvSpPr>
          <p:cNvPr id="1049690" name="Rectangle 3"/>
          <p:cNvSpPr>
            <a:spLocks noGrp="1" noChangeArrowheads="1"/>
          </p:cNvSpPr>
          <p:nvPr>
            <p:ph type="body" idx="1"/>
          </p:nvPr>
        </p:nvSpPr>
        <p:spPr/>
        <p:txBody>
          <a:bodyPr/>
          <a:p>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762" name=""/>
        <p:cNvGrpSpPr/>
        <p:nvPr/>
      </p:nvGrpSpPr>
      <p:grpSpPr>
        <a:xfrm>
          <a:off x="0" y="0"/>
          <a:ext cx="0" cy="0"/>
          <a:chOff x="0" y="0"/>
          <a:chExt cx="0" cy="0"/>
        </a:xfrm>
      </p:grpSpPr>
      <p:sp>
        <p:nvSpPr>
          <p:cNvPr id="1049693" name="Rectangle 7"/>
          <p:cNvSpPr>
            <a:spLocks noGrp="1" noChangeArrowheads="1"/>
          </p:cNvSpPr>
          <p:nvPr>
            <p:ph type="sldNum" sz="quarter" idx="5"/>
          </p:nvPr>
        </p:nvSpPr>
        <p:spPr/>
        <p:txBody>
          <a:bodyPr/>
          <a:p>
            <a:fld id="{41C2A113-54FB-44E4-B089-EFE7D32B5D1C}" type="slidenum">
              <a:rPr lang="en-US"/>
            </a:fld>
            <a:endParaRPr lang="en-US"/>
          </a:p>
        </p:txBody>
      </p:sp>
      <p:sp>
        <p:nvSpPr>
          <p:cNvPr id="1049694" name="Rectangle 2"/>
          <p:cNvSpPr>
            <a:spLocks noChangeAspect="1" noRot="1" noGrp="1" noChangeArrowheads="1" noTextEdit="1"/>
          </p:cNvSpPr>
          <p:nvPr>
            <p:ph type="sldImg"/>
          </p:nvPr>
        </p:nvSpPr>
        <p:spPr/>
      </p:sp>
      <p:sp>
        <p:nvSpPr>
          <p:cNvPr id="1049695" name="Rectangle 3"/>
          <p:cNvSpPr>
            <a:spLocks noGrp="1" noChangeArrowheads="1"/>
          </p:cNvSpPr>
          <p:nvPr>
            <p:ph type="body" idx="1"/>
          </p:nvPr>
        </p:nvSpPr>
        <p:spPr/>
        <p:txBody>
          <a:bodyPr/>
          <a:p>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765" name=""/>
        <p:cNvGrpSpPr/>
        <p:nvPr/>
      </p:nvGrpSpPr>
      <p:grpSpPr>
        <a:xfrm>
          <a:off x="0" y="0"/>
          <a:ext cx="0" cy="0"/>
          <a:chOff x="0" y="0"/>
          <a:chExt cx="0" cy="0"/>
        </a:xfrm>
      </p:grpSpPr>
      <p:sp>
        <p:nvSpPr>
          <p:cNvPr id="1049703" name="Rectangle 7"/>
          <p:cNvSpPr>
            <a:spLocks noGrp="1" noChangeArrowheads="1"/>
          </p:cNvSpPr>
          <p:nvPr>
            <p:ph type="sldNum" sz="quarter" idx="5"/>
          </p:nvPr>
        </p:nvSpPr>
        <p:spPr/>
        <p:txBody>
          <a:bodyPr/>
          <a:p>
            <a:fld id="{B0553997-DE53-4AFC-9EC2-1A892DA1021C}" type="slidenum">
              <a:rPr lang="en-US"/>
            </a:fld>
            <a:endParaRPr lang="en-US"/>
          </a:p>
        </p:txBody>
      </p:sp>
      <p:sp>
        <p:nvSpPr>
          <p:cNvPr id="1049704" name="Rectangle 2"/>
          <p:cNvSpPr>
            <a:spLocks noChangeAspect="1" noRot="1" noGrp="1" noChangeArrowheads="1" noTextEdit="1"/>
          </p:cNvSpPr>
          <p:nvPr>
            <p:ph type="sldImg"/>
          </p:nvPr>
        </p:nvSpPr>
        <p:spPr/>
      </p:sp>
      <p:sp>
        <p:nvSpPr>
          <p:cNvPr id="1049705" name="Rectangle 3"/>
          <p:cNvSpPr>
            <a:spLocks noGrp="1" noChangeArrowheads="1"/>
          </p:cNvSpPr>
          <p:nvPr>
            <p:ph type="body" idx="1"/>
          </p:nvPr>
        </p:nvSpPr>
        <p:spPr/>
        <p:txBody>
          <a:bodyPr/>
          <a:p>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768" name=""/>
        <p:cNvGrpSpPr/>
        <p:nvPr/>
      </p:nvGrpSpPr>
      <p:grpSpPr>
        <a:xfrm>
          <a:off x="0" y="0"/>
          <a:ext cx="0" cy="0"/>
          <a:chOff x="0" y="0"/>
          <a:chExt cx="0" cy="0"/>
        </a:xfrm>
      </p:grpSpPr>
      <p:sp>
        <p:nvSpPr>
          <p:cNvPr id="1049708" name="Rectangle 7"/>
          <p:cNvSpPr>
            <a:spLocks noGrp="1" noChangeArrowheads="1"/>
          </p:cNvSpPr>
          <p:nvPr>
            <p:ph type="sldNum" sz="quarter" idx="5"/>
          </p:nvPr>
        </p:nvSpPr>
        <p:spPr/>
        <p:txBody>
          <a:bodyPr/>
          <a:p>
            <a:fld id="{5AA253FB-CF0A-4430-B912-59877570FF8E}" type="slidenum">
              <a:rPr lang="en-US"/>
            </a:fld>
            <a:endParaRPr lang="en-US"/>
          </a:p>
        </p:txBody>
      </p:sp>
      <p:sp>
        <p:nvSpPr>
          <p:cNvPr id="1049709" name="Rectangle 2"/>
          <p:cNvSpPr>
            <a:spLocks noChangeAspect="1" noRot="1" noGrp="1" noChangeArrowheads="1" noTextEdit="1"/>
          </p:cNvSpPr>
          <p:nvPr>
            <p:ph type="sldImg"/>
          </p:nvPr>
        </p:nvSpPr>
        <p:spPr/>
      </p:sp>
      <p:sp>
        <p:nvSpPr>
          <p:cNvPr id="1049710" name="Rectangle 3"/>
          <p:cNvSpPr>
            <a:spLocks noGrp="1" noChangeArrowheads="1"/>
          </p:cNvSpPr>
          <p:nvPr>
            <p:ph type="body" idx="1"/>
          </p:nvPr>
        </p:nvSpPr>
        <p:spPr/>
        <p:txBody>
          <a:bodyPr/>
          <a:p>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771" name=""/>
        <p:cNvGrpSpPr/>
        <p:nvPr/>
      </p:nvGrpSpPr>
      <p:grpSpPr>
        <a:xfrm>
          <a:off x="0" y="0"/>
          <a:ext cx="0" cy="0"/>
          <a:chOff x="0" y="0"/>
          <a:chExt cx="0" cy="0"/>
        </a:xfrm>
      </p:grpSpPr>
      <p:sp>
        <p:nvSpPr>
          <p:cNvPr id="1049715" name="Rectangle 7"/>
          <p:cNvSpPr>
            <a:spLocks noGrp="1" noChangeArrowheads="1"/>
          </p:cNvSpPr>
          <p:nvPr>
            <p:ph type="sldNum" sz="quarter" idx="5"/>
          </p:nvPr>
        </p:nvSpPr>
        <p:spPr/>
        <p:txBody>
          <a:bodyPr/>
          <a:p>
            <a:fld id="{B82FD285-40E2-43A0-B8CE-A8C6F0474757}" type="slidenum">
              <a:rPr lang="en-US"/>
            </a:fld>
            <a:endParaRPr lang="en-US"/>
          </a:p>
        </p:txBody>
      </p:sp>
      <p:sp>
        <p:nvSpPr>
          <p:cNvPr id="1049716" name="Rectangle 2"/>
          <p:cNvSpPr>
            <a:spLocks noChangeAspect="1" noRot="1" noGrp="1" noChangeArrowheads="1" noTextEdit="1"/>
          </p:cNvSpPr>
          <p:nvPr>
            <p:ph type="sldImg"/>
          </p:nvPr>
        </p:nvSpPr>
        <p:spPr/>
      </p:sp>
      <p:sp>
        <p:nvSpPr>
          <p:cNvPr id="1049717" name="Rectangle 3"/>
          <p:cNvSpPr>
            <a:spLocks noGrp="1" noChangeArrowheads="1"/>
          </p:cNvSpPr>
          <p:nvPr>
            <p:ph type="body" idx="1"/>
          </p:nvPr>
        </p:nvSpPr>
        <p:spPr/>
        <p:txBody>
          <a:bodyPr/>
          <a:p>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774" name=""/>
        <p:cNvGrpSpPr/>
        <p:nvPr/>
      </p:nvGrpSpPr>
      <p:grpSpPr>
        <a:xfrm>
          <a:off x="0" y="0"/>
          <a:ext cx="0" cy="0"/>
          <a:chOff x="0" y="0"/>
          <a:chExt cx="0" cy="0"/>
        </a:xfrm>
      </p:grpSpPr>
      <p:sp>
        <p:nvSpPr>
          <p:cNvPr id="1049719" name="Rectangle 7"/>
          <p:cNvSpPr>
            <a:spLocks noGrp="1" noChangeArrowheads="1"/>
          </p:cNvSpPr>
          <p:nvPr>
            <p:ph type="sldNum" sz="quarter" idx="5"/>
          </p:nvPr>
        </p:nvSpPr>
        <p:spPr/>
        <p:txBody>
          <a:bodyPr/>
          <a:p>
            <a:fld id="{1C2EAAA3-2B8E-4EF3-9022-7502CA87DD4F}" type="slidenum">
              <a:rPr lang="en-US"/>
            </a:fld>
            <a:endParaRPr lang="en-US"/>
          </a:p>
        </p:txBody>
      </p:sp>
      <p:sp>
        <p:nvSpPr>
          <p:cNvPr id="1049720" name="Rectangle 2"/>
          <p:cNvSpPr>
            <a:spLocks noChangeAspect="1" noRot="1" noGrp="1" noChangeArrowheads="1" noTextEdit="1"/>
          </p:cNvSpPr>
          <p:nvPr>
            <p:ph type="sldImg"/>
          </p:nvPr>
        </p:nvSpPr>
        <p:spPr/>
      </p:sp>
      <p:sp>
        <p:nvSpPr>
          <p:cNvPr id="1049721" name="Rectangle 3"/>
          <p:cNvSpPr>
            <a:spLocks noGrp="1" noChangeArrowheads="1"/>
          </p:cNvSpPr>
          <p:nvPr>
            <p:ph type="body" idx="1"/>
          </p:nvPr>
        </p:nvSpPr>
        <p:spPr/>
        <p:txBody>
          <a:bodyPr/>
          <a:p>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777" name=""/>
        <p:cNvGrpSpPr/>
        <p:nvPr/>
      </p:nvGrpSpPr>
      <p:grpSpPr>
        <a:xfrm>
          <a:off x="0" y="0"/>
          <a:ext cx="0" cy="0"/>
          <a:chOff x="0" y="0"/>
          <a:chExt cx="0" cy="0"/>
        </a:xfrm>
      </p:grpSpPr>
      <p:sp>
        <p:nvSpPr>
          <p:cNvPr id="1049726" name="Rectangle 7"/>
          <p:cNvSpPr>
            <a:spLocks noGrp="1" noChangeArrowheads="1"/>
          </p:cNvSpPr>
          <p:nvPr>
            <p:ph type="sldNum" sz="quarter" idx="5"/>
          </p:nvPr>
        </p:nvSpPr>
        <p:spPr/>
        <p:txBody>
          <a:bodyPr/>
          <a:p>
            <a:fld id="{35FE2321-C842-47DE-A42D-69ABC1C1B17C}" type="slidenum">
              <a:rPr lang="en-US"/>
            </a:fld>
            <a:endParaRPr lang="en-US"/>
          </a:p>
        </p:txBody>
      </p:sp>
      <p:sp>
        <p:nvSpPr>
          <p:cNvPr id="1049727" name="Rectangle 2"/>
          <p:cNvSpPr>
            <a:spLocks noChangeAspect="1" noRot="1" noGrp="1" noChangeArrowheads="1" noTextEdit="1"/>
          </p:cNvSpPr>
          <p:nvPr>
            <p:ph type="sldImg"/>
          </p:nvPr>
        </p:nvSpPr>
        <p:spPr/>
      </p:sp>
      <p:sp>
        <p:nvSpPr>
          <p:cNvPr id="1049728" name="Rectangle 3"/>
          <p:cNvSpPr>
            <a:spLocks noGrp="1" noChangeArrowheads="1"/>
          </p:cNvSpPr>
          <p:nvPr>
            <p:ph type="body" idx="1"/>
          </p:nvPr>
        </p:nvSpPr>
        <p:spPr/>
        <p:txBody>
          <a:bodyPr/>
          <a:p>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782" name=""/>
        <p:cNvGrpSpPr/>
        <p:nvPr/>
      </p:nvGrpSpPr>
      <p:grpSpPr>
        <a:xfrm>
          <a:off x="0" y="0"/>
          <a:ext cx="0" cy="0"/>
          <a:chOff x="0" y="0"/>
          <a:chExt cx="0" cy="0"/>
        </a:xfrm>
      </p:grpSpPr>
      <p:sp>
        <p:nvSpPr>
          <p:cNvPr id="1049746" name="Rectangle 7"/>
          <p:cNvSpPr>
            <a:spLocks noGrp="1" noChangeArrowheads="1"/>
          </p:cNvSpPr>
          <p:nvPr>
            <p:ph type="sldNum" sz="quarter" idx="5"/>
          </p:nvPr>
        </p:nvSpPr>
        <p:spPr/>
        <p:txBody>
          <a:bodyPr/>
          <a:p>
            <a:fld id="{3229CA86-E18F-4E69-A2F9-F7C94EF2C361}" type="slidenum">
              <a:rPr lang="en-US"/>
            </a:fld>
            <a:endParaRPr lang="en-US"/>
          </a:p>
        </p:txBody>
      </p:sp>
      <p:sp>
        <p:nvSpPr>
          <p:cNvPr id="1049747" name="Rectangle 2"/>
          <p:cNvSpPr>
            <a:spLocks noChangeAspect="1" noRot="1" noGrp="1" noChangeArrowheads="1" noTextEdit="1"/>
          </p:cNvSpPr>
          <p:nvPr>
            <p:ph type="sldImg"/>
          </p:nvPr>
        </p:nvSpPr>
        <p:spPr/>
      </p:sp>
      <p:sp>
        <p:nvSpPr>
          <p:cNvPr id="1049748" name="Rectangle 3"/>
          <p:cNvSpPr>
            <a:spLocks noGrp="1" noChangeArrowheads="1"/>
          </p:cNvSpPr>
          <p:nvPr>
            <p:ph type="body" idx="1"/>
          </p:nvPr>
        </p:nvSpPr>
        <p:spPr/>
        <p:txBody>
          <a:bodyPr/>
          <a:p>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785" name=""/>
        <p:cNvGrpSpPr/>
        <p:nvPr/>
      </p:nvGrpSpPr>
      <p:grpSpPr>
        <a:xfrm>
          <a:off x="0" y="0"/>
          <a:ext cx="0" cy="0"/>
          <a:chOff x="0" y="0"/>
          <a:chExt cx="0" cy="0"/>
        </a:xfrm>
      </p:grpSpPr>
      <p:sp>
        <p:nvSpPr>
          <p:cNvPr id="1049751" name="Rectangle 7"/>
          <p:cNvSpPr>
            <a:spLocks noGrp="1" noChangeArrowheads="1"/>
          </p:cNvSpPr>
          <p:nvPr>
            <p:ph type="sldNum" sz="quarter" idx="5"/>
          </p:nvPr>
        </p:nvSpPr>
        <p:spPr/>
        <p:txBody>
          <a:bodyPr/>
          <a:p>
            <a:fld id="{8D413065-21C5-4DFD-9E35-9D37B43015F8}" type="slidenum">
              <a:rPr lang="en-US"/>
            </a:fld>
            <a:endParaRPr lang="en-US"/>
          </a:p>
        </p:txBody>
      </p:sp>
      <p:sp>
        <p:nvSpPr>
          <p:cNvPr id="1049752" name="Rectangle 2"/>
          <p:cNvSpPr>
            <a:spLocks noChangeAspect="1" noRot="1" noGrp="1" noChangeArrowheads="1" noTextEdit="1"/>
          </p:cNvSpPr>
          <p:nvPr>
            <p:ph type="sldImg"/>
          </p:nvPr>
        </p:nvSpPr>
        <p:spPr/>
      </p:sp>
      <p:sp>
        <p:nvSpPr>
          <p:cNvPr id="1049753" name="Rectangle 3"/>
          <p:cNvSpPr>
            <a:spLocks noGrp="1" noChangeArrowheads="1"/>
          </p:cNvSpPr>
          <p:nvPr>
            <p:ph type="body" idx="1"/>
          </p:nvPr>
        </p:nvSpPr>
        <p:spPr/>
        <p:txBody>
          <a:bodyPr/>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313" name=""/>
        <p:cNvGrpSpPr/>
        <p:nvPr/>
      </p:nvGrpSpPr>
      <p:grpSpPr>
        <a:xfrm>
          <a:off x="0" y="0"/>
          <a:ext cx="0" cy="0"/>
          <a:chOff x="0" y="0"/>
          <a:chExt cx="0" cy="0"/>
        </a:xfrm>
      </p:grpSpPr>
      <p:sp>
        <p:nvSpPr>
          <p:cNvPr id="1048732" name="Rectangle 7"/>
          <p:cNvSpPr>
            <a:spLocks noGrp="1" noChangeArrowheads="1"/>
          </p:cNvSpPr>
          <p:nvPr>
            <p:ph type="sldNum" sz="quarter" idx="5"/>
          </p:nvPr>
        </p:nvSpPr>
        <p:spPr/>
        <p:txBody>
          <a:bodyPr/>
          <a:p>
            <a:fld id="{FB4E45CB-E778-4F9F-ADA0-92F5233599A5}" type="slidenum">
              <a:rPr lang="en-US"/>
            </a:fld>
            <a:endParaRPr lang="en-US"/>
          </a:p>
        </p:txBody>
      </p:sp>
      <p:sp>
        <p:nvSpPr>
          <p:cNvPr id="1048733" name="Rectangle 2"/>
          <p:cNvSpPr>
            <a:spLocks noChangeAspect="1" noRot="1" noGrp="1" noChangeArrowheads="1" noTextEdit="1"/>
          </p:cNvSpPr>
          <p:nvPr>
            <p:ph type="sldImg"/>
          </p:nvPr>
        </p:nvSpPr>
        <p:spPr/>
      </p:sp>
      <p:sp>
        <p:nvSpPr>
          <p:cNvPr id="1048734" name="Rectangle 3"/>
          <p:cNvSpPr>
            <a:spLocks noGrp="1" noChangeArrowheads="1"/>
          </p:cNvSpPr>
          <p:nvPr>
            <p:ph type="body" idx="1"/>
          </p:nvPr>
        </p:nvSpPr>
        <p:spPr/>
        <p:txBody>
          <a:bodyPr/>
          <a:p>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788" name=""/>
        <p:cNvGrpSpPr/>
        <p:nvPr/>
      </p:nvGrpSpPr>
      <p:grpSpPr>
        <a:xfrm>
          <a:off x="0" y="0"/>
          <a:ext cx="0" cy="0"/>
          <a:chOff x="0" y="0"/>
          <a:chExt cx="0" cy="0"/>
        </a:xfrm>
      </p:grpSpPr>
      <p:sp>
        <p:nvSpPr>
          <p:cNvPr id="1049755" name="Rectangle 7"/>
          <p:cNvSpPr>
            <a:spLocks noGrp="1" noChangeArrowheads="1"/>
          </p:cNvSpPr>
          <p:nvPr>
            <p:ph type="sldNum" sz="quarter" idx="5"/>
          </p:nvPr>
        </p:nvSpPr>
        <p:spPr/>
        <p:txBody>
          <a:bodyPr/>
          <a:p>
            <a:fld id="{A6913DA5-4AFE-4214-B5B4-3084D355F3CB}" type="slidenum">
              <a:rPr lang="en-US"/>
            </a:fld>
            <a:endParaRPr lang="en-US"/>
          </a:p>
        </p:txBody>
      </p:sp>
      <p:sp>
        <p:nvSpPr>
          <p:cNvPr id="1049756" name="Rectangle 2"/>
          <p:cNvSpPr>
            <a:spLocks noChangeAspect="1" noRot="1" noGrp="1" noChangeArrowheads="1" noTextEdit="1"/>
          </p:cNvSpPr>
          <p:nvPr>
            <p:ph type="sldImg"/>
          </p:nvPr>
        </p:nvSpPr>
        <p:spPr/>
      </p:sp>
      <p:sp>
        <p:nvSpPr>
          <p:cNvPr id="1049757" name="Rectangle 3"/>
          <p:cNvSpPr>
            <a:spLocks noGrp="1" noChangeArrowheads="1"/>
          </p:cNvSpPr>
          <p:nvPr>
            <p:ph type="body" idx="1"/>
          </p:nvPr>
        </p:nvSpPr>
        <p:spPr/>
        <p:txBody>
          <a:bodyPr/>
          <a:p>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791" name=""/>
        <p:cNvGrpSpPr/>
        <p:nvPr/>
      </p:nvGrpSpPr>
      <p:grpSpPr>
        <a:xfrm>
          <a:off x="0" y="0"/>
          <a:ext cx="0" cy="0"/>
          <a:chOff x="0" y="0"/>
          <a:chExt cx="0" cy="0"/>
        </a:xfrm>
      </p:grpSpPr>
      <p:sp>
        <p:nvSpPr>
          <p:cNvPr id="1049760" name="Rectangle 7"/>
          <p:cNvSpPr>
            <a:spLocks noGrp="1" noChangeArrowheads="1"/>
          </p:cNvSpPr>
          <p:nvPr>
            <p:ph type="sldNum" sz="quarter" idx="5"/>
          </p:nvPr>
        </p:nvSpPr>
        <p:spPr/>
        <p:txBody>
          <a:bodyPr/>
          <a:p>
            <a:fld id="{6C64DDD5-DF64-4DC2-AB8D-25F22D12AA63}" type="slidenum">
              <a:rPr lang="en-US"/>
            </a:fld>
            <a:endParaRPr lang="en-US"/>
          </a:p>
        </p:txBody>
      </p:sp>
      <p:sp>
        <p:nvSpPr>
          <p:cNvPr id="1049761" name="Rectangle 2"/>
          <p:cNvSpPr>
            <a:spLocks noChangeAspect="1" noRot="1" noGrp="1" noChangeArrowheads="1" noTextEdit="1"/>
          </p:cNvSpPr>
          <p:nvPr>
            <p:ph type="sldImg"/>
          </p:nvPr>
        </p:nvSpPr>
        <p:spPr/>
      </p:sp>
      <p:sp>
        <p:nvSpPr>
          <p:cNvPr id="1049762" name="Rectangle 3"/>
          <p:cNvSpPr>
            <a:spLocks noGrp="1" noChangeArrowheads="1"/>
          </p:cNvSpPr>
          <p:nvPr>
            <p:ph type="body" idx="1"/>
          </p:nvPr>
        </p:nvSpPr>
        <p:spPr/>
        <p:txBody>
          <a:bodyPr/>
          <a:p>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794" name=""/>
        <p:cNvGrpSpPr/>
        <p:nvPr/>
      </p:nvGrpSpPr>
      <p:grpSpPr>
        <a:xfrm>
          <a:off x="0" y="0"/>
          <a:ext cx="0" cy="0"/>
          <a:chOff x="0" y="0"/>
          <a:chExt cx="0" cy="0"/>
        </a:xfrm>
      </p:grpSpPr>
      <p:sp>
        <p:nvSpPr>
          <p:cNvPr id="1049769" name="Rectangle 7"/>
          <p:cNvSpPr>
            <a:spLocks noGrp="1" noChangeArrowheads="1"/>
          </p:cNvSpPr>
          <p:nvPr>
            <p:ph type="sldNum" sz="quarter" idx="5"/>
          </p:nvPr>
        </p:nvSpPr>
        <p:spPr/>
        <p:txBody>
          <a:bodyPr/>
          <a:p>
            <a:fld id="{E5032F0C-BB84-49BE-9688-F14D0CA43E9C}" type="slidenum">
              <a:rPr lang="en-US"/>
            </a:fld>
            <a:endParaRPr lang="en-US"/>
          </a:p>
        </p:txBody>
      </p:sp>
      <p:sp>
        <p:nvSpPr>
          <p:cNvPr id="1049770" name="Rectangle 2"/>
          <p:cNvSpPr>
            <a:spLocks noChangeAspect="1" noRot="1" noGrp="1" noChangeArrowheads="1" noTextEdit="1"/>
          </p:cNvSpPr>
          <p:nvPr>
            <p:ph type="sldImg"/>
          </p:nvPr>
        </p:nvSpPr>
        <p:spPr/>
      </p:sp>
      <p:sp>
        <p:nvSpPr>
          <p:cNvPr id="1049771" name="Rectangle 3"/>
          <p:cNvSpPr>
            <a:spLocks noGrp="1" noChangeArrowheads="1"/>
          </p:cNvSpPr>
          <p:nvPr>
            <p:ph type="body" idx="1"/>
          </p:nvPr>
        </p:nvSpPr>
        <p:spPr/>
        <p:txBody>
          <a:bodyPr/>
          <a:p>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797" name=""/>
        <p:cNvGrpSpPr/>
        <p:nvPr/>
      </p:nvGrpSpPr>
      <p:grpSpPr>
        <a:xfrm>
          <a:off x="0" y="0"/>
          <a:ext cx="0" cy="0"/>
          <a:chOff x="0" y="0"/>
          <a:chExt cx="0" cy="0"/>
        </a:xfrm>
      </p:grpSpPr>
      <p:sp>
        <p:nvSpPr>
          <p:cNvPr id="1049779" name="Rectangle 7"/>
          <p:cNvSpPr>
            <a:spLocks noGrp="1" noChangeArrowheads="1"/>
          </p:cNvSpPr>
          <p:nvPr>
            <p:ph type="sldNum" sz="quarter" idx="5"/>
          </p:nvPr>
        </p:nvSpPr>
        <p:spPr/>
        <p:txBody>
          <a:bodyPr/>
          <a:p>
            <a:fld id="{6056BDA9-46D3-4EF7-8CE1-7FEC2F92E611}" type="slidenum">
              <a:rPr lang="en-US"/>
            </a:fld>
            <a:endParaRPr lang="en-US"/>
          </a:p>
        </p:txBody>
      </p:sp>
      <p:sp>
        <p:nvSpPr>
          <p:cNvPr id="1049780" name="Rectangle 2"/>
          <p:cNvSpPr>
            <a:spLocks noChangeAspect="1" noRot="1" noGrp="1" noChangeArrowheads="1" noTextEdit="1"/>
          </p:cNvSpPr>
          <p:nvPr>
            <p:ph type="sldImg"/>
          </p:nvPr>
        </p:nvSpPr>
        <p:spPr/>
      </p:sp>
      <p:sp>
        <p:nvSpPr>
          <p:cNvPr id="1049781" name="Rectangle 3"/>
          <p:cNvSpPr>
            <a:spLocks noGrp="1" noChangeArrowheads="1"/>
          </p:cNvSpPr>
          <p:nvPr>
            <p:ph type="body" idx="1"/>
          </p:nvPr>
        </p:nvSpPr>
        <p:spPr/>
        <p:txBody>
          <a:bodyPr/>
          <a:p>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800" name=""/>
        <p:cNvGrpSpPr/>
        <p:nvPr/>
      </p:nvGrpSpPr>
      <p:grpSpPr>
        <a:xfrm>
          <a:off x="0" y="0"/>
          <a:ext cx="0" cy="0"/>
          <a:chOff x="0" y="0"/>
          <a:chExt cx="0" cy="0"/>
        </a:xfrm>
      </p:grpSpPr>
      <p:sp>
        <p:nvSpPr>
          <p:cNvPr id="1049784" name="Rectangle 7"/>
          <p:cNvSpPr>
            <a:spLocks noGrp="1" noChangeArrowheads="1"/>
          </p:cNvSpPr>
          <p:nvPr>
            <p:ph type="sldNum" sz="quarter" idx="5"/>
          </p:nvPr>
        </p:nvSpPr>
        <p:spPr/>
        <p:txBody>
          <a:bodyPr/>
          <a:p>
            <a:fld id="{929D65D3-F17B-4966-B111-FBBF07FAECD6}" type="slidenum">
              <a:rPr lang="en-US"/>
            </a:fld>
            <a:endParaRPr lang="en-US"/>
          </a:p>
        </p:txBody>
      </p:sp>
      <p:sp>
        <p:nvSpPr>
          <p:cNvPr id="1049785" name="Rectangle 2"/>
          <p:cNvSpPr>
            <a:spLocks noChangeAspect="1" noRot="1" noGrp="1" noChangeArrowheads="1" noTextEdit="1"/>
          </p:cNvSpPr>
          <p:nvPr>
            <p:ph type="sldImg"/>
          </p:nvPr>
        </p:nvSpPr>
        <p:spPr/>
      </p:sp>
      <p:sp>
        <p:nvSpPr>
          <p:cNvPr id="1049786" name="Rectangle 3"/>
          <p:cNvSpPr>
            <a:spLocks noGrp="1" noChangeArrowheads="1"/>
          </p:cNvSpPr>
          <p:nvPr>
            <p:ph type="body" idx="1"/>
          </p:nvPr>
        </p:nvSpPr>
        <p:spPr/>
        <p:txBody>
          <a:bodyPr/>
          <a:p>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803" name=""/>
        <p:cNvGrpSpPr/>
        <p:nvPr/>
      </p:nvGrpSpPr>
      <p:grpSpPr>
        <a:xfrm>
          <a:off x="0" y="0"/>
          <a:ext cx="0" cy="0"/>
          <a:chOff x="0" y="0"/>
          <a:chExt cx="0" cy="0"/>
        </a:xfrm>
      </p:grpSpPr>
      <p:sp>
        <p:nvSpPr>
          <p:cNvPr id="1049790" name="Rectangle 7"/>
          <p:cNvSpPr>
            <a:spLocks noGrp="1" noChangeArrowheads="1"/>
          </p:cNvSpPr>
          <p:nvPr>
            <p:ph type="sldNum" sz="quarter" idx="5"/>
          </p:nvPr>
        </p:nvSpPr>
        <p:spPr/>
        <p:txBody>
          <a:bodyPr/>
          <a:p>
            <a:fld id="{5E118595-F598-43C3-922C-EF8E10306C6C}" type="slidenum">
              <a:rPr lang="en-US"/>
            </a:fld>
            <a:endParaRPr lang="en-US"/>
          </a:p>
        </p:txBody>
      </p:sp>
      <p:sp>
        <p:nvSpPr>
          <p:cNvPr id="1049791" name="Rectangle 2"/>
          <p:cNvSpPr>
            <a:spLocks noChangeAspect="1" noRot="1" noGrp="1" noChangeArrowheads="1" noTextEdit="1"/>
          </p:cNvSpPr>
          <p:nvPr>
            <p:ph type="sldImg"/>
          </p:nvPr>
        </p:nvSpPr>
        <p:spPr/>
      </p:sp>
      <p:sp>
        <p:nvSpPr>
          <p:cNvPr id="1049792" name="Rectangle 3"/>
          <p:cNvSpPr>
            <a:spLocks noGrp="1" noChangeArrowheads="1"/>
          </p:cNvSpPr>
          <p:nvPr>
            <p:ph type="body" idx="1"/>
          </p:nvPr>
        </p:nvSpPr>
        <p:spPr/>
        <p:txBody>
          <a:bodyPr/>
          <a:p>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806" name=""/>
        <p:cNvGrpSpPr/>
        <p:nvPr/>
      </p:nvGrpSpPr>
      <p:grpSpPr>
        <a:xfrm>
          <a:off x="0" y="0"/>
          <a:ext cx="0" cy="0"/>
          <a:chOff x="0" y="0"/>
          <a:chExt cx="0" cy="0"/>
        </a:xfrm>
      </p:grpSpPr>
      <p:sp>
        <p:nvSpPr>
          <p:cNvPr id="1049795" name="Rectangle 7"/>
          <p:cNvSpPr>
            <a:spLocks noGrp="1" noChangeArrowheads="1"/>
          </p:cNvSpPr>
          <p:nvPr>
            <p:ph type="sldNum" sz="quarter" idx="5"/>
          </p:nvPr>
        </p:nvSpPr>
        <p:spPr/>
        <p:txBody>
          <a:bodyPr/>
          <a:p>
            <a:fld id="{7012254F-522E-4190-9C57-5BA265BD87ED}" type="slidenum">
              <a:rPr lang="en-US"/>
            </a:fld>
            <a:endParaRPr lang="en-US"/>
          </a:p>
        </p:txBody>
      </p:sp>
      <p:sp>
        <p:nvSpPr>
          <p:cNvPr id="1049796" name="Rectangle 2"/>
          <p:cNvSpPr>
            <a:spLocks noChangeAspect="1" noRot="1" noGrp="1" noChangeArrowheads="1" noTextEdit="1"/>
          </p:cNvSpPr>
          <p:nvPr>
            <p:ph type="sldImg"/>
          </p:nvPr>
        </p:nvSpPr>
        <p:spPr/>
      </p:sp>
      <p:sp>
        <p:nvSpPr>
          <p:cNvPr id="1049797" name="Rectangle 3"/>
          <p:cNvSpPr>
            <a:spLocks noGrp="1" noChangeArrowheads="1"/>
          </p:cNvSpPr>
          <p:nvPr>
            <p:ph type="body" idx="1"/>
          </p:nvPr>
        </p:nvSpPr>
        <p:spPr/>
        <p:txBody>
          <a:bodyPr/>
          <a:p>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809" name=""/>
        <p:cNvGrpSpPr/>
        <p:nvPr/>
      </p:nvGrpSpPr>
      <p:grpSpPr>
        <a:xfrm>
          <a:off x="0" y="0"/>
          <a:ext cx="0" cy="0"/>
          <a:chOff x="0" y="0"/>
          <a:chExt cx="0" cy="0"/>
        </a:xfrm>
      </p:grpSpPr>
      <p:sp>
        <p:nvSpPr>
          <p:cNvPr id="1049800" name="Rectangle 7"/>
          <p:cNvSpPr>
            <a:spLocks noGrp="1" noChangeArrowheads="1"/>
          </p:cNvSpPr>
          <p:nvPr>
            <p:ph type="sldNum" sz="quarter" idx="5"/>
          </p:nvPr>
        </p:nvSpPr>
        <p:spPr/>
        <p:txBody>
          <a:bodyPr/>
          <a:p>
            <a:fld id="{6F3CA598-BCDE-4EED-B829-2F447524008E}" type="slidenum">
              <a:rPr lang="en-US"/>
            </a:fld>
            <a:endParaRPr lang="en-US"/>
          </a:p>
        </p:txBody>
      </p:sp>
      <p:sp>
        <p:nvSpPr>
          <p:cNvPr id="1049801" name="Rectangle 2"/>
          <p:cNvSpPr>
            <a:spLocks noChangeAspect="1" noRot="1" noGrp="1" noChangeArrowheads="1" noTextEdit="1"/>
          </p:cNvSpPr>
          <p:nvPr>
            <p:ph type="sldImg"/>
          </p:nvPr>
        </p:nvSpPr>
        <p:spPr/>
      </p:sp>
      <p:sp>
        <p:nvSpPr>
          <p:cNvPr id="1049802" name="Rectangle 3"/>
          <p:cNvSpPr>
            <a:spLocks noGrp="1" noChangeArrowheads="1"/>
          </p:cNvSpPr>
          <p:nvPr>
            <p:ph type="body" idx="1"/>
          </p:nvPr>
        </p:nvSpPr>
        <p:spPr/>
        <p:txBody>
          <a:bodyPr/>
          <a:p>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812" name=""/>
        <p:cNvGrpSpPr/>
        <p:nvPr/>
      </p:nvGrpSpPr>
      <p:grpSpPr>
        <a:xfrm>
          <a:off x="0" y="0"/>
          <a:ext cx="0" cy="0"/>
          <a:chOff x="0" y="0"/>
          <a:chExt cx="0" cy="0"/>
        </a:xfrm>
      </p:grpSpPr>
      <p:sp>
        <p:nvSpPr>
          <p:cNvPr id="1049807" name="Rectangle 7"/>
          <p:cNvSpPr>
            <a:spLocks noGrp="1" noChangeArrowheads="1"/>
          </p:cNvSpPr>
          <p:nvPr>
            <p:ph type="sldNum" sz="quarter" idx="5"/>
          </p:nvPr>
        </p:nvSpPr>
        <p:spPr/>
        <p:txBody>
          <a:bodyPr/>
          <a:p>
            <a:fld id="{802F7F38-A999-44B9-A120-608716E8FE35}" type="slidenum">
              <a:rPr lang="en-US"/>
            </a:fld>
            <a:endParaRPr lang="en-US"/>
          </a:p>
        </p:txBody>
      </p:sp>
      <p:sp>
        <p:nvSpPr>
          <p:cNvPr id="1049808" name="Rectangle 2"/>
          <p:cNvSpPr>
            <a:spLocks noChangeAspect="1" noRot="1" noGrp="1" noChangeArrowheads="1" noTextEdit="1"/>
          </p:cNvSpPr>
          <p:nvPr>
            <p:ph type="sldImg"/>
          </p:nvPr>
        </p:nvSpPr>
        <p:spPr/>
      </p:sp>
      <p:sp>
        <p:nvSpPr>
          <p:cNvPr id="1049809" name="Rectangle 3"/>
          <p:cNvSpPr>
            <a:spLocks noGrp="1" noChangeArrowheads="1"/>
          </p:cNvSpPr>
          <p:nvPr>
            <p:ph type="body" idx="1"/>
          </p:nvPr>
        </p:nvSpPr>
        <p:spPr/>
        <p:txBody>
          <a:bodyPr/>
          <a:p>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815" name=""/>
        <p:cNvGrpSpPr/>
        <p:nvPr/>
      </p:nvGrpSpPr>
      <p:grpSpPr>
        <a:xfrm>
          <a:off x="0" y="0"/>
          <a:ext cx="0" cy="0"/>
          <a:chOff x="0" y="0"/>
          <a:chExt cx="0" cy="0"/>
        </a:xfrm>
      </p:grpSpPr>
      <p:sp>
        <p:nvSpPr>
          <p:cNvPr id="1049811" name="Rectangle 7"/>
          <p:cNvSpPr>
            <a:spLocks noGrp="1" noChangeArrowheads="1"/>
          </p:cNvSpPr>
          <p:nvPr>
            <p:ph type="sldNum" sz="quarter" idx="5"/>
          </p:nvPr>
        </p:nvSpPr>
        <p:spPr/>
        <p:txBody>
          <a:bodyPr/>
          <a:p>
            <a:fld id="{0A2C9DE5-767F-4CE3-B140-939AF4217B60}" type="slidenum">
              <a:rPr lang="en-US"/>
            </a:fld>
            <a:endParaRPr lang="en-US"/>
          </a:p>
        </p:txBody>
      </p:sp>
      <p:sp>
        <p:nvSpPr>
          <p:cNvPr id="1049812" name="Rectangle 2"/>
          <p:cNvSpPr>
            <a:spLocks noChangeAspect="1" noRot="1" noGrp="1" noChangeArrowheads="1" noTextEdit="1"/>
          </p:cNvSpPr>
          <p:nvPr>
            <p:ph type="sldImg"/>
          </p:nvPr>
        </p:nvSpPr>
        <p:spPr/>
      </p:sp>
      <p:sp>
        <p:nvSpPr>
          <p:cNvPr id="1049813" name="Rectangle 3"/>
          <p:cNvSpPr>
            <a:spLocks noGrp="1" noChangeArrowheads="1"/>
          </p:cNvSpPr>
          <p:nvPr>
            <p:ph type="body" idx="1"/>
          </p:nvPr>
        </p:nvSpPr>
        <p:spPr/>
        <p:txBody>
          <a:bodyPr/>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316" name=""/>
        <p:cNvGrpSpPr/>
        <p:nvPr/>
      </p:nvGrpSpPr>
      <p:grpSpPr>
        <a:xfrm>
          <a:off x="0" y="0"/>
          <a:ext cx="0" cy="0"/>
          <a:chOff x="0" y="0"/>
          <a:chExt cx="0" cy="0"/>
        </a:xfrm>
      </p:grpSpPr>
      <p:sp>
        <p:nvSpPr>
          <p:cNvPr id="1048737" name="Rectangle 7"/>
          <p:cNvSpPr>
            <a:spLocks noGrp="1" noChangeArrowheads="1"/>
          </p:cNvSpPr>
          <p:nvPr>
            <p:ph type="sldNum" sz="quarter" idx="5"/>
          </p:nvPr>
        </p:nvSpPr>
        <p:spPr/>
        <p:txBody>
          <a:bodyPr/>
          <a:p>
            <a:fld id="{6CF59CE2-4ABF-455B-A9F2-DE42CE2C8FC7}" type="slidenum">
              <a:rPr lang="en-US"/>
            </a:fld>
            <a:endParaRPr lang="en-US"/>
          </a:p>
        </p:txBody>
      </p:sp>
      <p:sp>
        <p:nvSpPr>
          <p:cNvPr id="1048738" name="Rectangle 2"/>
          <p:cNvSpPr>
            <a:spLocks noChangeAspect="1" noRot="1" noGrp="1" noChangeArrowheads="1" noTextEdit="1"/>
          </p:cNvSpPr>
          <p:nvPr>
            <p:ph type="sldImg"/>
          </p:nvPr>
        </p:nvSpPr>
        <p:spPr/>
      </p:sp>
      <p:sp>
        <p:nvSpPr>
          <p:cNvPr id="1048739" name="Rectangle 3"/>
          <p:cNvSpPr>
            <a:spLocks noGrp="1" noChangeArrowheads="1"/>
          </p:cNvSpPr>
          <p:nvPr>
            <p:ph type="body" idx="1"/>
          </p:nvPr>
        </p:nvSpPr>
        <p:spPr/>
        <p:txBody>
          <a:bodyPr/>
          <a:p>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818" name=""/>
        <p:cNvGrpSpPr/>
        <p:nvPr/>
      </p:nvGrpSpPr>
      <p:grpSpPr>
        <a:xfrm>
          <a:off x="0" y="0"/>
          <a:ext cx="0" cy="0"/>
          <a:chOff x="0" y="0"/>
          <a:chExt cx="0" cy="0"/>
        </a:xfrm>
      </p:grpSpPr>
      <p:sp>
        <p:nvSpPr>
          <p:cNvPr id="1049818" name="Rectangle 7"/>
          <p:cNvSpPr>
            <a:spLocks noGrp="1" noChangeArrowheads="1"/>
          </p:cNvSpPr>
          <p:nvPr>
            <p:ph type="sldNum" sz="quarter" idx="5"/>
          </p:nvPr>
        </p:nvSpPr>
        <p:spPr/>
        <p:txBody>
          <a:bodyPr/>
          <a:p>
            <a:fld id="{D111B70F-CBA1-4F39-B3C5-5AE9C46ABFAC}" type="slidenum">
              <a:rPr lang="en-US"/>
            </a:fld>
            <a:endParaRPr lang="en-US"/>
          </a:p>
        </p:txBody>
      </p:sp>
      <p:sp>
        <p:nvSpPr>
          <p:cNvPr id="1049819" name="Rectangle 2"/>
          <p:cNvSpPr>
            <a:spLocks noChangeAspect="1" noRot="1" noGrp="1" noChangeArrowheads="1" noTextEdit="1"/>
          </p:cNvSpPr>
          <p:nvPr>
            <p:ph type="sldImg"/>
          </p:nvPr>
        </p:nvSpPr>
        <p:spPr/>
      </p:sp>
      <p:sp>
        <p:nvSpPr>
          <p:cNvPr id="1049820" name="Rectangle 3"/>
          <p:cNvSpPr>
            <a:spLocks noGrp="1" noChangeArrowheads="1"/>
          </p:cNvSpPr>
          <p:nvPr>
            <p:ph type="body" idx="1"/>
          </p:nvPr>
        </p:nvSpPr>
        <p:spPr/>
        <p:txBody>
          <a:bodyPr/>
          <a:p>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821" name=""/>
        <p:cNvGrpSpPr/>
        <p:nvPr/>
      </p:nvGrpSpPr>
      <p:grpSpPr>
        <a:xfrm>
          <a:off x="0" y="0"/>
          <a:ext cx="0" cy="0"/>
          <a:chOff x="0" y="0"/>
          <a:chExt cx="0" cy="0"/>
        </a:xfrm>
      </p:grpSpPr>
      <p:sp>
        <p:nvSpPr>
          <p:cNvPr id="1049822" name="Rectangle 7"/>
          <p:cNvSpPr>
            <a:spLocks noGrp="1" noChangeArrowheads="1"/>
          </p:cNvSpPr>
          <p:nvPr>
            <p:ph type="sldNum" sz="quarter" idx="5"/>
          </p:nvPr>
        </p:nvSpPr>
        <p:spPr/>
        <p:txBody>
          <a:bodyPr/>
          <a:p>
            <a:fld id="{6B8411B9-8793-412A-AC26-8BEE3ADD81C1}" type="slidenum">
              <a:rPr lang="en-US"/>
            </a:fld>
            <a:endParaRPr lang="en-US"/>
          </a:p>
        </p:txBody>
      </p:sp>
      <p:sp>
        <p:nvSpPr>
          <p:cNvPr id="1049823" name="Rectangle 2"/>
          <p:cNvSpPr>
            <a:spLocks noChangeAspect="1" noRot="1" noGrp="1" noChangeArrowheads="1" noTextEdit="1"/>
          </p:cNvSpPr>
          <p:nvPr>
            <p:ph type="sldImg"/>
          </p:nvPr>
        </p:nvSpPr>
        <p:spPr/>
      </p:sp>
      <p:sp>
        <p:nvSpPr>
          <p:cNvPr id="1049824" name="Rectangle 3"/>
          <p:cNvSpPr>
            <a:spLocks noGrp="1" noChangeArrowheads="1"/>
          </p:cNvSpPr>
          <p:nvPr>
            <p:ph type="body" idx="1"/>
          </p:nvPr>
        </p:nvSpPr>
        <p:spPr/>
        <p:txBody>
          <a:bodyPr/>
          <a:p>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827" name=""/>
        <p:cNvGrpSpPr/>
        <p:nvPr/>
      </p:nvGrpSpPr>
      <p:grpSpPr>
        <a:xfrm>
          <a:off x="0" y="0"/>
          <a:ext cx="0" cy="0"/>
          <a:chOff x="0" y="0"/>
          <a:chExt cx="0" cy="0"/>
        </a:xfrm>
      </p:grpSpPr>
      <p:sp>
        <p:nvSpPr>
          <p:cNvPr id="1049833" name="Rectangle 7"/>
          <p:cNvSpPr>
            <a:spLocks noGrp="1" noChangeArrowheads="1"/>
          </p:cNvSpPr>
          <p:nvPr>
            <p:ph type="sldNum" sz="quarter" idx="5"/>
          </p:nvPr>
        </p:nvSpPr>
        <p:spPr/>
        <p:txBody>
          <a:bodyPr/>
          <a:p>
            <a:fld id="{CE3B70FE-F271-49DB-AF5B-E7110E491A1A}" type="slidenum">
              <a:rPr lang="en-US"/>
            </a:fld>
            <a:endParaRPr lang="en-US"/>
          </a:p>
        </p:txBody>
      </p:sp>
      <p:sp>
        <p:nvSpPr>
          <p:cNvPr id="1049834" name="Rectangle 2"/>
          <p:cNvSpPr>
            <a:spLocks noChangeAspect="1" noRot="1" noGrp="1" noChangeArrowheads="1" noTextEdit="1"/>
          </p:cNvSpPr>
          <p:nvPr>
            <p:ph type="sldImg"/>
          </p:nvPr>
        </p:nvSpPr>
        <p:spPr/>
      </p:sp>
      <p:sp>
        <p:nvSpPr>
          <p:cNvPr id="1049835" name="Rectangle 3"/>
          <p:cNvSpPr>
            <a:spLocks noGrp="1" noChangeArrowheads="1"/>
          </p:cNvSpPr>
          <p:nvPr>
            <p:ph type="body" idx="1"/>
          </p:nvPr>
        </p:nvSpPr>
        <p:spPr/>
        <p:txBody>
          <a:bodyPr/>
          <a:p>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830" name=""/>
        <p:cNvGrpSpPr/>
        <p:nvPr/>
      </p:nvGrpSpPr>
      <p:grpSpPr>
        <a:xfrm>
          <a:off x="0" y="0"/>
          <a:ext cx="0" cy="0"/>
          <a:chOff x="0" y="0"/>
          <a:chExt cx="0" cy="0"/>
        </a:xfrm>
      </p:grpSpPr>
      <p:sp>
        <p:nvSpPr>
          <p:cNvPr id="1049837" name="Rectangle 7"/>
          <p:cNvSpPr>
            <a:spLocks noGrp="1" noChangeArrowheads="1"/>
          </p:cNvSpPr>
          <p:nvPr>
            <p:ph type="sldNum" sz="quarter" idx="5"/>
          </p:nvPr>
        </p:nvSpPr>
        <p:spPr/>
        <p:txBody>
          <a:bodyPr/>
          <a:p>
            <a:fld id="{FC906DD0-6DB2-46B9-8B9A-F1C85B972165}" type="slidenum">
              <a:rPr lang="en-US"/>
            </a:fld>
            <a:endParaRPr lang="en-US"/>
          </a:p>
        </p:txBody>
      </p:sp>
      <p:sp>
        <p:nvSpPr>
          <p:cNvPr id="1049838" name="Rectangle 2"/>
          <p:cNvSpPr>
            <a:spLocks noChangeAspect="1" noRot="1" noGrp="1" noChangeArrowheads="1" noTextEdit="1"/>
          </p:cNvSpPr>
          <p:nvPr>
            <p:ph type="sldImg"/>
          </p:nvPr>
        </p:nvSpPr>
        <p:spPr/>
      </p:sp>
      <p:sp>
        <p:nvSpPr>
          <p:cNvPr id="1049839" name="Rectangle 3"/>
          <p:cNvSpPr>
            <a:spLocks noGrp="1" noChangeArrowheads="1"/>
          </p:cNvSpPr>
          <p:nvPr>
            <p:ph type="body" idx="1"/>
          </p:nvPr>
        </p:nvSpPr>
        <p:spPr/>
        <p:txBody>
          <a:bodyPr/>
          <a:p>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833" name=""/>
        <p:cNvGrpSpPr/>
        <p:nvPr/>
      </p:nvGrpSpPr>
      <p:grpSpPr>
        <a:xfrm>
          <a:off x="0" y="0"/>
          <a:ext cx="0" cy="0"/>
          <a:chOff x="0" y="0"/>
          <a:chExt cx="0" cy="0"/>
        </a:xfrm>
      </p:grpSpPr>
      <p:sp>
        <p:nvSpPr>
          <p:cNvPr id="1049850" name="Rectangle 7"/>
          <p:cNvSpPr>
            <a:spLocks noGrp="1" noChangeArrowheads="1"/>
          </p:cNvSpPr>
          <p:nvPr>
            <p:ph type="sldNum" sz="quarter" idx="5"/>
          </p:nvPr>
        </p:nvSpPr>
        <p:spPr/>
        <p:txBody>
          <a:bodyPr/>
          <a:p>
            <a:fld id="{2C3977A4-D704-461F-9A5D-4825A7DE8D88}" type="slidenum">
              <a:rPr lang="en-US"/>
            </a:fld>
            <a:endParaRPr lang="en-US"/>
          </a:p>
        </p:txBody>
      </p:sp>
      <p:sp>
        <p:nvSpPr>
          <p:cNvPr id="1049851" name="Rectangle 2"/>
          <p:cNvSpPr>
            <a:spLocks noChangeAspect="1" noRot="1" noGrp="1" noChangeArrowheads="1" noTextEdit="1"/>
          </p:cNvSpPr>
          <p:nvPr>
            <p:ph type="sldImg"/>
          </p:nvPr>
        </p:nvSpPr>
        <p:spPr/>
      </p:sp>
      <p:sp>
        <p:nvSpPr>
          <p:cNvPr id="1049852" name="Rectangle 3"/>
          <p:cNvSpPr>
            <a:spLocks noGrp="1" noChangeArrowheads="1"/>
          </p:cNvSpPr>
          <p:nvPr>
            <p:ph type="body" idx="1"/>
          </p:nvPr>
        </p:nvSpPr>
        <p:spPr/>
        <p:txBody>
          <a:bodyPr/>
          <a:p>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836" name=""/>
        <p:cNvGrpSpPr/>
        <p:nvPr/>
      </p:nvGrpSpPr>
      <p:grpSpPr>
        <a:xfrm>
          <a:off x="0" y="0"/>
          <a:ext cx="0" cy="0"/>
          <a:chOff x="0" y="0"/>
          <a:chExt cx="0" cy="0"/>
        </a:xfrm>
      </p:grpSpPr>
      <p:sp>
        <p:nvSpPr>
          <p:cNvPr id="1049856" name="Rectangle 7"/>
          <p:cNvSpPr>
            <a:spLocks noGrp="1" noChangeArrowheads="1"/>
          </p:cNvSpPr>
          <p:nvPr>
            <p:ph type="sldNum" sz="quarter" idx="5"/>
          </p:nvPr>
        </p:nvSpPr>
        <p:spPr/>
        <p:txBody>
          <a:bodyPr/>
          <a:p>
            <a:fld id="{2222B502-372B-4A50-A9F0-482DFE5C354D}" type="slidenum">
              <a:rPr lang="en-US"/>
            </a:fld>
            <a:endParaRPr lang="en-US"/>
          </a:p>
        </p:txBody>
      </p:sp>
      <p:sp>
        <p:nvSpPr>
          <p:cNvPr id="1049857" name="Rectangle 2"/>
          <p:cNvSpPr>
            <a:spLocks noChangeAspect="1" noRot="1" noGrp="1" noChangeArrowheads="1" noTextEdit="1"/>
          </p:cNvSpPr>
          <p:nvPr>
            <p:ph type="sldImg"/>
          </p:nvPr>
        </p:nvSpPr>
        <p:spPr/>
      </p:sp>
      <p:sp>
        <p:nvSpPr>
          <p:cNvPr id="1049858" name="Rectangle 3"/>
          <p:cNvSpPr>
            <a:spLocks noGrp="1" noChangeArrowheads="1"/>
          </p:cNvSpPr>
          <p:nvPr>
            <p:ph type="body" idx="1"/>
          </p:nvPr>
        </p:nvSpPr>
        <p:spPr/>
        <p:txBody>
          <a:bodyPr/>
          <a:p>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839" name=""/>
        <p:cNvGrpSpPr/>
        <p:nvPr/>
      </p:nvGrpSpPr>
      <p:grpSpPr>
        <a:xfrm>
          <a:off x="0" y="0"/>
          <a:ext cx="0" cy="0"/>
          <a:chOff x="0" y="0"/>
          <a:chExt cx="0" cy="0"/>
        </a:xfrm>
      </p:grpSpPr>
      <p:sp>
        <p:nvSpPr>
          <p:cNvPr id="1049861" name="Rectangle 7"/>
          <p:cNvSpPr>
            <a:spLocks noGrp="1" noChangeArrowheads="1"/>
          </p:cNvSpPr>
          <p:nvPr>
            <p:ph type="sldNum" sz="quarter" idx="5"/>
          </p:nvPr>
        </p:nvSpPr>
        <p:spPr/>
        <p:txBody>
          <a:bodyPr/>
          <a:p>
            <a:fld id="{A20FA516-2502-4FFD-892A-2CF611FA4855}" type="slidenum">
              <a:rPr lang="en-US"/>
            </a:fld>
            <a:endParaRPr lang="en-US"/>
          </a:p>
        </p:txBody>
      </p:sp>
      <p:sp>
        <p:nvSpPr>
          <p:cNvPr id="1049862" name="Rectangle 2"/>
          <p:cNvSpPr>
            <a:spLocks noChangeAspect="1" noRot="1" noGrp="1" noChangeArrowheads="1" noTextEdit="1"/>
          </p:cNvSpPr>
          <p:nvPr>
            <p:ph type="sldImg"/>
          </p:nvPr>
        </p:nvSpPr>
        <p:spPr/>
      </p:sp>
      <p:sp>
        <p:nvSpPr>
          <p:cNvPr id="1049863" name="Rectangle 3"/>
          <p:cNvSpPr>
            <a:spLocks noGrp="1" noChangeArrowheads="1"/>
          </p:cNvSpPr>
          <p:nvPr>
            <p:ph type="body" idx="1"/>
          </p:nvPr>
        </p:nvSpPr>
        <p:spPr/>
        <p:txBody>
          <a:bodyPr/>
          <a:p>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842" name=""/>
        <p:cNvGrpSpPr/>
        <p:nvPr/>
      </p:nvGrpSpPr>
      <p:grpSpPr>
        <a:xfrm>
          <a:off x="0" y="0"/>
          <a:ext cx="0" cy="0"/>
          <a:chOff x="0" y="0"/>
          <a:chExt cx="0" cy="0"/>
        </a:xfrm>
      </p:grpSpPr>
      <p:sp>
        <p:nvSpPr>
          <p:cNvPr id="1049867" name="Rectangle 7"/>
          <p:cNvSpPr>
            <a:spLocks noGrp="1" noChangeArrowheads="1"/>
          </p:cNvSpPr>
          <p:nvPr>
            <p:ph type="sldNum" sz="quarter" idx="5"/>
          </p:nvPr>
        </p:nvSpPr>
        <p:spPr/>
        <p:txBody>
          <a:bodyPr/>
          <a:p>
            <a:fld id="{FDD4B183-5231-48B2-9864-33D8E84A10CA}" type="slidenum">
              <a:rPr lang="en-US"/>
            </a:fld>
            <a:endParaRPr lang="en-US"/>
          </a:p>
        </p:txBody>
      </p:sp>
      <p:sp>
        <p:nvSpPr>
          <p:cNvPr id="1049868" name="Rectangle 2"/>
          <p:cNvSpPr>
            <a:spLocks noChangeAspect="1" noRot="1" noGrp="1" noChangeArrowheads="1" noTextEdit="1"/>
          </p:cNvSpPr>
          <p:nvPr>
            <p:ph type="sldImg"/>
          </p:nvPr>
        </p:nvSpPr>
        <p:spPr/>
      </p:sp>
      <p:sp>
        <p:nvSpPr>
          <p:cNvPr id="1049869" name="Rectangle 3"/>
          <p:cNvSpPr>
            <a:spLocks noGrp="1" noChangeArrowheads="1"/>
          </p:cNvSpPr>
          <p:nvPr>
            <p:ph type="body" idx="1"/>
          </p:nvPr>
        </p:nvSpPr>
        <p:spPr/>
        <p:txBody>
          <a:bodyPr/>
          <a:p>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845" name=""/>
        <p:cNvGrpSpPr/>
        <p:nvPr/>
      </p:nvGrpSpPr>
      <p:grpSpPr>
        <a:xfrm>
          <a:off x="0" y="0"/>
          <a:ext cx="0" cy="0"/>
          <a:chOff x="0" y="0"/>
          <a:chExt cx="0" cy="0"/>
        </a:xfrm>
      </p:grpSpPr>
      <p:sp>
        <p:nvSpPr>
          <p:cNvPr id="1049873" name="Rectangle 7"/>
          <p:cNvSpPr>
            <a:spLocks noGrp="1" noChangeArrowheads="1"/>
          </p:cNvSpPr>
          <p:nvPr>
            <p:ph type="sldNum" sz="quarter" idx="5"/>
          </p:nvPr>
        </p:nvSpPr>
        <p:spPr/>
        <p:txBody>
          <a:bodyPr/>
          <a:p>
            <a:fld id="{24BB86FD-A387-4389-825C-5D8E47EC8774}" type="slidenum">
              <a:rPr lang="en-US"/>
            </a:fld>
            <a:endParaRPr lang="en-US"/>
          </a:p>
        </p:txBody>
      </p:sp>
      <p:sp>
        <p:nvSpPr>
          <p:cNvPr id="1049874" name="Rectangle 2"/>
          <p:cNvSpPr>
            <a:spLocks noChangeAspect="1" noRot="1" noGrp="1" noChangeArrowheads="1" noTextEdit="1"/>
          </p:cNvSpPr>
          <p:nvPr>
            <p:ph type="sldImg"/>
          </p:nvPr>
        </p:nvSpPr>
        <p:spPr/>
      </p:sp>
      <p:sp>
        <p:nvSpPr>
          <p:cNvPr id="1049875" name="Rectangle 3"/>
          <p:cNvSpPr>
            <a:spLocks noGrp="1" noChangeArrowheads="1"/>
          </p:cNvSpPr>
          <p:nvPr>
            <p:ph type="body" idx="1"/>
          </p:nvPr>
        </p:nvSpPr>
        <p:spPr/>
        <p:txBody>
          <a:bodyPr/>
          <a:p>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848" name=""/>
        <p:cNvGrpSpPr/>
        <p:nvPr/>
      </p:nvGrpSpPr>
      <p:grpSpPr>
        <a:xfrm>
          <a:off x="0" y="0"/>
          <a:ext cx="0" cy="0"/>
          <a:chOff x="0" y="0"/>
          <a:chExt cx="0" cy="0"/>
        </a:xfrm>
      </p:grpSpPr>
      <p:sp>
        <p:nvSpPr>
          <p:cNvPr id="1049877" name="Rectangle 7"/>
          <p:cNvSpPr>
            <a:spLocks noGrp="1" noChangeArrowheads="1"/>
          </p:cNvSpPr>
          <p:nvPr>
            <p:ph type="sldNum" sz="quarter" idx="5"/>
          </p:nvPr>
        </p:nvSpPr>
        <p:spPr/>
        <p:txBody>
          <a:bodyPr/>
          <a:p>
            <a:fld id="{9622851A-24B4-4543-A8B2-2AC11392BB38}" type="slidenum">
              <a:rPr lang="en-US"/>
            </a:fld>
            <a:endParaRPr lang="en-US"/>
          </a:p>
        </p:txBody>
      </p:sp>
      <p:sp>
        <p:nvSpPr>
          <p:cNvPr id="1049878" name="Rectangle 2"/>
          <p:cNvSpPr>
            <a:spLocks noChangeAspect="1" noRot="1" noGrp="1" noChangeArrowheads="1" noTextEdit="1"/>
          </p:cNvSpPr>
          <p:nvPr>
            <p:ph type="sldImg"/>
          </p:nvPr>
        </p:nvSpPr>
        <p:spPr/>
      </p:sp>
      <p:sp>
        <p:nvSpPr>
          <p:cNvPr id="1049879" name="Rectangle 3"/>
          <p:cNvSpPr>
            <a:spLocks noGrp="1" noChangeArrowheads="1"/>
          </p:cNvSpPr>
          <p:nvPr>
            <p:ph type="body" idx="1"/>
          </p:nvPr>
        </p:nvSpPr>
        <p:spPr/>
        <p:txBody>
          <a:bodyPr/>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319" name=""/>
        <p:cNvGrpSpPr/>
        <p:nvPr/>
      </p:nvGrpSpPr>
      <p:grpSpPr>
        <a:xfrm>
          <a:off x="0" y="0"/>
          <a:ext cx="0" cy="0"/>
          <a:chOff x="0" y="0"/>
          <a:chExt cx="0" cy="0"/>
        </a:xfrm>
      </p:grpSpPr>
      <p:sp>
        <p:nvSpPr>
          <p:cNvPr id="1048742" name="Rectangle 7"/>
          <p:cNvSpPr>
            <a:spLocks noGrp="1" noChangeArrowheads="1"/>
          </p:cNvSpPr>
          <p:nvPr>
            <p:ph type="sldNum" sz="quarter" idx="5"/>
          </p:nvPr>
        </p:nvSpPr>
        <p:spPr/>
        <p:txBody>
          <a:bodyPr/>
          <a:p>
            <a:fld id="{0737D949-A0D5-4E11-B5B4-6FA61E95839C}" type="slidenum">
              <a:rPr lang="en-US"/>
            </a:fld>
            <a:endParaRPr lang="en-US"/>
          </a:p>
        </p:txBody>
      </p:sp>
      <p:sp>
        <p:nvSpPr>
          <p:cNvPr id="1048743" name="Rectangle 2"/>
          <p:cNvSpPr>
            <a:spLocks noChangeAspect="1" noRot="1" noGrp="1" noChangeArrowheads="1" noTextEdit="1"/>
          </p:cNvSpPr>
          <p:nvPr>
            <p:ph type="sldImg"/>
          </p:nvPr>
        </p:nvSpPr>
        <p:spPr/>
      </p:sp>
      <p:sp>
        <p:nvSpPr>
          <p:cNvPr id="1048744" name="Rectangle 3"/>
          <p:cNvSpPr>
            <a:spLocks noGrp="1" noChangeArrowheads="1"/>
          </p:cNvSpPr>
          <p:nvPr>
            <p:ph type="body" idx="1"/>
          </p:nvPr>
        </p:nvSpPr>
        <p:spPr/>
        <p:txBody>
          <a:bodyPr/>
          <a:p>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852" name=""/>
        <p:cNvGrpSpPr/>
        <p:nvPr/>
      </p:nvGrpSpPr>
      <p:grpSpPr>
        <a:xfrm>
          <a:off x="0" y="0"/>
          <a:ext cx="0" cy="0"/>
          <a:chOff x="0" y="0"/>
          <a:chExt cx="0" cy="0"/>
        </a:xfrm>
      </p:grpSpPr>
      <p:sp>
        <p:nvSpPr>
          <p:cNvPr id="1049894" name="Rectangle 7"/>
          <p:cNvSpPr>
            <a:spLocks noGrp="1" noChangeArrowheads="1"/>
          </p:cNvSpPr>
          <p:nvPr>
            <p:ph type="sldNum" sz="quarter" idx="5"/>
          </p:nvPr>
        </p:nvSpPr>
        <p:spPr/>
        <p:txBody>
          <a:bodyPr/>
          <a:p>
            <a:fld id="{F4D9CD6F-E619-4A59-898C-DC37BBD44A45}" type="slidenum">
              <a:rPr lang="en-US"/>
            </a:fld>
            <a:endParaRPr lang="en-US"/>
          </a:p>
        </p:txBody>
      </p:sp>
      <p:sp>
        <p:nvSpPr>
          <p:cNvPr id="1049895" name="Rectangle 2"/>
          <p:cNvSpPr>
            <a:spLocks noChangeAspect="1" noRot="1" noGrp="1" noChangeArrowheads="1" noTextEdit="1"/>
          </p:cNvSpPr>
          <p:nvPr>
            <p:ph type="sldImg"/>
          </p:nvPr>
        </p:nvSpPr>
        <p:spPr/>
      </p:sp>
      <p:sp>
        <p:nvSpPr>
          <p:cNvPr id="1049896" name="Rectangle 3"/>
          <p:cNvSpPr>
            <a:spLocks noGrp="1" noChangeArrowheads="1"/>
          </p:cNvSpPr>
          <p:nvPr>
            <p:ph type="body" idx="1"/>
          </p:nvPr>
        </p:nvSpPr>
        <p:spPr/>
        <p:txBody>
          <a:bodyPr/>
          <a:p>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855" name=""/>
        <p:cNvGrpSpPr/>
        <p:nvPr/>
      </p:nvGrpSpPr>
      <p:grpSpPr>
        <a:xfrm>
          <a:off x="0" y="0"/>
          <a:ext cx="0" cy="0"/>
          <a:chOff x="0" y="0"/>
          <a:chExt cx="0" cy="0"/>
        </a:xfrm>
      </p:grpSpPr>
      <p:sp>
        <p:nvSpPr>
          <p:cNvPr id="1049899" name="Rectangle 7"/>
          <p:cNvSpPr>
            <a:spLocks noGrp="1" noChangeArrowheads="1"/>
          </p:cNvSpPr>
          <p:nvPr>
            <p:ph type="sldNum" sz="quarter" idx="5"/>
          </p:nvPr>
        </p:nvSpPr>
        <p:spPr/>
        <p:txBody>
          <a:bodyPr/>
          <a:p>
            <a:fld id="{16266F7F-11CD-4DD2-BBBA-7579E607D3E5}" type="slidenum">
              <a:rPr lang="en-US"/>
            </a:fld>
            <a:endParaRPr lang="en-US"/>
          </a:p>
        </p:txBody>
      </p:sp>
      <p:sp>
        <p:nvSpPr>
          <p:cNvPr id="1049900" name="Rectangle 2"/>
          <p:cNvSpPr>
            <a:spLocks noChangeAspect="1" noRot="1" noGrp="1" noChangeArrowheads="1" noTextEdit="1"/>
          </p:cNvSpPr>
          <p:nvPr>
            <p:ph type="sldImg"/>
          </p:nvPr>
        </p:nvSpPr>
        <p:spPr/>
      </p:sp>
      <p:sp>
        <p:nvSpPr>
          <p:cNvPr id="1049901" name="Rectangle 3"/>
          <p:cNvSpPr>
            <a:spLocks noGrp="1" noChangeArrowheads="1"/>
          </p:cNvSpPr>
          <p:nvPr>
            <p:ph type="body" idx="1"/>
          </p:nvPr>
        </p:nvSpPr>
        <p:spPr/>
        <p:txBody>
          <a:bodyPr/>
          <a:p>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858" name=""/>
        <p:cNvGrpSpPr/>
        <p:nvPr/>
      </p:nvGrpSpPr>
      <p:grpSpPr>
        <a:xfrm>
          <a:off x="0" y="0"/>
          <a:ext cx="0" cy="0"/>
          <a:chOff x="0" y="0"/>
          <a:chExt cx="0" cy="0"/>
        </a:xfrm>
      </p:grpSpPr>
      <p:sp>
        <p:nvSpPr>
          <p:cNvPr id="1049903" name="Rectangle 7"/>
          <p:cNvSpPr>
            <a:spLocks noGrp="1" noChangeArrowheads="1"/>
          </p:cNvSpPr>
          <p:nvPr>
            <p:ph type="sldNum" sz="quarter" idx="5"/>
          </p:nvPr>
        </p:nvSpPr>
        <p:spPr/>
        <p:txBody>
          <a:bodyPr/>
          <a:p>
            <a:fld id="{4333BCFD-F0BE-409B-8EAF-450E530012C0}" type="slidenum">
              <a:rPr lang="en-US"/>
            </a:fld>
            <a:endParaRPr lang="en-US"/>
          </a:p>
        </p:txBody>
      </p:sp>
      <p:sp>
        <p:nvSpPr>
          <p:cNvPr id="1049904" name="Rectangle 2"/>
          <p:cNvSpPr>
            <a:spLocks noChangeAspect="1" noRot="1" noGrp="1" noChangeArrowheads="1" noTextEdit="1"/>
          </p:cNvSpPr>
          <p:nvPr>
            <p:ph type="sldImg"/>
          </p:nvPr>
        </p:nvSpPr>
        <p:spPr/>
      </p:sp>
      <p:sp>
        <p:nvSpPr>
          <p:cNvPr id="1049905" name="Rectangle 3"/>
          <p:cNvSpPr>
            <a:spLocks noGrp="1" noChangeArrowheads="1"/>
          </p:cNvSpPr>
          <p:nvPr>
            <p:ph type="body" idx="1"/>
          </p:nvPr>
        </p:nvSpPr>
        <p:spPr/>
        <p:txBody>
          <a:bodyPr/>
          <a:p>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861" name=""/>
        <p:cNvGrpSpPr/>
        <p:nvPr/>
      </p:nvGrpSpPr>
      <p:grpSpPr>
        <a:xfrm>
          <a:off x="0" y="0"/>
          <a:ext cx="0" cy="0"/>
          <a:chOff x="0" y="0"/>
          <a:chExt cx="0" cy="0"/>
        </a:xfrm>
      </p:grpSpPr>
      <p:sp>
        <p:nvSpPr>
          <p:cNvPr id="1049907" name="Rectangle 7"/>
          <p:cNvSpPr>
            <a:spLocks noGrp="1" noChangeArrowheads="1"/>
          </p:cNvSpPr>
          <p:nvPr>
            <p:ph type="sldNum" sz="quarter" idx="5"/>
          </p:nvPr>
        </p:nvSpPr>
        <p:spPr/>
        <p:txBody>
          <a:bodyPr/>
          <a:p>
            <a:fld id="{41E4FFE6-817D-46E8-979B-2F7FCC027B60}" type="slidenum">
              <a:rPr lang="en-US"/>
            </a:fld>
            <a:endParaRPr lang="en-US"/>
          </a:p>
        </p:txBody>
      </p:sp>
      <p:sp>
        <p:nvSpPr>
          <p:cNvPr id="1049908" name="Rectangle 2"/>
          <p:cNvSpPr>
            <a:spLocks noChangeAspect="1" noRot="1" noGrp="1" noChangeArrowheads="1" noTextEdit="1"/>
          </p:cNvSpPr>
          <p:nvPr>
            <p:ph type="sldImg"/>
          </p:nvPr>
        </p:nvSpPr>
        <p:spPr/>
      </p:sp>
      <p:sp>
        <p:nvSpPr>
          <p:cNvPr id="1049909" name="Rectangle 3"/>
          <p:cNvSpPr>
            <a:spLocks noGrp="1" noChangeArrowheads="1"/>
          </p:cNvSpPr>
          <p:nvPr>
            <p:ph type="body" idx="1"/>
          </p:nvPr>
        </p:nvSpPr>
        <p:spPr/>
        <p:txBody>
          <a:bodyPr/>
          <a:p>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864" name=""/>
        <p:cNvGrpSpPr/>
        <p:nvPr/>
      </p:nvGrpSpPr>
      <p:grpSpPr>
        <a:xfrm>
          <a:off x="0" y="0"/>
          <a:ext cx="0" cy="0"/>
          <a:chOff x="0" y="0"/>
          <a:chExt cx="0" cy="0"/>
        </a:xfrm>
      </p:grpSpPr>
      <p:sp>
        <p:nvSpPr>
          <p:cNvPr id="1049912" name="Rectangle 7"/>
          <p:cNvSpPr>
            <a:spLocks noGrp="1" noChangeArrowheads="1"/>
          </p:cNvSpPr>
          <p:nvPr>
            <p:ph type="sldNum" sz="quarter" idx="5"/>
          </p:nvPr>
        </p:nvSpPr>
        <p:spPr/>
        <p:txBody>
          <a:bodyPr/>
          <a:p>
            <a:fld id="{6F287D39-D8F0-4506-94EC-86CCB4C63548}" type="slidenum">
              <a:rPr lang="en-US"/>
            </a:fld>
            <a:endParaRPr lang="en-US"/>
          </a:p>
        </p:txBody>
      </p:sp>
      <p:sp>
        <p:nvSpPr>
          <p:cNvPr id="1049913" name="Rectangle 2"/>
          <p:cNvSpPr>
            <a:spLocks noChangeAspect="1" noRot="1" noGrp="1" noChangeArrowheads="1" noTextEdit="1"/>
          </p:cNvSpPr>
          <p:nvPr>
            <p:ph type="sldImg"/>
          </p:nvPr>
        </p:nvSpPr>
        <p:spPr/>
      </p:sp>
      <p:sp>
        <p:nvSpPr>
          <p:cNvPr id="1049914" name="Rectangle 3"/>
          <p:cNvSpPr>
            <a:spLocks noGrp="1" noChangeArrowheads="1"/>
          </p:cNvSpPr>
          <p:nvPr>
            <p:ph type="body" idx="1"/>
          </p:nvPr>
        </p:nvSpPr>
        <p:spPr/>
        <p:txBody>
          <a:bodyPr/>
          <a:p>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867" name=""/>
        <p:cNvGrpSpPr/>
        <p:nvPr/>
      </p:nvGrpSpPr>
      <p:grpSpPr>
        <a:xfrm>
          <a:off x="0" y="0"/>
          <a:ext cx="0" cy="0"/>
          <a:chOff x="0" y="0"/>
          <a:chExt cx="0" cy="0"/>
        </a:xfrm>
      </p:grpSpPr>
      <p:sp>
        <p:nvSpPr>
          <p:cNvPr id="1049917" name="Rectangle 7"/>
          <p:cNvSpPr>
            <a:spLocks noGrp="1" noChangeArrowheads="1"/>
          </p:cNvSpPr>
          <p:nvPr>
            <p:ph type="sldNum" sz="quarter" idx="5"/>
          </p:nvPr>
        </p:nvSpPr>
        <p:spPr/>
        <p:txBody>
          <a:bodyPr/>
          <a:p>
            <a:fld id="{41FCEC5D-B6B2-48AC-AEEA-985545DAE116}" type="slidenum">
              <a:rPr lang="en-US"/>
            </a:fld>
            <a:endParaRPr lang="en-US"/>
          </a:p>
        </p:txBody>
      </p:sp>
      <p:sp>
        <p:nvSpPr>
          <p:cNvPr id="1049918" name="Rectangle 2"/>
          <p:cNvSpPr>
            <a:spLocks noChangeAspect="1" noRot="1" noGrp="1" noChangeArrowheads="1" noTextEdit="1"/>
          </p:cNvSpPr>
          <p:nvPr>
            <p:ph type="sldImg"/>
          </p:nvPr>
        </p:nvSpPr>
        <p:spPr/>
      </p:sp>
      <p:sp>
        <p:nvSpPr>
          <p:cNvPr id="1049919" name="Rectangle 3"/>
          <p:cNvSpPr>
            <a:spLocks noGrp="1" noChangeArrowheads="1"/>
          </p:cNvSpPr>
          <p:nvPr>
            <p:ph type="body" idx="1"/>
          </p:nvPr>
        </p:nvSpPr>
        <p:spPr/>
        <p:txBody>
          <a:bodyPr/>
          <a:p>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870" name=""/>
        <p:cNvGrpSpPr/>
        <p:nvPr/>
      </p:nvGrpSpPr>
      <p:grpSpPr>
        <a:xfrm>
          <a:off x="0" y="0"/>
          <a:ext cx="0" cy="0"/>
          <a:chOff x="0" y="0"/>
          <a:chExt cx="0" cy="0"/>
        </a:xfrm>
      </p:grpSpPr>
      <p:sp>
        <p:nvSpPr>
          <p:cNvPr id="1049922" name="Rectangle 7"/>
          <p:cNvSpPr>
            <a:spLocks noGrp="1" noChangeArrowheads="1"/>
          </p:cNvSpPr>
          <p:nvPr>
            <p:ph type="sldNum" sz="quarter" idx="5"/>
          </p:nvPr>
        </p:nvSpPr>
        <p:spPr/>
        <p:txBody>
          <a:bodyPr/>
          <a:p>
            <a:fld id="{C2819C87-14C5-4007-8284-444F509FB1DF}" type="slidenum">
              <a:rPr lang="en-US"/>
            </a:fld>
            <a:endParaRPr lang="en-US"/>
          </a:p>
        </p:txBody>
      </p:sp>
      <p:sp>
        <p:nvSpPr>
          <p:cNvPr id="1049923" name="Rectangle 2"/>
          <p:cNvSpPr>
            <a:spLocks noChangeAspect="1" noRot="1" noGrp="1" noChangeArrowheads="1" noTextEdit="1"/>
          </p:cNvSpPr>
          <p:nvPr>
            <p:ph type="sldImg"/>
          </p:nvPr>
        </p:nvSpPr>
        <p:spPr/>
      </p:sp>
      <p:sp>
        <p:nvSpPr>
          <p:cNvPr id="1049924" name="Rectangle 3"/>
          <p:cNvSpPr>
            <a:spLocks noGrp="1" noChangeArrowheads="1"/>
          </p:cNvSpPr>
          <p:nvPr>
            <p:ph type="body" idx="1"/>
          </p:nvPr>
        </p:nvSpPr>
        <p:spPr/>
        <p:txBody>
          <a:bodyPr/>
          <a:p>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873" name=""/>
        <p:cNvGrpSpPr/>
        <p:nvPr/>
      </p:nvGrpSpPr>
      <p:grpSpPr>
        <a:xfrm>
          <a:off x="0" y="0"/>
          <a:ext cx="0" cy="0"/>
          <a:chOff x="0" y="0"/>
          <a:chExt cx="0" cy="0"/>
        </a:xfrm>
      </p:grpSpPr>
      <p:sp>
        <p:nvSpPr>
          <p:cNvPr id="1049927" name="Rectangle 7"/>
          <p:cNvSpPr>
            <a:spLocks noGrp="1" noChangeArrowheads="1"/>
          </p:cNvSpPr>
          <p:nvPr>
            <p:ph type="sldNum" sz="quarter" idx="5"/>
          </p:nvPr>
        </p:nvSpPr>
        <p:spPr/>
        <p:txBody>
          <a:bodyPr/>
          <a:p>
            <a:fld id="{7A2BF20F-18D7-46AC-9310-CF6343C19714}" type="slidenum">
              <a:rPr lang="en-US"/>
            </a:fld>
            <a:endParaRPr lang="en-US"/>
          </a:p>
        </p:txBody>
      </p:sp>
      <p:sp>
        <p:nvSpPr>
          <p:cNvPr id="1049928" name="Rectangle 2"/>
          <p:cNvSpPr>
            <a:spLocks noChangeAspect="1" noRot="1" noGrp="1" noChangeArrowheads="1" noTextEdit="1"/>
          </p:cNvSpPr>
          <p:nvPr>
            <p:ph type="sldImg"/>
          </p:nvPr>
        </p:nvSpPr>
        <p:spPr/>
      </p:sp>
      <p:sp>
        <p:nvSpPr>
          <p:cNvPr id="1049929" name="Rectangle 3"/>
          <p:cNvSpPr>
            <a:spLocks noGrp="1" noChangeArrowheads="1"/>
          </p:cNvSpPr>
          <p:nvPr>
            <p:ph type="body" idx="1"/>
          </p:nvPr>
        </p:nvSpPr>
        <p:spPr/>
        <p:txBody>
          <a:bodyPr/>
          <a:p>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876" name=""/>
        <p:cNvGrpSpPr/>
        <p:nvPr/>
      </p:nvGrpSpPr>
      <p:grpSpPr>
        <a:xfrm>
          <a:off x="0" y="0"/>
          <a:ext cx="0" cy="0"/>
          <a:chOff x="0" y="0"/>
          <a:chExt cx="0" cy="0"/>
        </a:xfrm>
      </p:grpSpPr>
      <p:sp>
        <p:nvSpPr>
          <p:cNvPr id="1049932" name="Rectangle 7"/>
          <p:cNvSpPr>
            <a:spLocks noGrp="1" noChangeArrowheads="1"/>
          </p:cNvSpPr>
          <p:nvPr>
            <p:ph type="sldNum" sz="quarter" idx="5"/>
          </p:nvPr>
        </p:nvSpPr>
        <p:spPr/>
        <p:txBody>
          <a:bodyPr/>
          <a:p>
            <a:fld id="{AD15D79E-0E9B-4415-9EEC-CEB57D58B986}" type="slidenum">
              <a:rPr lang="en-US"/>
            </a:fld>
            <a:endParaRPr lang="en-US"/>
          </a:p>
        </p:txBody>
      </p:sp>
      <p:sp>
        <p:nvSpPr>
          <p:cNvPr id="1049933" name="Rectangle 2"/>
          <p:cNvSpPr>
            <a:spLocks noChangeAspect="1" noRot="1" noGrp="1" noChangeArrowheads="1" noTextEdit="1"/>
          </p:cNvSpPr>
          <p:nvPr>
            <p:ph type="sldImg"/>
          </p:nvPr>
        </p:nvSpPr>
        <p:spPr/>
      </p:sp>
      <p:sp>
        <p:nvSpPr>
          <p:cNvPr id="1049934" name="Rectangle 3"/>
          <p:cNvSpPr>
            <a:spLocks noGrp="1" noChangeArrowheads="1"/>
          </p:cNvSpPr>
          <p:nvPr>
            <p:ph type="body" idx="1"/>
          </p:nvPr>
        </p:nvSpPr>
        <p:spPr/>
        <p:txBody>
          <a:bodyPr/>
          <a:p>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879" name=""/>
        <p:cNvGrpSpPr/>
        <p:nvPr/>
      </p:nvGrpSpPr>
      <p:grpSpPr>
        <a:xfrm>
          <a:off x="0" y="0"/>
          <a:ext cx="0" cy="0"/>
          <a:chOff x="0" y="0"/>
          <a:chExt cx="0" cy="0"/>
        </a:xfrm>
      </p:grpSpPr>
      <p:sp>
        <p:nvSpPr>
          <p:cNvPr id="1049937" name="Rectangle 7"/>
          <p:cNvSpPr>
            <a:spLocks noGrp="1" noChangeArrowheads="1"/>
          </p:cNvSpPr>
          <p:nvPr>
            <p:ph type="sldNum" sz="quarter" idx="5"/>
          </p:nvPr>
        </p:nvSpPr>
        <p:spPr/>
        <p:txBody>
          <a:bodyPr/>
          <a:p>
            <a:fld id="{1B79BF29-C830-4572-9F72-E43A0A4461A5}" type="slidenum">
              <a:rPr lang="en-US"/>
            </a:fld>
            <a:endParaRPr lang="en-US"/>
          </a:p>
        </p:txBody>
      </p:sp>
      <p:sp>
        <p:nvSpPr>
          <p:cNvPr id="1049938" name="Rectangle 2"/>
          <p:cNvSpPr>
            <a:spLocks noChangeAspect="1" noRot="1" noGrp="1" noChangeArrowheads="1" noTextEdit="1"/>
          </p:cNvSpPr>
          <p:nvPr>
            <p:ph type="sldImg"/>
          </p:nvPr>
        </p:nvSpPr>
        <p:spPr/>
      </p:sp>
      <p:sp>
        <p:nvSpPr>
          <p:cNvPr id="1049939" name="Rectangle 3"/>
          <p:cNvSpPr>
            <a:spLocks noGrp="1" noChangeArrowheads="1"/>
          </p:cNvSpPr>
          <p:nvPr>
            <p:ph type="body" idx="1"/>
          </p:nvPr>
        </p:nvSpPr>
        <p:spPr/>
        <p:txBody>
          <a:bodyPr/>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322" name=""/>
        <p:cNvGrpSpPr/>
        <p:nvPr/>
      </p:nvGrpSpPr>
      <p:grpSpPr>
        <a:xfrm>
          <a:off x="0" y="0"/>
          <a:ext cx="0" cy="0"/>
          <a:chOff x="0" y="0"/>
          <a:chExt cx="0" cy="0"/>
        </a:xfrm>
      </p:grpSpPr>
      <p:sp>
        <p:nvSpPr>
          <p:cNvPr id="1048747" name="Rectangle 7"/>
          <p:cNvSpPr>
            <a:spLocks noGrp="1" noChangeArrowheads="1"/>
          </p:cNvSpPr>
          <p:nvPr>
            <p:ph type="sldNum" sz="quarter" idx="5"/>
          </p:nvPr>
        </p:nvSpPr>
        <p:spPr/>
        <p:txBody>
          <a:bodyPr/>
          <a:p>
            <a:fld id="{6ECBBB33-56EA-4C56-98D4-3243BF53CEBE}" type="slidenum">
              <a:rPr lang="en-US"/>
            </a:fld>
            <a:endParaRPr lang="en-US"/>
          </a:p>
        </p:txBody>
      </p:sp>
      <p:sp>
        <p:nvSpPr>
          <p:cNvPr id="1048748" name="Rectangle 2"/>
          <p:cNvSpPr>
            <a:spLocks noChangeAspect="1" noRot="1" noGrp="1" noChangeArrowheads="1" noTextEdit="1"/>
          </p:cNvSpPr>
          <p:nvPr>
            <p:ph type="sldImg"/>
          </p:nvPr>
        </p:nvSpPr>
        <p:spPr/>
      </p:sp>
      <p:sp>
        <p:nvSpPr>
          <p:cNvPr id="1048749" name="Rectangle 3"/>
          <p:cNvSpPr>
            <a:spLocks noGrp="1" noChangeArrowheads="1"/>
          </p:cNvSpPr>
          <p:nvPr>
            <p:ph type="body" idx="1"/>
          </p:nvPr>
        </p:nvSpPr>
        <p:spPr/>
        <p:txBody>
          <a:bodyPr/>
          <a:p>
            <a:endParaRPr 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882" name=""/>
        <p:cNvGrpSpPr/>
        <p:nvPr/>
      </p:nvGrpSpPr>
      <p:grpSpPr>
        <a:xfrm>
          <a:off x="0" y="0"/>
          <a:ext cx="0" cy="0"/>
          <a:chOff x="0" y="0"/>
          <a:chExt cx="0" cy="0"/>
        </a:xfrm>
      </p:grpSpPr>
      <p:sp>
        <p:nvSpPr>
          <p:cNvPr id="1049942" name="Rectangle 7"/>
          <p:cNvSpPr>
            <a:spLocks noGrp="1" noChangeArrowheads="1"/>
          </p:cNvSpPr>
          <p:nvPr>
            <p:ph type="sldNum" sz="quarter" idx="5"/>
          </p:nvPr>
        </p:nvSpPr>
        <p:spPr/>
        <p:txBody>
          <a:bodyPr/>
          <a:p>
            <a:fld id="{A1D60978-CDB7-4353-BCBC-B0C8A3A2118A}" type="slidenum">
              <a:rPr lang="en-US"/>
            </a:fld>
            <a:endParaRPr lang="en-US"/>
          </a:p>
        </p:txBody>
      </p:sp>
      <p:sp>
        <p:nvSpPr>
          <p:cNvPr id="1049943" name="Rectangle 2"/>
          <p:cNvSpPr>
            <a:spLocks noChangeAspect="1" noRot="1" noGrp="1" noChangeArrowheads="1" noTextEdit="1"/>
          </p:cNvSpPr>
          <p:nvPr>
            <p:ph type="sldImg"/>
          </p:nvPr>
        </p:nvSpPr>
        <p:spPr/>
      </p:sp>
      <p:sp>
        <p:nvSpPr>
          <p:cNvPr id="1049944" name="Rectangle 3"/>
          <p:cNvSpPr>
            <a:spLocks noGrp="1" noChangeArrowheads="1"/>
          </p:cNvSpPr>
          <p:nvPr>
            <p:ph type="body" idx="1"/>
          </p:nvPr>
        </p:nvSpPr>
        <p:spPr/>
        <p:txBody>
          <a:bodyPr/>
          <a:p>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885" name=""/>
        <p:cNvGrpSpPr/>
        <p:nvPr/>
      </p:nvGrpSpPr>
      <p:grpSpPr>
        <a:xfrm>
          <a:off x="0" y="0"/>
          <a:ext cx="0" cy="0"/>
          <a:chOff x="0" y="0"/>
          <a:chExt cx="0" cy="0"/>
        </a:xfrm>
      </p:grpSpPr>
      <p:sp>
        <p:nvSpPr>
          <p:cNvPr id="1049947" name="Rectangle 7"/>
          <p:cNvSpPr>
            <a:spLocks noGrp="1" noChangeArrowheads="1"/>
          </p:cNvSpPr>
          <p:nvPr>
            <p:ph type="sldNum" sz="quarter" idx="5"/>
          </p:nvPr>
        </p:nvSpPr>
        <p:spPr/>
        <p:txBody>
          <a:bodyPr/>
          <a:p>
            <a:fld id="{B0711B14-2306-4A63-BA75-6AB9C8A1D6DD}" type="slidenum">
              <a:rPr lang="en-US"/>
            </a:fld>
            <a:endParaRPr lang="en-US"/>
          </a:p>
        </p:txBody>
      </p:sp>
      <p:sp>
        <p:nvSpPr>
          <p:cNvPr id="1049948" name="Rectangle 2"/>
          <p:cNvSpPr>
            <a:spLocks noChangeAspect="1" noRot="1" noGrp="1" noChangeArrowheads="1" noTextEdit="1"/>
          </p:cNvSpPr>
          <p:nvPr>
            <p:ph type="sldImg"/>
          </p:nvPr>
        </p:nvSpPr>
        <p:spPr/>
      </p:sp>
      <p:sp>
        <p:nvSpPr>
          <p:cNvPr id="1049949" name="Rectangle 3"/>
          <p:cNvSpPr>
            <a:spLocks noGrp="1" noChangeArrowheads="1"/>
          </p:cNvSpPr>
          <p:nvPr>
            <p:ph type="body" idx="1"/>
          </p:nvPr>
        </p:nvSpPr>
        <p:spPr/>
        <p:txBody>
          <a:bodyPr/>
          <a:p>
            <a:endParaRPr 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888" name=""/>
        <p:cNvGrpSpPr/>
        <p:nvPr/>
      </p:nvGrpSpPr>
      <p:grpSpPr>
        <a:xfrm>
          <a:off x="0" y="0"/>
          <a:ext cx="0" cy="0"/>
          <a:chOff x="0" y="0"/>
          <a:chExt cx="0" cy="0"/>
        </a:xfrm>
      </p:grpSpPr>
      <p:sp>
        <p:nvSpPr>
          <p:cNvPr id="1049951" name="Rectangle 7"/>
          <p:cNvSpPr>
            <a:spLocks noGrp="1" noChangeArrowheads="1"/>
          </p:cNvSpPr>
          <p:nvPr>
            <p:ph type="sldNum" sz="quarter" idx="5"/>
          </p:nvPr>
        </p:nvSpPr>
        <p:spPr/>
        <p:txBody>
          <a:bodyPr/>
          <a:p>
            <a:fld id="{984E1BA0-AC41-4178-9C78-C6B77AFD75F2}" type="slidenum">
              <a:rPr lang="en-US"/>
            </a:fld>
            <a:endParaRPr lang="en-US"/>
          </a:p>
        </p:txBody>
      </p:sp>
      <p:sp>
        <p:nvSpPr>
          <p:cNvPr id="1049952" name="Rectangle 2"/>
          <p:cNvSpPr>
            <a:spLocks noChangeAspect="1" noRot="1" noGrp="1" noChangeArrowheads="1" noTextEdit="1"/>
          </p:cNvSpPr>
          <p:nvPr>
            <p:ph type="sldImg"/>
          </p:nvPr>
        </p:nvSpPr>
        <p:spPr/>
      </p:sp>
      <p:sp>
        <p:nvSpPr>
          <p:cNvPr id="1049953" name="Rectangle 3"/>
          <p:cNvSpPr>
            <a:spLocks noGrp="1" noChangeArrowheads="1"/>
          </p:cNvSpPr>
          <p:nvPr>
            <p:ph type="body" idx="1"/>
          </p:nvPr>
        </p:nvSpPr>
        <p:spPr/>
        <p:txBody>
          <a:bodyPr/>
          <a:p>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891" name=""/>
        <p:cNvGrpSpPr/>
        <p:nvPr/>
      </p:nvGrpSpPr>
      <p:grpSpPr>
        <a:xfrm>
          <a:off x="0" y="0"/>
          <a:ext cx="0" cy="0"/>
          <a:chOff x="0" y="0"/>
          <a:chExt cx="0" cy="0"/>
        </a:xfrm>
      </p:grpSpPr>
      <p:sp>
        <p:nvSpPr>
          <p:cNvPr id="1049956" name="Rectangle 7"/>
          <p:cNvSpPr>
            <a:spLocks noGrp="1" noChangeArrowheads="1"/>
          </p:cNvSpPr>
          <p:nvPr>
            <p:ph type="sldNum" sz="quarter" idx="5"/>
          </p:nvPr>
        </p:nvSpPr>
        <p:spPr/>
        <p:txBody>
          <a:bodyPr/>
          <a:p>
            <a:fld id="{80AA19FC-26CA-4632-A9C2-42ED58BD7E11}" type="slidenum">
              <a:rPr lang="en-US"/>
            </a:fld>
            <a:endParaRPr lang="en-US"/>
          </a:p>
        </p:txBody>
      </p:sp>
      <p:sp>
        <p:nvSpPr>
          <p:cNvPr id="1049957" name="Rectangle 2"/>
          <p:cNvSpPr>
            <a:spLocks noChangeAspect="1" noRot="1" noGrp="1" noChangeArrowheads="1" noTextEdit="1"/>
          </p:cNvSpPr>
          <p:nvPr>
            <p:ph type="sldImg"/>
          </p:nvPr>
        </p:nvSpPr>
        <p:spPr/>
      </p:sp>
      <p:sp>
        <p:nvSpPr>
          <p:cNvPr id="1049958" name="Rectangle 3"/>
          <p:cNvSpPr>
            <a:spLocks noGrp="1" noChangeArrowheads="1"/>
          </p:cNvSpPr>
          <p:nvPr>
            <p:ph type="body" idx="1"/>
          </p:nvPr>
        </p:nvSpPr>
        <p:spPr/>
        <p:txBody>
          <a:bodyPr/>
          <a:p>
            <a:endParaRPr 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894" name=""/>
        <p:cNvGrpSpPr/>
        <p:nvPr/>
      </p:nvGrpSpPr>
      <p:grpSpPr>
        <a:xfrm>
          <a:off x="0" y="0"/>
          <a:ext cx="0" cy="0"/>
          <a:chOff x="0" y="0"/>
          <a:chExt cx="0" cy="0"/>
        </a:xfrm>
      </p:grpSpPr>
      <p:sp>
        <p:nvSpPr>
          <p:cNvPr id="1049960" name="Rectangle 7"/>
          <p:cNvSpPr>
            <a:spLocks noGrp="1" noChangeArrowheads="1"/>
          </p:cNvSpPr>
          <p:nvPr>
            <p:ph type="sldNum" sz="quarter" idx="5"/>
          </p:nvPr>
        </p:nvSpPr>
        <p:spPr/>
        <p:txBody>
          <a:bodyPr/>
          <a:p>
            <a:fld id="{60F139F9-49A8-4425-A2F9-C452D1F8CB7B}" type="slidenum">
              <a:rPr lang="en-US"/>
            </a:fld>
            <a:endParaRPr lang="en-US"/>
          </a:p>
        </p:txBody>
      </p:sp>
      <p:sp>
        <p:nvSpPr>
          <p:cNvPr id="1049961" name="Rectangle 2"/>
          <p:cNvSpPr>
            <a:spLocks noChangeAspect="1" noRot="1" noGrp="1" noChangeArrowheads="1" noTextEdit="1"/>
          </p:cNvSpPr>
          <p:nvPr>
            <p:ph type="sldImg"/>
          </p:nvPr>
        </p:nvSpPr>
        <p:spPr/>
      </p:sp>
      <p:sp>
        <p:nvSpPr>
          <p:cNvPr id="1049962" name="Rectangle 3"/>
          <p:cNvSpPr>
            <a:spLocks noGrp="1" noChangeArrowheads="1"/>
          </p:cNvSpPr>
          <p:nvPr>
            <p:ph type="body" idx="1"/>
          </p:nvPr>
        </p:nvSpPr>
        <p:spPr/>
        <p:txBody>
          <a:bodyPr/>
          <a:p>
            <a:endParaRPr 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897" name=""/>
        <p:cNvGrpSpPr/>
        <p:nvPr/>
      </p:nvGrpSpPr>
      <p:grpSpPr>
        <a:xfrm>
          <a:off x="0" y="0"/>
          <a:ext cx="0" cy="0"/>
          <a:chOff x="0" y="0"/>
          <a:chExt cx="0" cy="0"/>
        </a:xfrm>
      </p:grpSpPr>
      <p:sp>
        <p:nvSpPr>
          <p:cNvPr id="1049969" name="Rectangle 7"/>
          <p:cNvSpPr>
            <a:spLocks noGrp="1" noChangeArrowheads="1"/>
          </p:cNvSpPr>
          <p:nvPr>
            <p:ph type="sldNum" sz="quarter" idx="5"/>
          </p:nvPr>
        </p:nvSpPr>
        <p:spPr/>
        <p:txBody>
          <a:bodyPr/>
          <a:p>
            <a:fld id="{3C47C3E6-AA6C-48F7-B831-5B914D5E6860}" type="slidenum">
              <a:rPr lang="en-US"/>
            </a:fld>
            <a:endParaRPr lang="en-US"/>
          </a:p>
        </p:txBody>
      </p:sp>
      <p:sp>
        <p:nvSpPr>
          <p:cNvPr id="1049970" name="Rectangle 2"/>
          <p:cNvSpPr>
            <a:spLocks noChangeAspect="1" noRot="1" noGrp="1" noChangeArrowheads="1" noTextEdit="1"/>
          </p:cNvSpPr>
          <p:nvPr>
            <p:ph type="sldImg"/>
          </p:nvPr>
        </p:nvSpPr>
        <p:spPr/>
      </p:sp>
      <p:sp>
        <p:nvSpPr>
          <p:cNvPr id="1049971" name="Rectangle 3"/>
          <p:cNvSpPr>
            <a:spLocks noGrp="1" noChangeArrowheads="1"/>
          </p:cNvSpPr>
          <p:nvPr>
            <p:ph type="body" idx="1"/>
          </p:nvPr>
        </p:nvSpPr>
        <p:spPr/>
        <p:txBody>
          <a:bodyPr/>
          <a:p>
            <a:endParaRPr 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900" name=""/>
        <p:cNvGrpSpPr/>
        <p:nvPr/>
      </p:nvGrpSpPr>
      <p:grpSpPr>
        <a:xfrm>
          <a:off x="0" y="0"/>
          <a:ext cx="0" cy="0"/>
          <a:chOff x="0" y="0"/>
          <a:chExt cx="0" cy="0"/>
        </a:xfrm>
      </p:grpSpPr>
      <p:sp>
        <p:nvSpPr>
          <p:cNvPr id="1049973" name="Rectangle 7"/>
          <p:cNvSpPr>
            <a:spLocks noGrp="1" noChangeArrowheads="1"/>
          </p:cNvSpPr>
          <p:nvPr>
            <p:ph type="sldNum" sz="quarter" idx="5"/>
          </p:nvPr>
        </p:nvSpPr>
        <p:spPr/>
        <p:txBody>
          <a:bodyPr/>
          <a:p>
            <a:fld id="{3DE88EE9-47F3-46F5-A91B-05C538B40FE1}" type="slidenum">
              <a:rPr lang="en-US"/>
            </a:fld>
            <a:endParaRPr lang="en-US"/>
          </a:p>
        </p:txBody>
      </p:sp>
      <p:sp>
        <p:nvSpPr>
          <p:cNvPr id="1049974" name="Rectangle 2"/>
          <p:cNvSpPr>
            <a:spLocks noChangeAspect="1" noRot="1" noGrp="1" noChangeArrowheads="1" noTextEdit="1"/>
          </p:cNvSpPr>
          <p:nvPr>
            <p:ph type="sldImg"/>
          </p:nvPr>
        </p:nvSpPr>
        <p:spPr/>
      </p:sp>
      <p:sp>
        <p:nvSpPr>
          <p:cNvPr id="1049975" name="Rectangle 3"/>
          <p:cNvSpPr>
            <a:spLocks noGrp="1" noChangeArrowheads="1"/>
          </p:cNvSpPr>
          <p:nvPr>
            <p:ph type="body" idx="1"/>
          </p:nvPr>
        </p:nvSpPr>
        <p:spPr/>
        <p:txBody>
          <a:bodyPr/>
          <a:p>
            <a:endParaRPr 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903" name=""/>
        <p:cNvGrpSpPr/>
        <p:nvPr/>
      </p:nvGrpSpPr>
      <p:grpSpPr>
        <a:xfrm>
          <a:off x="0" y="0"/>
          <a:ext cx="0" cy="0"/>
          <a:chOff x="0" y="0"/>
          <a:chExt cx="0" cy="0"/>
        </a:xfrm>
      </p:grpSpPr>
      <p:sp>
        <p:nvSpPr>
          <p:cNvPr id="1049977" name="Rectangle 7"/>
          <p:cNvSpPr>
            <a:spLocks noGrp="1" noChangeArrowheads="1"/>
          </p:cNvSpPr>
          <p:nvPr>
            <p:ph type="sldNum" sz="quarter" idx="5"/>
          </p:nvPr>
        </p:nvSpPr>
        <p:spPr/>
        <p:txBody>
          <a:bodyPr/>
          <a:p>
            <a:fld id="{E1F38EEF-9E96-4C9B-BF26-FC8062567B58}" type="slidenum">
              <a:rPr lang="en-US"/>
            </a:fld>
            <a:endParaRPr lang="en-US"/>
          </a:p>
        </p:txBody>
      </p:sp>
      <p:sp>
        <p:nvSpPr>
          <p:cNvPr id="1049978" name="Rectangle 2"/>
          <p:cNvSpPr>
            <a:spLocks noChangeAspect="1" noRot="1" noGrp="1" noChangeArrowheads="1" noTextEdit="1"/>
          </p:cNvSpPr>
          <p:nvPr>
            <p:ph type="sldImg"/>
          </p:nvPr>
        </p:nvSpPr>
        <p:spPr/>
      </p:sp>
      <p:sp>
        <p:nvSpPr>
          <p:cNvPr id="1049979" name="Rectangle 3"/>
          <p:cNvSpPr>
            <a:spLocks noGrp="1" noChangeArrowheads="1"/>
          </p:cNvSpPr>
          <p:nvPr>
            <p:ph type="body" idx="1"/>
          </p:nvPr>
        </p:nvSpPr>
        <p:spPr/>
        <p:txBody>
          <a:bodyPr/>
          <a:p>
            <a:endParaRPr 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906" name=""/>
        <p:cNvGrpSpPr/>
        <p:nvPr/>
      </p:nvGrpSpPr>
      <p:grpSpPr>
        <a:xfrm>
          <a:off x="0" y="0"/>
          <a:ext cx="0" cy="0"/>
          <a:chOff x="0" y="0"/>
          <a:chExt cx="0" cy="0"/>
        </a:xfrm>
      </p:grpSpPr>
      <p:sp>
        <p:nvSpPr>
          <p:cNvPr id="1049985" name="Rectangle 7"/>
          <p:cNvSpPr>
            <a:spLocks noGrp="1" noChangeArrowheads="1"/>
          </p:cNvSpPr>
          <p:nvPr>
            <p:ph type="sldNum" sz="quarter" idx="5"/>
          </p:nvPr>
        </p:nvSpPr>
        <p:spPr/>
        <p:txBody>
          <a:bodyPr/>
          <a:p>
            <a:fld id="{140817C9-193F-45DF-BC27-524D29B0FD7F}" type="slidenum">
              <a:rPr lang="en-US"/>
            </a:fld>
            <a:endParaRPr lang="en-US"/>
          </a:p>
        </p:txBody>
      </p:sp>
      <p:sp>
        <p:nvSpPr>
          <p:cNvPr id="1049986" name="Rectangle 2"/>
          <p:cNvSpPr>
            <a:spLocks noChangeAspect="1" noRot="1" noGrp="1" noChangeArrowheads="1" noTextEdit="1"/>
          </p:cNvSpPr>
          <p:nvPr>
            <p:ph type="sldImg"/>
          </p:nvPr>
        </p:nvSpPr>
        <p:spPr/>
      </p:sp>
      <p:sp>
        <p:nvSpPr>
          <p:cNvPr id="1049987" name="Rectangle 3"/>
          <p:cNvSpPr>
            <a:spLocks noGrp="1" noChangeArrowheads="1"/>
          </p:cNvSpPr>
          <p:nvPr>
            <p:ph type="body" idx="1"/>
          </p:nvPr>
        </p:nvSpPr>
        <p:spPr/>
        <p:txBody>
          <a:bodyPr/>
          <a:p>
            <a:endParaRPr 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909" name=""/>
        <p:cNvGrpSpPr/>
        <p:nvPr/>
      </p:nvGrpSpPr>
      <p:grpSpPr>
        <a:xfrm>
          <a:off x="0" y="0"/>
          <a:ext cx="0" cy="0"/>
          <a:chOff x="0" y="0"/>
          <a:chExt cx="0" cy="0"/>
        </a:xfrm>
      </p:grpSpPr>
      <p:sp>
        <p:nvSpPr>
          <p:cNvPr id="1049990" name="Rectangle 7"/>
          <p:cNvSpPr>
            <a:spLocks noGrp="1" noChangeArrowheads="1"/>
          </p:cNvSpPr>
          <p:nvPr>
            <p:ph type="sldNum" sz="quarter" idx="5"/>
          </p:nvPr>
        </p:nvSpPr>
        <p:spPr/>
        <p:txBody>
          <a:bodyPr/>
          <a:p>
            <a:fld id="{371F144F-E46A-49E4-A3EE-AB4C836EA289}" type="slidenum">
              <a:rPr lang="en-US"/>
            </a:fld>
            <a:endParaRPr lang="en-US"/>
          </a:p>
        </p:txBody>
      </p:sp>
      <p:sp>
        <p:nvSpPr>
          <p:cNvPr id="1049991" name="Rectangle 2"/>
          <p:cNvSpPr>
            <a:spLocks noChangeAspect="1" noRot="1" noGrp="1" noChangeArrowheads="1" noTextEdit="1"/>
          </p:cNvSpPr>
          <p:nvPr>
            <p:ph type="sldImg"/>
          </p:nvPr>
        </p:nvSpPr>
        <p:spPr/>
      </p:sp>
      <p:sp>
        <p:nvSpPr>
          <p:cNvPr id="1049992" name="Rectangle 3"/>
          <p:cNvSpPr>
            <a:spLocks noGrp="1" noChangeArrowheads="1"/>
          </p:cNvSpPr>
          <p:nvPr>
            <p:ph type="body" idx="1"/>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266" name=""/>
        <p:cNvGrpSpPr/>
        <p:nvPr/>
      </p:nvGrpSpPr>
      <p:grpSpPr>
        <a:xfrm>
          <a:off x="0" y="0"/>
          <a:ext cx="0" cy="0"/>
          <a:chOff x="0" y="0"/>
          <a:chExt cx="0" cy="0"/>
        </a:xfrm>
      </p:grpSpPr>
      <p:sp>
        <p:nvSpPr>
          <p:cNvPr id="1048624" name="Rectangle 7"/>
          <p:cNvSpPr>
            <a:spLocks noGrp="1" noChangeArrowheads="1"/>
          </p:cNvSpPr>
          <p:nvPr>
            <p:ph type="sldNum" sz="quarter" idx="5"/>
          </p:nvPr>
        </p:nvSpPr>
        <p:spPr/>
        <p:txBody>
          <a:bodyPr/>
          <a:p>
            <a:fld id="{B13F72D0-31FA-4B2F-997D-210BEA28AA74}" type="slidenum">
              <a:rPr lang="en-US"/>
            </a:fld>
            <a:endParaRPr lang="en-US"/>
          </a:p>
        </p:txBody>
      </p:sp>
      <p:sp>
        <p:nvSpPr>
          <p:cNvPr id="1048625" name="Rectangle 2"/>
          <p:cNvSpPr>
            <a:spLocks noChangeAspect="1" noRot="1" noGrp="1" noChangeArrowheads="1" noTextEdit="1"/>
          </p:cNvSpPr>
          <p:nvPr>
            <p:ph type="sldImg"/>
          </p:nvPr>
        </p:nvSpPr>
        <p:spPr/>
      </p:sp>
      <p:sp>
        <p:nvSpPr>
          <p:cNvPr id="1048626" name="Rectangle 3"/>
          <p:cNvSpPr>
            <a:spLocks noGrp="1" noChangeArrowheads="1"/>
          </p:cNvSpPr>
          <p:nvPr>
            <p:ph type="body" idx="1"/>
          </p:nvPr>
        </p:nvSpPr>
        <p:spPr/>
        <p:txBody>
          <a:bodyPr/>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325" name=""/>
        <p:cNvGrpSpPr/>
        <p:nvPr/>
      </p:nvGrpSpPr>
      <p:grpSpPr>
        <a:xfrm>
          <a:off x="0" y="0"/>
          <a:ext cx="0" cy="0"/>
          <a:chOff x="0" y="0"/>
          <a:chExt cx="0" cy="0"/>
        </a:xfrm>
      </p:grpSpPr>
      <p:sp>
        <p:nvSpPr>
          <p:cNvPr id="1048751" name="Rectangle 7"/>
          <p:cNvSpPr>
            <a:spLocks noGrp="1" noChangeArrowheads="1"/>
          </p:cNvSpPr>
          <p:nvPr>
            <p:ph type="sldNum" sz="quarter" idx="5"/>
          </p:nvPr>
        </p:nvSpPr>
        <p:spPr/>
        <p:txBody>
          <a:bodyPr/>
          <a:p>
            <a:fld id="{05265A86-A847-48EF-A559-C663F2F9C856}" type="slidenum">
              <a:rPr lang="en-US"/>
            </a:fld>
            <a:endParaRPr lang="en-US"/>
          </a:p>
        </p:txBody>
      </p:sp>
      <p:sp>
        <p:nvSpPr>
          <p:cNvPr id="1048752" name="Rectangle 2"/>
          <p:cNvSpPr>
            <a:spLocks noChangeAspect="1" noRot="1" noGrp="1" noChangeArrowheads="1" noTextEdit="1"/>
          </p:cNvSpPr>
          <p:nvPr>
            <p:ph type="sldImg"/>
          </p:nvPr>
        </p:nvSpPr>
        <p:spPr/>
      </p:sp>
      <p:sp>
        <p:nvSpPr>
          <p:cNvPr id="1048753" name="Rectangle 3"/>
          <p:cNvSpPr>
            <a:spLocks noGrp="1" noChangeArrowheads="1"/>
          </p:cNvSpPr>
          <p:nvPr>
            <p:ph type="body" idx="1"/>
          </p:nvPr>
        </p:nvSpPr>
        <p:spPr/>
        <p:txBody>
          <a:bodyPr/>
          <a:p>
            <a:endParaRPr lang="en-US"/>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913" name=""/>
        <p:cNvGrpSpPr/>
        <p:nvPr/>
      </p:nvGrpSpPr>
      <p:grpSpPr>
        <a:xfrm>
          <a:off x="0" y="0"/>
          <a:ext cx="0" cy="0"/>
          <a:chOff x="0" y="0"/>
          <a:chExt cx="0" cy="0"/>
        </a:xfrm>
      </p:grpSpPr>
      <p:sp>
        <p:nvSpPr>
          <p:cNvPr id="1049999" name="Rectangle 7"/>
          <p:cNvSpPr>
            <a:spLocks noGrp="1" noChangeArrowheads="1"/>
          </p:cNvSpPr>
          <p:nvPr>
            <p:ph type="sldNum" sz="quarter" idx="5"/>
          </p:nvPr>
        </p:nvSpPr>
        <p:spPr/>
        <p:txBody>
          <a:bodyPr/>
          <a:p>
            <a:fld id="{E5A34E45-6924-4401-B11D-EA555E09EE24}" type="slidenum">
              <a:rPr lang="en-US"/>
            </a:fld>
            <a:endParaRPr lang="en-US"/>
          </a:p>
        </p:txBody>
      </p:sp>
      <p:sp>
        <p:nvSpPr>
          <p:cNvPr id="1050000" name="Rectangle 2"/>
          <p:cNvSpPr>
            <a:spLocks noChangeAspect="1" noRot="1" noGrp="1" noChangeArrowheads="1" noTextEdit="1"/>
          </p:cNvSpPr>
          <p:nvPr>
            <p:ph type="sldImg"/>
          </p:nvPr>
        </p:nvSpPr>
        <p:spPr/>
      </p:sp>
      <p:sp>
        <p:nvSpPr>
          <p:cNvPr id="1050001" name="Rectangle 3"/>
          <p:cNvSpPr>
            <a:spLocks noGrp="1" noChangeArrowheads="1"/>
          </p:cNvSpPr>
          <p:nvPr>
            <p:ph type="body" idx="1"/>
          </p:nvPr>
        </p:nvSpPr>
        <p:spPr/>
        <p:txBody>
          <a:bodyPr/>
          <a:p>
            <a:endParaRPr 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916" name=""/>
        <p:cNvGrpSpPr/>
        <p:nvPr/>
      </p:nvGrpSpPr>
      <p:grpSpPr>
        <a:xfrm>
          <a:off x="0" y="0"/>
          <a:ext cx="0" cy="0"/>
          <a:chOff x="0" y="0"/>
          <a:chExt cx="0" cy="0"/>
        </a:xfrm>
      </p:grpSpPr>
      <p:sp>
        <p:nvSpPr>
          <p:cNvPr id="1050004" name="Rectangle 7"/>
          <p:cNvSpPr>
            <a:spLocks noGrp="1" noChangeArrowheads="1"/>
          </p:cNvSpPr>
          <p:nvPr>
            <p:ph type="sldNum" sz="quarter" idx="5"/>
          </p:nvPr>
        </p:nvSpPr>
        <p:spPr/>
        <p:txBody>
          <a:bodyPr/>
          <a:p>
            <a:fld id="{AFBA48A1-083A-4D55-940B-CDC9B80795A9}" type="slidenum">
              <a:rPr lang="en-US"/>
            </a:fld>
            <a:endParaRPr lang="en-US"/>
          </a:p>
        </p:txBody>
      </p:sp>
      <p:sp>
        <p:nvSpPr>
          <p:cNvPr id="1050005" name="Rectangle 2"/>
          <p:cNvSpPr>
            <a:spLocks noChangeAspect="1" noRot="1" noGrp="1" noChangeArrowheads="1" noTextEdit="1"/>
          </p:cNvSpPr>
          <p:nvPr>
            <p:ph type="sldImg"/>
          </p:nvPr>
        </p:nvSpPr>
        <p:spPr/>
      </p:sp>
      <p:sp>
        <p:nvSpPr>
          <p:cNvPr id="1050006" name="Rectangle 3"/>
          <p:cNvSpPr>
            <a:spLocks noGrp="1" noChangeArrowheads="1"/>
          </p:cNvSpPr>
          <p:nvPr>
            <p:ph type="body" idx="1"/>
          </p:nvPr>
        </p:nvSpPr>
        <p:spPr/>
        <p:txBody>
          <a:bodyPr/>
          <a:p>
            <a:endParaRPr lang="en-US"/>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919" name=""/>
        <p:cNvGrpSpPr/>
        <p:nvPr/>
      </p:nvGrpSpPr>
      <p:grpSpPr>
        <a:xfrm>
          <a:off x="0" y="0"/>
          <a:ext cx="0" cy="0"/>
          <a:chOff x="0" y="0"/>
          <a:chExt cx="0" cy="0"/>
        </a:xfrm>
      </p:grpSpPr>
      <p:sp>
        <p:nvSpPr>
          <p:cNvPr id="1050008" name="Rectangle 7"/>
          <p:cNvSpPr>
            <a:spLocks noGrp="1" noChangeArrowheads="1"/>
          </p:cNvSpPr>
          <p:nvPr>
            <p:ph type="sldNum" sz="quarter" idx="5"/>
          </p:nvPr>
        </p:nvSpPr>
        <p:spPr/>
        <p:txBody>
          <a:bodyPr/>
          <a:p>
            <a:fld id="{A2326669-48FE-444A-81B1-E60E9433851E}" type="slidenum">
              <a:rPr lang="en-US"/>
            </a:fld>
            <a:endParaRPr lang="en-US"/>
          </a:p>
        </p:txBody>
      </p:sp>
      <p:sp>
        <p:nvSpPr>
          <p:cNvPr id="1050009" name="Rectangle 2"/>
          <p:cNvSpPr>
            <a:spLocks noChangeAspect="1" noRot="1" noGrp="1" noChangeArrowheads="1" noTextEdit="1"/>
          </p:cNvSpPr>
          <p:nvPr>
            <p:ph type="sldImg"/>
          </p:nvPr>
        </p:nvSpPr>
        <p:spPr/>
      </p:sp>
      <p:sp>
        <p:nvSpPr>
          <p:cNvPr id="1050010" name="Rectangle 3"/>
          <p:cNvSpPr>
            <a:spLocks noGrp="1" noChangeArrowheads="1"/>
          </p:cNvSpPr>
          <p:nvPr>
            <p:ph type="body" idx="1"/>
          </p:nvPr>
        </p:nvSpPr>
        <p:spPr/>
        <p:txBody>
          <a:bodyPr/>
          <a:p>
            <a:endParaRPr 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922" name=""/>
        <p:cNvGrpSpPr/>
        <p:nvPr/>
      </p:nvGrpSpPr>
      <p:grpSpPr>
        <a:xfrm>
          <a:off x="0" y="0"/>
          <a:ext cx="0" cy="0"/>
          <a:chOff x="0" y="0"/>
          <a:chExt cx="0" cy="0"/>
        </a:xfrm>
      </p:grpSpPr>
      <p:sp>
        <p:nvSpPr>
          <p:cNvPr id="1050012" name="Rectangle 7"/>
          <p:cNvSpPr>
            <a:spLocks noGrp="1" noChangeArrowheads="1"/>
          </p:cNvSpPr>
          <p:nvPr>
            <p:ph type="sldNum" sz="quarter" idx="5"/>
          </p:nvPr>
        </p:nvSpPr>
        <p:spPr/>
        <p:txBody>
          <a:bodyPr/>
          <a:p>
            <a:fld id="{EFFD05A2-9083-4048-B166-F53B3E28F5C0}" type="slidenum">
              <a:rPr lang="en-US"/>
            </a:fld>
            <a:endParaRPr lang="en-US"/>
          </a:p>
        </p:txBody>
      </p:sp>
      <p:sp>
        <p:nvSpPr>
          <p:cNvPr id="1050013" name="Rectangle 2"/>
          <p:cNvSpPr>
            <a:spLocks noChangeAspect="1" noRot="1" noGrp="1" noChangeArrowheads="1" noTextEdit="1"/>
          </p:cNvSpPr>
          <p:nvPr>
            <p:ph type="sldImg"/>
          </p:nvPr>
        </p:nvSpPr>
        <p:spPr/>
      </p:sp>
      <p:sp>
        <p:nvSpPr>
          <p:cNvPr id="1050014" name="Rectangle 3"/>
          <p:cNvSpPr>
            <a:spLocks noGrp="1" noChangeArrowheads="1"/>
          </p:cNvSpPr>
          <p:nvPr>
            <p:ph type="body" idx="1"/>
          </p:nvPr>
        </p:nvSpPr>
        <p:spPr/>
        <p:txBody>
          <a:bodyPr/>
          <a:p>
            <a:endParaRPr lang="en-US"/>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925" name=""/>
        <p:cNvGrpSpPr/>
        <p:nvPr/>
      </p:nvGrpSpPr>
      <p:grpSpPr>
        <a:xfrm>
          <a:off x="0" y="0"/>
          <a:ext cx="0" cy="0"/>
          <a:chOff x="0" y="0"/>
          <a:chExt cx="0" cy="0"/>
        </a:xfrm>
      </p:grpSpPr>
      <p:sp>
        <p:nvSpPr>
          <p:cNvPr id="1050016" name="Rectangle 7"/>
          <p:cNvSpPr>
            <a:spLocks noGrp="1" noChangeArrowheads="1"/>
          </p:cNvSpPr>
          <p:nvPr>
            <p:ph type="sldNum" sz="quarter" idx="5"/>
          </p:nvPr>
        </p:nvSpPr>
        <p:spPr/>
        <p:txBody>
          <a:bodyPr/>
          <a:p>
            <a:fld id="{58AB7C22-E8EB-4820-8147-AF246DCFB64C}" type="slidenum">
              <a:rPr lang="en-US"/>
            </a:fld>
            <a:endParaRPr lang="en-US"/>
          </a:p>
        </p:txBody>
      </p:sp>
      <p:sp>
        <p:nvSpPr>
          <p:cNvPr id="1050017" name="Rectangle 2"/>
          <p:cNvSpPr>
            <a:spLocks noChangeAspect="1" noRot="1" noGrp="1" noChangeArrowheads="1" noTextEdit="1"/>
          </p:cNvSpPr>
          <p:nvPr>
            <p:ph type="sldImg"/>
          </p:nvPr>
        </p:nvSpPr>
        <p:spPr/>
      </p:sp>
      <p:sp>
        <p:nvSpPr>
          <p:cNvPr id="1050018" name="Rectangle 3"/>
          <p:cNvSpPr>
            <a:spLocks noGrp="1" noChangeArrowheads="1"/>
          </p:cNvSpPr>
          <p:nvPr>
            <p:ph type="body" idx="1"/>
          </p:nvPr>
        </p:nvSpPr>
        <p:spPr/>
        <p:txBody>
          <a:bodyPr/>
          <a:p>
            <a:endParaRPr lang="en-US"/>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929" name=""/>
        <p:cNvGrpSpPr/>
        <p:nvPr/>
      </p:nvGrpSpPr>
      <p:grpSpPr>
        <a:xfrm>
          <a:off x="0" y="0"/>
          <a:ext cx="0" cy="0"/>
          <a:chOff x="0" y="0"/>
          <a:chExt cx="0" cy="0"/>
        </a:xfrm>
      </p:grpSpPr>
      <p:sp>
        <p:nvSpPr>
          <p:cNvPr id="1050064" name="Rectangle 7"/>
          <p:cNvSpPr>
            <a:spLocks noGrp="1" noChangeArrowheads="1"/>
          </p:cNvSpPr>
          <p:nvPr>
            <p:ph type="sldNum" sz="quarter" idx="5"/>
          </p:nvPr>
        </p:nvSpPr>
        <p:spPr/>
        <p:txBody>
          <a:bodyPr/>
          <a:p>
            <a:fld id="{D5AD346E-08AE-4F74-A5EB-D8410F422A82}" type="slidenum">
              <a:rPr lang="en-US"/>
            </a:fld>
            <a:endParaRPr lang="en-US"/>
          </a:p>
        </p:txBody>
      </p:sp>
      <p:sp>
        <p:nvSpPr>
          <p:cNvPr id="1050065" name="Rectangle 2"/>
          <p:cNvSpPr>
            <a:spLocks noChangeAspect="1" noRot="1" noGrp="1" noChangeArrowheads="1" noTextEdit="1"/>
          </p:cNvSpPr>
          <p:nvPr>
            <p:ph type="sldImg"/>
          </p:nvPr>
        </p:nvSpPr>
        <p:spPr/>
      </p:sp>
      <p:sp>
        <p:nvSpPr>
          <p:cNvPr id="1050066" name="Rectangle 3"/>
          <p:cNvSpPr>
            <a:spLocks noGrp="1" noChangeArrowheads="1"/>
          </p:cNvSpPr>
          <p:nvPr>
            <p:ph type="body" idx="1"/>
          </p:nvPr>
        </p:nvSpPr>
        <p:spPr/>
        <p:txBody>
          <a:bodyPr/>
          <a:p>
            <a:endParaRPr lang="en-US"/>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932" name=""/>
        <p:cNvGrpSpPr/>
        <p:nvPr/>
      </p:nvGrpSpPr>
      <p:grpSpPr>
        <a:xfrm>
          <a:off x="0" y="0"/>
          <a:ext cx="0" cy="0"/>
          <a:chOff x="0" y="0"/>
          <a:chExt cx="0" cy="0"/>
        </a:xfrm>
      </p:grpSpPr>
      <p:sp>
        <p:nvSpPr>
          <p:cNvPr id="1050069" name="Rectangle 7"/>
          <p:cNvSpPr>
            <a:spLocks noGrp="1" noChangeArrowheads="1"/>
          </p:cNvSpPr>
          <p:nvPr>
            <p:ph type="sldNum" sz="quarter" idx="5"/>
          </p:nvPr>
        </p:nvSpPr>
        <p:spPr/>
        <p:txBody>
          <a:bodyPr/>
          <a:p>
            <a:fld id="{FED70752-E0F5-4B16-ACED-693843F0D64F}" type="slidenum">
              <a:rPr lang="en-US"/>
            </a:fld>
            <a:endParaRPr lang="en-US"/>
          </a:p>
        </p:txBody>
      </p:sp>
      <p:sp>
        <p:nvSpPr>
          <p:cNvPr id="1050070" name="Rectangle 2"/>
          <p:cNvSpPr>
            <a:spLocks noChangeAspect="1" noRot="1" noGrp="1" noChangeArrowheads="1" noTextEdit="1"/>
          </p:cNvSpPr>
          <p:nvPr>
            <p:ph type="sldImg"/>
          </p:nvPr>
        </p:nvSpPr>
        <p:spPr/>
      </p:sp>
      <p:sp>
        <p:nvSpPr>
          <p:cNvPr id="1050071" name="Rectangle 3"/>
          <p:cNvSpPr>
            <a:spLocks noGrp="1" noChangeArrowheads="1"/>
          </p:cNvSpPr>
          <p:nvPr>
            <p:ph type="body" idx="1"/>
          </p:nvPr>
        </p:nvSpPr>
        <p:spPr/>
        <p:txBody>
          <a:bodyPr/>
          <a:p>
            <a:endParaRPr 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935" name=""/>
        <p:cNvGrpSpPr/>
        <p:nvPr/>
      </p:nvGrpSpPr>
      <p:grpSpPr>
        <a:xfrm>
          <a:off x="0" y="0"/>
          <a:ext cx="0" cy="0"/>
          <a:chOff x="0" y="0"/>
          <a:chExt cx="0" cy="0"/>
        </a:xfrm>
      </p:grpSpPr>
      <p:sp>
        <p:nvSpPr>
          <p:cNvPr id="1050075" name="Rectangle 7"/>
          <p:cNvSpPr>
            <a:spLocks noGrp="1" noChangeArrowheads="1"/>
          </p:cNvSpPr>
          <p:nvPr>
            <p:ph type="sldNum" sz="quarter" idx="5"/>
          </p:nvPr>
        </p:nvSpPr>
        <p:spPr/>
        <p:txBody>
          <a:bodyPr/>
          <a:p>
            <a:fld id="{D6124E00-454C-43D7-80BF-A22D49426C12}" type="slidenum">
              <a:rPr lang="en-US"/>
            </a:fld>
            <a:endParaRPr lang="en-US"/>
          </a:p>
        </p:txBody>
      </p:sp>
      <p:sp>
        <p:nvSpPr>
          <p:cNvPr id="1050076" name="Rectangle 2"/>
          <p:cNvSpPr>
            <a:spLocks noChangeAspect="1" noRot="1" noGrp="1" noChangeArrowheads="1" noTextEdit="1"/>
          </p:cNvSpPr>
          <p:nvPr>
            <p:ph type="sldImg"/>
          </p:nvPr>
        </p:nvSpPr>
        <p:spPr/>
      </p:sp>
      <p:sp>
        <p:nvSpPr>
          <p:cNvPr id="1050077" name="Rectangle 3"/>
          <p:cNvSpPr>
            <a:spLocks noGrp="1" noChangeArrowheads="1"/>
          </p:cNvSpPr>
          <p:nvPr>
            <p:ph type="body" idx="1"/>
          </p:nvPr>
        </p:nvSpPr>
        <p:spPr/>
        <p:txBody>
          <a:bodyPr/>
          <a:p>
            <a:endParaRPr 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938" name=""/>
        <p:cNvGrpSpPr/>
        <p:nvPr/>
      </p:nvGrpSpPr>
      <p:grpSpPr>
        <a:xfrm>
          <a:off x="0" y="0"/>
          <a:ext cx="0" cy="0"/>
          <a:chOff x="0" y="0"/>
          <a:chExt cx="0" cy="0"/>
        </a:xfrm>
      </p:grpSpPr>
      <p:sp>
        <p:nvSpPr>
          <p:cNvPr id="1050083" name="Rectangle 7"/>
          <p:cNvSpPr>
            <a:spLocks noGrp="1" noChangeArrowheads="1"/>
          </p:cNvSpPr>
          <p:nvPr>
            <p:ph type="sldNum" sz="quarter" idx="5"/>
          </p:nvPr>
        </p:nvSpPr>
        <p:spPr/>
        <p:txBody>
          <a:bodyPr/>
          <a:p>
            <a:fld id="{22336313-C844-4301-A176-6214152FE79A}" type="slidenum">
              <a:rPr lang="en-US"/>
            </a:fld>
            <a:endParaRPr lang="en-US"/>
          </a:p>
        </p:txBody>
      </p:sp>
      <p:sp>
        <p:nvSpPr>
          <p:cNvPr id="1050084" name="Rectangle 2"/>
          <p:cNvSpPr>
            <a:spLocks noChangeAspect="1" noRot="1" noGrp="1" noChangeArrowheads="1" noTextEdit="1"/>
          </p:cNvSpPr>
          <p:nvPr>
            <p:ph type="sldImg"/>
          </p:nvPr>
        </p:nvSpPr>
        <p:spPr/>
      </p:sp>
      <p:sp>
        <p:nvSpPr>
          <p:cNvPr id="1050085" name="Rectangle 3"/>
          <p:cNvSpPr>
            <a:spLocks noGrp="1" noChangeArrowheads="1"/>
          </p:cNvSpPr>
          <p:nvPr>
            <p:ph type="body" idx="1"/>
          </p:nvPr>
        </p:nvSpPr>
        <p:spPr/>
        <p:txBody>
          <a:bodyPr/>
          <a:p>
            <a:endParaRPr 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941" name=""/>
        <p:cNvGrpSpPr/>
        <p:nvPr/>
      </p:nvGrpSpPr>
      <p:grpSpPr>
        <a:xfrm>
          <a:off x="0" y="0"/>
          <a:ext cx="0" cy="0"/>
          <a:chOff x="0" y="0"/>
          <a:chExt cx="0" cy="0"/>
        </a:xfrm>
      </p:grpSpPr>
      <p:sp>
        <p:nvSpPr>
          <p:cNvPr id="1050088" name="Rectangle 7"/>
          <p:cNvSpPr>
            <a:spLocks noGrp="1" noChangeArrowheads="1"/>
          </p:cNvSpPr>
          <p:nvPr>
            <p:ph type="sldNum" sz="quarter" idx="5"/>
          </p:nvPr>
        </p:nvSpPr>
        <p:spPr/>
        <p:txBody>
          <a:bodyPr/>
          <a:p>
            <a:fld id="{7569FFAE-D5ED-4A95-92A0-FA73D7538B58}" type="slidenum">
              <a:rPr lang="en-US"/>
            </a:fld>
            <a:endParaRPr lang="en-US"/>
          </a:p>
        </p:txBody>
      </p:sp>
      <p:sp>
        <p:nvSpPr>
          <p:cNvPr id="1050089" name="Rectangle 2"/>
          <p:cNvSpPr>
            <a:spLocks noChangeAspect="1" noRot="1" noGrp="1" noChangeArrowheads="1" noTextEdit="1"/>
          </p:cNvSpPr>
          <p:nvPr>
            <p:ph type="sldImg"/>
          </p:nvPr>
        </p:nvSpPr>
        <p:spPr/>
      </p:sp>
      <p:sp>
        <p:nvSpPr>
          <p:cNvPr id="1050090" name="Rectangle 3"/>
          <p:cNvSpPr>
            <a:spLocks noGrp="1" noChangeArrowheads="1"/>
          </p:cNvSpPr>
          <p:nvPr>
            <p:ph type="body" idx="1"/>
          </p:nvPr>
        </p:nvSpPr>
        <p:spPr/>
        <p:txBody>
          <a:bodyPr/>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328" name=""/>
        <p:cNvGrpSpPr/>
        <p:nvPr/>
      </p:nvGrpSpPr>
      <p:grpSpPr>
        <a:xfrm>
          <a:off x="0" y="0"/>
          <a:ext cx="0" cy="0"/>
          <a:chOff x="0" y="0"/>
          <a:chExt cx="0" cy="0"/>
        </a:xfrm>
      </p:grpSpPr>
      <p:sp>
        <p:nvSpPr>
          <p:cNvPr id="1048755" name="Rectangle 7"/>
          <p:cNvSpPr>
            <a:spLocks noGrp="1" noChangeArrowheads="1"/>
          </p:cNvSpPr>
          <p:nvPr>
            <p:ph type="sldNum" sz="quarter" idx="5"/>
          </p:nvPr>
        </p:nvSpPr>
        <p:spPr/>
        <p:txBody>
          <a:bodyPr/>
          <a:p>
            <a:fld id="{8F323493-C9F5-4498-8A50-9390CD50F9D5}" type="slidenum">
              <a:rPr lang="en-US"/>
            </a:fld>
            <a:endParaRPr lang="en-US"/>
          </a:p>
        </p:txBody>
      </p:sp>
      <p:sp>
        <p:nvSpPr>
          <p:cNvPr id="1048756" name="Rectangle 2"/>
          <p:cNvSpPr>
            <a:spLocks noChangeAspect="1" noRot="1" noGrp="1" noChangeArrowheads="1" noTextEdit="1"/>
          </p:cNvSpPr>
          <p:nvPr>
            <p:ph type="sldImg"/>
          </p:nvPr>
        </p:nvSpPr>
        <p:spPr/>
      </p:sp>
      <p:sp>
        <p:nvSpPr>
          <p:cNvPr id="1048757" name="Rectangle 3"/>
          <p:cNvSpPr>
            <a:spLocks noGrp="1" noChangeArrowheads="1"/>
          </p:cNvSpPr>
          <p:nvPr>
            <p:ph type="body" idx="1"/>
          </p:nvPr>
        </p:nvSpPr>
        <p:spPr/>
        <p:txBody>
          <a:bodyPr/>
          <a:p>
            <a:endParaRPr lang="en-US"/>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944" name=""/>
        <p:cNvGrpSpPr/>
        <p:nvPr/>
      </p:nvGrpSpPr>
      <p:grpSpPr>
        <a:xfrm>
          <a:off x="0" y="0"/>
          <a:ext cx="0" cy="0"/>
          <a:chOff x="0" y="0"/>
          <a:chExt cx="0" cy="0"/>
        </a:xfrm>
      </p:grpSpPr>
      <p:sp>
        <p:nvSpPr>
          <p:cNvPr id="1050100" name="Rectangle 7"/>
          <p:cNvSpPr>
            <a:spLocks noGrp="1" noChangeArrowheads="1"/>
          </p:cNvSpPr>
          <p:nvPr>
            <p:ph type="sldNum" sz="quarter" idx="5"/>
          </p:nvPr>
        </p:nvSpPr>
        <p:spPr/>
        <p:txBody>
          <a:bodyPr/>
          <a:p>
            <a:fld id="{9709AD7A-2AFB-48D6-8E5A-7934B08A6DD5}" type="slidenum">
              <a:rPr lang="en-US"/>
            </a:fld>
            <a:endParaRPr lang="en-US"/>
          </a:p>
        </p:txBody>
      </p:sp>
      <p:sp>
        <p:nvSpPr>
          <p:cNvPr id="1050101" name="Rectangle 2"/>
          <p:cNvSpPr>
            <a:spLocks noChangeAspect="1" noRot="1" noGrp="1" noChangeArrowheads="1" noTextEdit="1"/>
          </p:cNvSpPr>
          <p:nvPr>
            <p:ph type="sldImg"/>
          </p:nvPr>
        </p:nvSpPr>
        <p:spPr/>
      </p:sp>
      <p:sp>
        <p:nvSpPr>
          <p:cNvPr id="1050102" name="Rectangle 3"/>
          <p:cNvSpPr>
            <a:spLocks noGrp="1" noChangeArrowheads="1"/>
          </p:cNvSpPr>
          <p:nvPr>
            <p:ph type="body" idx="1"/>
          </p:nvPr>
        </p:nvSpPr>
        <p:spPr/>
        <p:txBody>
          <a:bodyPr/>
          <a:p>
            <a:endParaRPr lang="en-US"/>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947" name=""/>
        <p:cNvGrpSpPr/>
        <p:nvPr/>
      </p:nvGrpSpPr>
      <p:grpSpPr>
        <a:xfrm>
          <a:off x="0" y="0"/>
          <a:ext cx="0" cy="0"/>
          <a:chOff x="0" y="0"/>
          <a:chExt cx="0" cy="0"/>
        </a:xfrm>
      </p:grpSpPr>
      <p:sp>
        <p:nvSpPr>
          <p:cNvPr id="1050105" name="Rectangle 7"/>
          <p:cNvSpPr>
            <a:spLocks noGrp="1" noChangeArrowheads="1"/>
          </p:cNvSpPr>
          <p:nvPr>
            <p:ph type="sldNum" sz="quarter" idx="5"/>
          </p:nvPr>
        </p:nvSpPr>
        <p:spPr/>
        <p:txBody>
          <a:bodyPr/>
          <a:p>
            <a:fld id="{1BB86B39-72EB-4C2E-B33A-9B2BF41DA543}" type="slidenum">
              <a:rPr lang="en-US"/>
            </a:fld>
            <a:endParaRPr lang="en-US"/>
          </a:p>
        </p:txBody>
      </p:sp>
      <p:sp>
        <p:nvSpPr>
          <p:cNvPr id="1050106" name="Rectangle 2"/>
          <p:cNvSpPr>
            <a:spLocks noChangeAspect="1" noRot="1" noGrp="1" noChangeArrowheads="1" noTextEdit="1"/>
          </p:cNvSpPr>
          <p:nvPr>
            <p:ph type="sldImg"/>
          </p:nvPr>
        </p:nvSpPr>
        <p:spPr/>
      </p:sp>
      <p:sp>
        <p:nvSpPr>
          <p:cNvPr id="1050107" name="Rectangle 3"/>
          <p:cNvSpPr>
            <a:spLocks noGrp="1" noChangeArrowheads="1"/>
          </p:cNvSpPr>
          <p:nvPr>
            <p:ph type="body" idx="1"/>
          </p:nvPr>
        </p:nvSpPr>
        <p:spPr/>
        <p:txBody>
          <a:bodyPr/>
          <a:p>
            <a:endParaRPr lang="en-US"/>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950" name=""/>
        <p:cNvGrpSpPr/>
        <p:nvPr/>
      </p:nvGrpSpPr>
      <p:grpSpPr>
        <a:xfrm>
          <a:off x="0" y="0"/>
          <a:ext cx="0" cy="0"/>
          <a:chOff x="0" y="0"/>
          <a:chExt cx="0" cy="0"/>
        </a:xfrm>
      </p:grpSpPr>
      <p:sp>
        <p:nvSpPr>
          <p:cNvPr id="1050113" name="Rectangle 7"/>
          <p:cNvSpPr>
            <a:spLocks noGrp="1" noChangeArrowheads="1"/>
          </p:cNvSpPr>
          <p:nvPr>
            <p:ph type="sldNum" sz="quarter" idx="5"/>
          </p:nvPr>
        </p:nvSpPr>
        <p:spPr/>
        <p:txBody>
          <a:bodyPr/>
          <a:p>
            <a:fld id="{4FB55F2B-40E0-4F44-BC7D-551A54FF8305}" type="slidenum">
              <a:rPr lang="en-US"/>
            </a:fld>
            <a:endParaRPr lang="en-US"/>
          </a:p>
        </p:txBody>
      </p:sp>
      <p:sp>
        <p:nvSpPr>
          <p:cNvPr id="1050114" name="Rectangle 2"/>
          <p:cNvSpPr>
            <a:spLocks noChangeAspect="1" noRot="1" noGrp="1" noChangeArrowheads="1" noTextEdit="1"/>
          </p:cNvSpPr>
          <p:nvPr>
            <p:ph type="sldImg"/>
          </p:nvPr>
        </p:nvSpPr>
        <p:spPr/>
      </p:sp>
      <p:sp>
        <p:nvSpPr>
          <p:cNvPr id="1050115" name="Rectangle 3"/>
          <p:cNvSpPr>
            <a:spLocks noGrp="1" noChangeArrowheads="1"/>
          </p:cNvSpPr>
          <p:nvPr>
            <p:ph type="body" idx="1"/>
          </p:nvPr>
        </p:nvSpPr>
        <p:spPr/>
        <p:txBody>
          <a:bodyPr/>
          <a:p>
            <a:endParaRPr 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953" name=""/>
        <p:cNvGrpSpPr/>
        <p:nvPr/>
      </p:nvGrpSpPr>
      <p:grpSpPr>
        <a:xfrm>
          <a:off x="0" y="0"/>
          <a:ext cx="0" cy="0"/>
          <a:chOff x="0" y="0"/>
          <a:chExt cx="0" cy="0"/>
        </a:xfrm>
      </p:grpSpPr>
      <p:sp>
        <p:nvSpPr>
          <p:cNvPr id="1050123" name="Rectangle 7"/>
          <p:cNvSpPr>
            <a:spLocks noGrp="1" noChangeArrowheads="1"/>
          </p:cNvSpPr>
          <p:nvPr>
            <p:ph type="sldNum" sz="quarter" idx="5"/>
          </p:nvPr>
        </p:nvSpPr>
        <p:spPr/>
        <p:txBody>
          <a:bodyPr/>
          <a:p>
            <a:fld id="{6196DCE5-CABF-4606-97DB-3C5AA38322FC}" type="slidenum">
              <a:rPr lang="en-US"/>
            </a:fld>
            <a:endParaRPr lang="en-US"/>
          </a:p>
        </p:txBody>
      </p:sp>
      <p:sp>
        <p:nvSpPr>
          <p:cNvPr id="1050124" name="Rectangle 2"/>
          <p:cNvSpPr>
            <a:spLocks noChangeAspect="1" noRot="1" noGrp="1" noChangeArrowheads="1" noTextEdit="1"/>
          </p:cNvSpPr>
          <p:nvPr>
            <p:ph type="sldImg"/>
          </p:nvPr>
        </p:nvSpPr>
        <p:spPr/>
      </p:sp>
      <p:sp>
        <p:nvSpPr>
          <p:cNvPr id="1050125" name="Rectangle 3"/>
          <p:cNvSpPr>
            <a:spLocks noGrp="1" noChangeArrowheads="1"/>
          </p:cNvSpPr>
          <p:nvPr>
            <p:ph type="body" idx="1"/>
          </p:nvPr>
        </p:nvSpPr>
        <p:spPr/>
        <p:txBody>
          <a:bodyPr/>
          <a:p>
            <a:endParaRPr lang="en-US"/>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956" name=""/>
        <p:cNvGrpSpPr/>
        <p:nvPr/>
      </p:nvGrpSpPr>
      <p:grpSpPr>
        <a:xfrm>
          <a:off x="0" y="0"/>
          <a:ext cx="0" cy="0"/>
          <a:chOff x="0" y="0"/>
          <a:chExt cx="0" cy="0"/>
        </a:xfrm>
      </p:grpSpPr>
      <p:sp>
        <p:nvSpPr>
          <p:cNvPr id="1050128" name="Rectangle 7"/>
          <p:cNvSpPr>
            <a:spLocks noGrp="1" noChangeArrowheads="1"/>
          </p:cNvSpPr>
          <p:nvPr>
            <p:ph type="sldNum" sz="quarter" idx="5"/>
          </p:nvPr>
        </p:nvSpPr>
        <p:spPr/>
        <p:txBody>
          <a:bodyPr/>
          <a:p>
            <a:fld id="{3DDB77E2-6A6B-4095-81E1-DEF0F5F4C9E8}" type="slidenum">
              <a:rPr lang="en-US"/>
            </a:fld>
            <a:endParaRPr lang="en-US"/>
          </a:p>
        </p:txBody>
      </p:sp>
      <p:sp>
        <p:nvSpPr>
          <p:cNvPr id="1050129" name="Rectangle 2"/>
          <p:cNvSpPr>
            <a:spLocks noChangeAspect="1" noRot="1" noGrp="1" noChangeArrowheads="1" noTextEdit="1"/>
          </p:cNvSpPr>
          <p:nvPr>
            <p:ph type="sldImg"/>
          </p:nvPr>
        </p:nvSpPr>
        <p:spPr/>
      </p:sp>
      <p:sp>
        <p:nvSpPr>
          <p:cNvPr id="1050130" name="Rectangle 3"/>
          <p:cNvSpPr>
            <a:spLocks noGrp="1" noChangeArrowheads="1"/>
          </p:cNvSpPr>
          <p:nvPr>
            <p:ph type="body" idx="1"/>
          </p:nvPr>
        </p:nvSpPr>
        <p:spPr/>
        <p:txBody>
          <a:bodyPr/>
          <a:p>
            <a:endParaRPr lang="en-US"/>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959" name=""/>
        <p:cNvGrpSpPr/>
        <p:nvPr/>
      </p:nvGrpSpPr>
      <p:grpSpPr>
        <a:xfrm>
          <a:off x="0" y="0"/>
          <a:ext cx="0" cy="0"/>
          <a:chOff x="0" y="0"/>
          <a:chExt cx="0" cy="0"/>
        </a:xfrm>
      </p:grpSpPr>
      <p:sp>
        <p:nvSpPr>
          <p:cNvPr id="1050132" name="Rectangle 7"/>
          <p:cNvSpPr>
            <a:spLocks noGrp="1" noChangeArrowheads="1"/>
          </p:cNvSpPr>
          <p:nvPr>
            <p:ph type="sldNum" sz="quarter" idx="5"/>
          </p:nvPr>
        </p:nvSpPr>
        <p:spPr/>
        <p:txBody>
          <a:bodyPr/>
          <a:p>
            <a:fld id="{210DAFB7-13AB-42F0-8258-F8F96F7AF60B}" type="slidenum">
              <a:rPr lang="en-US"/>
            </a:fld>
            <a:endParaRPr lang="en-US"/>
          </a:p>
        </p:txBody>
      </p:sp>
      <p:sp>
        <p:nvSpPr>
          <p:cNvPr id="1050133" name="Rectangle 2"/>
          <p:cNvSpPr>
            <a:spLocks noChangeAspect="1" noRot="1" noGrp="1" noChangeArrowheads="1" noTextEdit="1"/>
          </p:cNvSpPr>
          <p:nvPr>
            <p:ph type="sldImg"/>
          </p:nvPr>
        </p:nvSpPr>
        <p:spPr/>
      </p:sp>
      <p:sp>
        <p:nvSpPr>
          <p:cNvPr id="1050134" name="Rectangle 3"/>
          <p:cNvSpPr>
            <a:spLocks noGrp="1" noChangeArrowheads="1"/>
          </p:cNvSpPr>
          <p:nvPr>
            <p:ph type="body" idx="1"/>
          </p:nvPr>
        </p:nvSpPr>
        <p:spPr/>
        <p:txBody>
          <a:bodyPr/>
          <a:p>
            <a:endParaRPr lang="en-US"/>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962" name=""/>
        <p:cNvGrpSpPr/>
        <p:nvPr/>
      </p:nvGrpSpPr>
      <p:grpSpPr>
        <a:xfrm>
          <a:off x="0" y="0"/>
          <a:ext cx="0" cy="0"/>
          <a:chOff x="0" y="0"/>
          <a:chExt cx="0" cy="0"/>
        </a:xfrm>
      </p:grpSpPr>
      <p:sp>
        <p:nvSpPr>
          <p:cNvPr id="1050137" name="Rectangle 7"/>
          <p:cNvSpPr>
            <a:spLocks noGrp="1" noChangeArrowheads="1"/>
          </p:cNvSpPr>
          <p:nvPr>
            <p:ph type="sldNum" sz="quarter" idx="5"/>
          </p:nvPr>
        </p:nvSpPr>
        <p:spPr/>
        <p:txBody>
          <a:bodyPr/>
          <a:p>
            <a:fld id="{60D3EFF5-108B-4679-80F8-B61E2ACB4F90}" type="slidenum">
              <a:rPr lang="en-US"/>
            </a:fld>
            <a:endParaRPr lang="en-US"/>
          </a:p>
        </p:txBody>
      </p:sp>
      <p:sp>
        <p:nvSpPr>
          <p:cNvPr id="1050138" name="Rectangle 2"/>
          <p:cNvSpPr>
            <a:spLocks noChangeAspect="1" noRot="1" noGrp="1" noChangeArrowheads="1" noTextEdit="1"/>
          </p:cNvSpPr>
          <p:nvPr>
            <p:ph type="sldImg"/>
          </p:nvPr>
        </p:nvSpPr>
        <p:spPr/>
      </p:sp>
      <p:sp>
        <p:nvSpPr>
          <p:cNvPr id="1050139" name="Rectangle 3"/>
          <p:cNvSpPr>
            <a:spLocks noGrp="1" noChangeArrowheads="1"/>
          </p:cNvSpPr>
          <p:nvPr>
            <p:ph type="body" idx="1"/>
          </p:nvPr>
        </p:nvSpPr>
        <p:spPr/>
        <p:txBody>
          <a:bodyPr/>
          <a:p>
            <a:endParaRPr lang="en-US"/>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965" name=""/>
        <p:cNvGrpSpPr/>
        <p:nvPr/>
      </p:nvGrpSpPr>
      <p:grpSpPr>
        <a:xfrm>
          <a:off x="0" y="0"/>
          <a:ext cx="0" cy="0"/>
          <a:chOff x="0" y="0"/>
          <a:chExt cx="0" cy="0"/>
        </a:xfrm>
      </p:grpSpPr>
      <p:sp>
        <p:nvSpPr>
          <p:cNvPr id="1050142" name="Rectangle 7"/>
          <p:cNvSpPr>
            <a:spLocks noGrp="1" noChangeArrowheads="1"/>
          </p:cNvSpPr>
          <p:nvPr>
            <p:ph type="sldNum" sz="quarter" idx="5"/>
          </p:nvPr>
        </p:nvSpPr>
        <p:spPr/>
        <p:txBody>
          <a:bodyPr/>
          <a:p>
            <a:fld id="{0D499122-D575-454D-A293-DA1711B528B1}" type="slidenum">
              <a:rPr lang="en-US"/>
            </a:fld>
            <a:endParaRPr lang="en-US"/>
          </a:p>
        </p:txBody>
      </p:sp>
      <p:sp>
        <p:nvSpPr>
          <p:cNvPr id="1050143" name="Rectangle 2"/>
          <p:cNvSpPr>
            <a:spLocks noChangeAspect="1" noRot="1" noGrp="1" noChangeArrowheads="1" noTextEdit="1"/>
          </p:cNvSpPr>
          <p:nvPr>
            <p:ph type="sldImg"/>
          </p:nvPr>
        </p:nvSpPr>
        <p:spPr/>
      </p:sp>
      <p:sp>
        <p:nvSpPr>
          <p:cNvPr id="1050144" name="Rectangle 3"/>
          <p:cNvSpPr>
            <a:spLocks noGrp="1" noChangeArrowheads="1"/>
          </p:cNvSpPr>
          <p:nvPr>
            <p:ph type="body" idx="1"/>
          </p:nvPr>
        </p:nvSpPr>
        <p:spPr/>
        <p:txBody>
          <a:bodyPr/>
          <a:p>
            <a:endParaRPr lang="en-US"/>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968" name=""/>
        <p:cNvGrpSpPr/>
        <p:nvPr/>
      </p:nvGrpSpPr>
      <p:grpSpPr>
        <a:xfrm>
          <a:off x="0" y="0"/>
          <a:ext cx="0" cy="0"/>
          <a:chOff x="0" y="0"/>
          <a:chExt cx="0" cy="0"/>
        </a:xfrm>
      </p:grpSpPr>
      <p:sp>
        <p:nvSpPr>
          <p:cNvPr id="1050146" name="Rectangle 7"/>
          <p:cNvSpPr>
            <a:spLocks noGrp="1" noChangeArrowheads="1"/>
          </p:cNvSpPr>
          <p:nvPr>
            <p:ph type="sldNum" sz="quarter" idx="5"/>
          </p:nvPr>
        </p:nvSpPr>
        <p:spPr/>
        <p:txBody>
          <a:bodyPr/>
          <a:p>
            <a:fld id="{F4C1A087-8AB4-4A3E-BA19-845FA8B4213E}" type="slidenum">
              <a:rPr lang="en-US"/>
            </a:fld>
            <a:endParaRPr lang="en-US"/>
          </a:p>
        </p:txBody>
      </p:sp>
      <p:sp>
        <p:nvSpPr>
          <p:cNvPr id="1050147" name="Rectangle 2"/>
          <p:cNvSpPr>
            <a:spLocks noChangeAspect="1" noRot="1" noGrp="1" noChangeArrowheads="1" noTextEdit="1"/>
          </p:cNvSpPr>
          <p:nvPr>
            <p:ph type="sldImg"/>
          </p:nvPr>
        </p:nvSpPr>
        <p:spPr/>
      </p:sp>
      <p:sp>
        <p:nvSpPr>
          <p:cNvPr id="1050148" name="Rectangle 3"/>
          <p:cNvSpPr>
            <a:spLocks noGrp="1" noChangeArrowheads="1"/>
          </p:cNvSpPr>
          <p:nvPr>
            <p:ph type="body" idx="1"/>
          </p:nvPr>
        </p:nvSpPr>
        <p:spPr/>
        <p:txBody>
          <a:bodyPr/>
          <a:p>
            <a:endParaRPr lang="en-US"/>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971" name=""/>
        <p:cNvGrpSpPr/>
        <p:nvPr/>
      </p:nvGrpSpPr>
      <p:grpSpPr>
        <a:xfrm>
          <a:off x="0" y="0"/>
          <a:ext cx="0" cy="0"/>
          <a:chOff x="0" y="0"/>
          <a:chExt cx="0" cy="0"/>
        </a:xfrm>
      </p:grpSpPr>
      <p:sp>
        <p:nvSpPr>
          <p:cNvPr id="1050150" name="Rectangle 7"/>
          <p:cNvSpPr>
            <a:spLocks noGrp="1" noChangeArrowheads="1"/>
          </p:cNvSpPr>
          <p:nvPr>
            <p:ph type="sldNum" sz="quarter" idx="5"/>
          </p:nvPr>
        </p:nvSpPr>
        <p:spPr/>
        <p:txBody>
          <a:bodyPr/>
          <a:p>
            <a:fld id="{49124EE0-3845-4F6E-A0F6-70316B9EC185}" type="slidenum">
              <a:rPr lang="en-US"/>
            </a:fld>
            <a:endParaRPr lang="en-US"/>
          </a:p>
        </p:txBody>
      </p:sp>
      <p:sp>
        <p:nvSpPr>
          <p:cNvPr id="1050151" name="Rectangle 2"/>
          <p:cNvSpPr>
            <a:spLocks noChangeAspect="1" noRot="1" noGrp="1" noChangeArrowheads="1" noTextEdit="1"/>
          </p:cNvSpPr>
          <p:nvPr>
            <p:ph type="sldImg"/>
          </p:nvPr>
        </p:nvSpPr>
        <p:spPr/>
      </p:sp>
      <p:sp>
        <p:nvSpPr>
          <p:cNvPr id="1050152" name="Rectangle 3"/>
          <p:cNvSpPr>
            <a:spLocks noGrp="1" noChangeArrowheads="1"/>
          </p:cNvSpPr>
          <p:nvPr>
            <p:ph type="body" idx="1"/>
          </p:nvPr>
        </p:nvSpPr>
        <p:spPr/>
        <p:txBody>
          <a:bodyPr/>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334" name=""/>
        <p:cNvGrpSpPr/>
        <p:nvPr/>
      </p:nvGrpSpPr>
      <p:grpSpPr>
        <a:xfrm>
          <a:off x="0" y="0"/>
          <a:ext cx="0" cy="0"/>
          <a:chOff x="0" y="0"/>
          <a:chExt cx="0" cy="0"/>
        </a:xfrm>
      </p:grpSpPr>
      <p:sp>
        <p:nvSpPr>
          <p:cNvPr id="1048775" name="Rectangle 7"/>
          <p:cNvSpPr>
            <a:spLocks noGrp="1" noChangeArrowheads="1"/>
          </p:cNvSpPr>
          <p:nvPr>
            <p:ph type="sldNum" sz="quarter" idx="5"/>
          </p:nvPr>
        </p:nvSpPr>
        <p:spPr/>
        <p:txBody>
          <a:bodyPr/>
          <a:p>
            <a:fld id="{194E387A-0821-4077-B43C-35F5101A292B}" type="slidenum">
              <a:rPr lang="en-US"/>
            </a:fld>
            <a:endParaRPr lang="en-US"/>
          </a:p>
        </p:txBody>
      </p:sp>
      <p:sp>
        <p:nvSpPr>
          <p:cNvPr id="1048776" name="Rectangle 2"/>
          <p:cNvSpPr>
            <a:spLocks noChangeAspect="1" noRot="1" noGrp="1" noChangeArrowheads="1" noTextEdit="1"/>
          </p:cNvSpPr>
          <p:nvPr>
            <p:ph type="sldImg"/>
          </p:nvPr>
        </p:nvSpPr>
        <p:spPr/>
      </p:sp>
      <p:sp>
        <p:nvSpPr>
          <p:cNvPr id="1048777" name="Rectangle 3"/>
          <p:cNvSpPr>
            <a:spLocks noGrp="1" noChangeArrowheads="1"/>
          </p:cNvSpPr>
          <p:nvPr>
            <p:ph type="body" idx="1"/>
          </p:nvPr>
        </p:nvSpPr>
        <p:spPr/>
        <p:txBody>
          <a:bodyPr/>
          <a:p>
            <a:endParaRPr lang="en-US"/>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974" name=""/>
        <p:cNvGrpSpPr/>
        <p:nvPr/>
      </p:nvGrpSpPr>
      <p:grpSpPr>
        <a:xfrm>
          <a:off x="0" y="0"/>
          <a:ext cx="0" cy="0"/>
          <a:chOff x="0" y="0"/>
          <a:chExt cx="0" cy="0"/>
        </a:xfrm>
      </p:grpSpPr>
      <p:sp>
        <p:nvSpPr>
          <p:cNvPr id="1050156" name="Rectangle 7"/>
          <p:cNvSpPr>
            <a:spLocks noGrp="1" noChangeArrowheads="1"/>
          </p:cNvSpPr>
          <p:nvPr>
            <p:ph type="sldNum" sz="quarter" idx="5"/>
          </p:nvPr>
        </p:nvSpPr>
        <p:spPr/>
        <p:txBody>
          <a:bodyPr/>
          <a:p>
            <a:fld id="{7FBB671E-A6A0-43F6-A1F1-7CE45B0FBDFD}" type="slidenum">
              <a:rPr lang="en-US"/>
            </a:fld>
            <a:endParaRPr lang="en-US"/>
          </a:p>
        </p:txBody>
      </p:sp>
      <p:sp>
        <p:nvSpPr>
          <p:cNvPr id="1050157" name="Rectangle 2"/>
          <p:cNvSpPr>
            <a:spLocks noChangeAspect="1" noRot="1" noGrp="1" noChangeArrowheads="1" noTextEdit="1"/>
          </p:cNvSpPr>
          <p:nvPr>
            <p:ph type="sldImg"/>
          </p:nvPr>
        </p:nvSpPr>
        <p:spPr/>
      </p:sp>
      <p:sp>
        <p:nvSpPr>
          <p:cNvPr id="1050158" name="Rectangle 3"/>
          <p:cNvSpPr>
            <a:spLocks noGrp="1" noChangeArrowheads="1"/>
          </p:cNvSpPr>
          <p:nvPr>
            <p:ph type="body" idx="1"/>
          </p:nvPr>
        </p:nvSpPr>
        <p:spPr/>
        <p:txBody>
          <a:bodyPr/>
          <a:p>
            <a:endParaRPr lang="en-US"/>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977" name=""/>
        <p:cNvGrpSpPr/>
        <p:nvPr/>
      </p:nvGrpSpPr>
      <p:grpSpPr>
        <a:xfrm>
          <a:off x="0" y="0"/>
          <a:ext cx="0" cy="0"/>
          <a:chOff x="0" y="0"/>
          <a:chExt cx="0" cy="0"/>
        </a:xfrm>
      </p:grpSpPr>
      <p:sp>
        <p:nvSpPr>
          <p:cNvPr id="1050160" name="Rectangle 7"/>
          <p:cNvSpPr>
            <a:spLocks noGrp="1" noChangeArrowheads="1"/>
          </p:cNvSpPr>
          <p:nvPr>
            <p:ph type="sldNum" sz="quarter" idx="5"/>
          </p:nvPr>
        </p:nvSpPr>
        <p:spPr/>
        <p:txBody>
          <a:bodyPr/>
          <a:p>
            <a:fld id="{D86BEDBB-A3F0-4575-BF9B-DB015530836D}" type="slidenum">
              <a:rPr lang="en-US"/>
            </a:fld>
            <a:endParaRPr lang="en-US"/>
          </a:p>
        </p:txBody>
      </p:sp>
      <p:sp>
        <p:nvSpPr>
          <p:cNvPr id="1050161" name="Rectangle 2"/>
          <p:cNvSpPr>
            <a:spLocks noChangeAspect="1" noRot="1" noGrp="1" noChangeArrowheads="1" noTextEdit="1"/>
          </p:cNvSpPr>
          <p:nvPr>
            <p:ph type="sldImg"/>
          </p:nvPr>
        </p:nvSpPr>
        <p:spPr/>
      </p:sp>
      <p:sp>
        <p:nvSpPr>
          <p:cNvPr id="1050162" name="Rectangle 3"/>
          <p:cNvSpPr>
            <a:spLocks noGrp="1" noChangeArrowheads="1"/>
          </p:cNvSpPr>
          <p:nvPr>
            <p:ph type="body" idx="1"/>
          </p:nvPr>
        </p:nvSpPr>
        <p:spPr/>
        <p:txBody>
          <a:bodyPr/>
          <a:p>
            <a:endParaRPr lang="en-US"/>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980" name=""/>
        <p:cNvGrpSpPr/>
        <p:nvPr/>
      </p:nvGrpSpPr>
      <p:grpSpPr>
        <a:xfrm>
          <a:off x="0" y="0"/>
          <a:ext cx="0" cy="0"/>
          <a:chOff x="0" y="0"/>
          <a:chExt cx="0" cy="0"/>
        </a:xfrm>
      </p:grpSpPr>
      <p:sp>
        <p:nvSpPr>
          <p:cNvPr id="1050164" name="Rectangle 7"/>
          <p:cNvSpPr>
            <a:spLocks noGrp="1" noChangeArrowheads="1"/>
          </p:cNvSpPr>
          <p:nvPr>
            <p:ph type="sldNum" sz="quarter" idx="5"/>
          </p:nvPr>
        </p:nvSpPr>
        <p:spPr/>
        <p:txBody>
          <a:bodyPr/>
          <a:p>
            <a:fld id="{C1557AC4-13F3-4AFB-A903-A2593CDCDA94}" type="slidenum">
              <a:rPr lang="en-US"/>
            </a:fld>
            <a:endParaRPr lang="en-US"/>
          </a:p>
        </p:txBody>
      </p:sp>
      <p:sp>
        <p:nvSpPr>
          <p:cNvPr id="1050165" name="Rectangle 2"/>
          <p:cNvSpPr>
            <a:spLocks noChangeAspect="1" noRot="1" noGrp="1" noChangeArrowheads="1" noTextEdit="1"/>
          </p:cNvSpPr>
          <p:nvPr>
            <p:ph type="sldImg"/>
          </p:nvPr>
        </p:nvSpPr>
        <p:spPr/>
      </p:sp>
      <p:sp>
        <p:nvSpPr>
          <p:cNvPr id="1050166" name="Rectangle 3"/>
          <p:cNvSpPr>
            <a:spLocks noGrp="1" noChangeArrowheads="1"/>
          </p:cNvSpPr>
          <p:nvPr>
            <p:ph type="body" idx="1"/>
          </p:nvPr>
        </p:nvSpPr>
        <p:spPr/>
        <p:txBody>
          <a:bodyPr/>
          <a:p>
            <a:endParaRPr lang="en-US"/>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983" name=""/>
        <p:cNvGrpSpPr/>
        <p:nvPr/>
      </p:nvGrpSpPr>
      <p:grpSpPr>
        <a:xfrm>
          <a:off x="0" y="0"/>
          <a:ext cx="0" cy="0"/>
          <a:chOff x="0" y="0"/>
          <a:chExt cx="0" cy="0"/>
        </a:xfrm>
      </p:grpSpPr>
      <p:sp>
        <p:nvSpPr>
          <p:cNvPr id="1050171" name="Rectangle 7"/>
          <p:cNvSpPr>
            <a:spLocks noGrp="1" noChangeArrowheads="1"/>
          </p:cNvSpPr>
          <p:nvPr>
            <p:ph type="sldNum" sz="quarter" idx="5"/>
          </p:nvPr>
        </p:nvSpPr>
        <p:spPr/>
        <p:txBody>
          <a:bodyPr/>
          <a:p>
            <a:fld id="{4E39AAF5-3BC5-4386-B4C7-D3A7D17F235A}" type="slidenum">
              <a:rPr lang="en-US"/>
            </a:fld>
            <a:endParaRPr lang="en-US"/>
          </a:p>
        </p:txBody>
      </p:sp>
      <p:sp>
        <p:nvSpPr>
          <p:cNvPr id="1050172" name="Rectangle 2"/>
          <p:cNvSpPr>
            <a:spLocks noChangeAspect="1" noRot="1" noGrp="1" noChangeArrowheads="1" noTextEdit="1"/>
          </p:cNvSpPr>
          <p:nvPr>
            <p:ph type="sldImg"/>
          </p:nvPr>
        </p:nvSpPr>
        <p:spPr/>
      </p:sp>
      <p:sp>
        <p:nvSpPr>
          <p:cNvPr id="1050173" name="Rectangle 3"/>
          <p:cNvSpPr>
            <a:spLocks noGrp="1" noChangeArrowheads="1"/>
          </p:cNvSpPr>
          <p:nvPr>
            <p:ph type="body" idx="1"/>
          </p:nvPr>
        </p:nvSpPr>
        <p:spPr/>
        <p:txBody>
          <a:bodyPr/>
          <a:p>
            <a:endParaRPr lang="en-US"/>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986" name=""/>
        <p:cNvGrpSpPr/>
        <p:nvPr/>
      </p:nvGrpSpPr>
      <p:grpSpPr>
        <a:xfrm>
          <a:off x="0" y="0"/>
          <a:ext cx="0" cy="0"/>
          <a:chOff x="0" y="0"/>
          <a:chExt cx="0" cy="0"/>
        </a:xfrm>
      </p:grpSpPr>
      <p:sp>
        <p:nvSpPr>
          <p:cNvPr id="1050180" name="Rectangle 7"/>
          <p:cNvSpPr>
            <a:spLocks noGrp="1" noChangeArrowheads="1"/>
          </p:cNvSpPr>
          <p:nvPr>
            <p:ph type="sldNum" sz="quarter" idx="5"/>
          </p:nvPr>
        </p:nvSpPr>
        <p:spPr/>
        <p:txBody>
          <a:bodyPr/>
          <a:p>
            <a:fld id="{22CFD6A9-B870-4409-9E40-E208AE45B0AB}" type="slidenum">
              <a:rPr lang="en-US"/>
            </a:fld>
            <a:endParaRPr lang="en-US"/>
          </a:p>
        </p:txBody>
      </p:sp>
      <p:sp>
        <p:nvSpPr>
          <p:cNvPr id="1050181" name="Rectangle 2"/>
          <p:cNvSpPr>
            <a:spLocks noChangeAspect="1" noRot="1" noGrp="1" noChangeArrowheads="1" noTextEdit="1"/>
          </p:cNvSpPr>
          <p:nvPr>
            <p:ph type="sldImg"/>
          </p:nvPr>
        </p:nvSpPr>
        <p:spPr/>
      </p:sp>
      <p:sp>
        <p:nvSpPr>
          <p:cNvPr id="1050182" name="Rectangle 3"/>
          <p:cNvSpPr>
            <a:spLocks noGrp="1" noChangeArrowheads="1"/>
          </p:cNvSpPr>
          <p:nvPr>
            <p:ph type="body" idx="1"/>
          </p:nvPr>
        </p:nvSpPr>
        <p:spPr/>
        <p:txBody>
          <a:bodyPr/>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337" name=""/>
        <p:cNvGrpSpPr/>
        <p:nvPr/>
      </p:nvGrpSpPr>
      <p:grpSpPr>
        <a:xfrm>
          <a:off x="0" y="0"/>
          <a:ext cx="0" cy="0"/>
          <a:chOff x="0" y="0"/>
          <a:chExt cx="0" cy="0"/>
        </a:xfrm>
      </p:grpSpPr>
      <p:sp>
        <p:nvSpPr>
          <p:cNvPr id="1048779" name="Rectangle 7"/>
          <p:cNvSpPr>
            <a:spLocks noGrp="1" noChangeArrowheads="1"/>
          </p:cNvSpPr>
          <p:nvPr>
            <p:ph type="sldNum" sz="quarter" idx="5"/>
          </p:nvPr>
        </p:nvSpPr>
        <p:spPr/>
        <p:txBody>
          <a:bodyPr/>
          <a:p>
            <a:fld id="{61ABFBC2-8372-47C3-87A6-5149CE87EF73}" type="slidenum">
              <a:rPr lang="en-US"/>
            </a:fld>
            <a:endParaRPr lang="en-US"/>
          </a:p>
        </p:txBody>
      </p:sp>
      <p:sp>
        <p:nvSpPr>
          <p:cNvPr id="1048780" name="Rectangle 2"/>
          <p:cNvSpPr>
            <a:spLocks noChangeAspect="1" noRot="1" noGrp="1" noChangeArrowheads="1" noTextEdit="1"/>
          </p:cNvSpPr>
          <p:nvPr>
            <p:ph type="sldImg"/>
          </p:nvPr>
        </p:nvSpPr>
        <p:spPr/>
      </p:sp>
      <p:sp>
        <p:nvSpPr>
          <p:cNvPr id="1048781" name="Rectangle 3"/>
          <p:cNvSpPr>
            <a:spLocks noGrp="1" noChangeArrowheads="1"/>
          </p:cNvSpPr>
          <p:nvPr>
            <p:ph type="body" idx="1"/>
          </p:nvPr>
        </p:nvSpPr>
        <p:spPr/>
        <p:txBody>
          <a:bodyPr/>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340" name=""/>
        <p:cNvGrpSpPr/>
        <p:nvPr/>
      </p:nvGrpSpPr>
      <p:grpSpPr>
        <a:xfrm>
          <a:off x="0" y="0"/>
          <a:ext cx="0" cy="0"/>
          <a:chOff x="0" y="0"/>
          <a:chExt cx="0" cy="0"/>
        </a:xfrm>
      </p:grpSpPr>
      <p:sp>
        <p:nvSpPr>
          <p:cNvPr id="1048783" name="Rectangle 7"/>
          <p:cNvSpPr>
            <a:spLocks noGrp="1" noChangeArrowheads="1"/>
          </p:cNvSpPr>
          <p:nvPr>
            <p:ph type="sldNum" sz="quarter" idx="5"/>
          </p:nvPr>
        </p:nvSpPr>
        <p:spPr/>
        <p:txBody>
          <a:bodyPr/>
          <a:p>
            <a:fld id="{6CDFC8F1-5719-4698-8018-2B8E7164F099}" type="slidenum">
              <a:rPr lang="en-US"/>
            </a:fld>
            <a:endParaRPr lang="en-US"/>
          </a:p>
        </p:txBody>
      </p:sp>
      <p:sp>
        <p:nvSpPr>
          <p:cNvPr id="1048784" name="Rectangle 2"/>
          <p:cNvSpPr>
            <a:spLocks noChangeAspect="1" noRot="1" noGrp="1" noChangeArrowheads="1" noTextEdit="1"/>
          </p:cNvSpPr>
          <p:nvPr>
            <p:ph type="sldImg"/>
          </p:nvPr>
        </p:nvSpPr>
        <p:spPr/>
      </p:sp>
      <p:sp>
        <p:nvSpPr>
          <p:cNvPr id="1048785" name="Rectangle 3"/>
          <p:cNvSpPr>
            <a:spLocks noGrp="1" noChangeArrowheads="1"/>
          </p:cNvSpPr>
          <p:nvPr>
            <p:ph type="body" idx="1"/>
          </p:nvPr>
        </p:nvSpPr>
        <p:spPr/>
        <p:txBody>
          <a:bodyPr/>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343" name=""/>
        <p:cNvGrpSpPr/>
        <p:nvPr/>
      </p:nvGrpSpPr>
      <p:grpSpPr>
        <a:xfrm>
          <a:off x="0" y="0"/>
          <a:ext cx="0" cy="0"/>
          <a:chOff x="0" y="0"/>
          <a:chExt cx="0" cy="0"/>
        </a:xfrm>
      </p:grpSpPr>
      <p:sp>
        <p:nvSpPr>
          <p:cNvPr id="1048788" name="Rectangle 7"/>
          <p:cNvSpPr>
            <a:spLocks noGrp="1" noChangeArrowheads="1"/>
          </p:cNvSpPr>
          <p:nvPr>
            <p:ph type="sldNum" sz="quarter" idx="5"/>
          </p:nvPr>
        </p:nvSpPr>
        <p:spPr/>
        <p:txBody>
          <a:bodyPr/>
          <a:p>
            <a:fld id="{F7713B12-74B1-4048-BFB7-91A222B1FC08}" type="slidenum">
              <a:rPr lang="en-US"/>
            </a:fld>
            <a:endParaRPr lang="en-US"/>
          </a:p>
        </p:txBody>
      </p:sp>
      <p:sp>
        <p:nvSpPr>
          <p:cNvPr id="1048789" name="Rectangle 2"/>
          <p:cNvSpPr>
            <a:spLocks noChangeAspect="1" noRot="1" noGrp="1" noChangeArrowheads="1" noTextEdit="1"/>
          </p:cNvSpPr>
          <p:nvPr>
            <p:ph type="sldImg"/>
          </p:nvPr>
        </p:nvSpPr>
        <p:spPr/>
      </p:sp>
      <p:sp>
        <p:nvSpPr>
          <p:cNvPr id="1048790" name="Rectangle 3"/>
          <p:cNvSpPr>
            <a:spLocks noGrp="1" noChangeArrowheads="1"/>
          </p:cNvSpPr>
          <p:nvPr>
            <p:ph type="body" idx="1"/>
          </p:nvPr>
        </p:nvSpPr>
        <p:spPr/>
        <p:txBody>
          <a:bodyPr/>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346" name=""/>
        <p:cNvGrpSpPr/>
        <p:nvPr/>
      </p:nvGrpSpPr>
      <p:grpSpPr>
        <a:xfrm>
          <a:off x="0" y="0"/>
          <a:ext cx="0" cy="0"/>
          <a:chOff x="0" y="0"/>
          <a:chExt cx="0" cy="0"/>
        </a:xfrm>
      </p:grpSpPr>
      <p:sp>
        <p:nvSpPr>
          <p:cNvPr id="1048793" name="Rectangle 7"/>
          <p:cNvSpPr>
            <a:spLocks noGrp="1" noChangeArrowheads="1"/>
          </p:cNvSpPr>
          <p:nvPr>
            <p:ph type="sldNum" sz="quarter" idx="5"/>
          </p:nvPr>
        </p:nvSpPr>
        <p:spPr/>
        <p:txBody>
          <a:bodyPr/>
          <a:p>
            <a:fld id="{9EB99C4A-F5E1-4A2C-A5CD-724B0432880D}" type="slidenum">
              <a:rPr lang="en-US"/>
            </a:fld>
            <a:endParaRPr lang="en-US"/>
          </a:p>
        </p:txBody>
      </p:sp>
      <p:sp>
        <p:nvSpPr>
          <p:cNvPr id="1048794" name="Rectangle 2"/>
          <p:cNvSpPr>
            <a:spLocks noChangeAspect="1" noRot="1" noGrp="1" noChangeArrowheads="1" noTextEdit="1"/>
          </p:cNvSpPr>
          <p:nvPr>
            <p:ph type="sldImg"/>
          </p:nvPr>
        </p:nvSpPr>
        <p:spPr/>
      </p:sp>
      <p:sp>
        <p:nvSpPr>
          <p:cNvPr id="1048795" name="Rectangle 3"/>
          <p:cNvSpPr>
            <a:spLocks noGrp="1" noChangeArrowheads="1"/>
          </p:cNvSpPr>
          <p:nvPr>
            <p:ph type="body" idx="1"/>
          </p:nvPr>
        </p:nvSpPr>
        <p:spPr/>
        <p:txBody>
          <a:bodyPr/>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349" name=""/>
        <p:cNvGrpSpPr/>
        <p:nvPr/>
      </p:nvGrpSpPr>
      <p:grpSpPr>
        <a:xfrm>
          <a:off x="0" y="0"/>
          <a:ext cx="0" cy="0"/>
          <a:chOff x="0" y="0"/>
          <a:chExt cx="0" cy="0"/>
        </a:xfrm>
      </p:grpSpPr>
      <p:sp>
        <p:nvSpPr>
          <p:cNvPr id="1048797" name="Rectangle 7"/>
          <p:cNvSpPr>
            <a:spLocks noGrp="1" noChangeArrowheads="1"/>
          </p:cNvSpPr>
          <p:nvPr>
            <p:ph type="sldNum" sz="quarter" idx="5"/>
          </p:nvPr>
        </p:nvSpPr>
        <p:spPr/>
        <p:txBody>
          <a:bodyPr/>
          <a:p>
            <a:fld id="{BCB1BC75-691F-4BE6-A1AD-563AB80D23CD}" type="slidenum">
              <a:rPr lang="en-US"/>
            </a:fld>
            <a:endParaRPr lang="en-US"/>
          </a:p>
        </p:txBody>
      </p:sp>
      <p:sp>
        <p:nvSpPr>
          <p:cNvPr id="1048798" name="Rectangle 2"/>
          <p:cNvSpPr>
            <a:spLocks noChangeAspect="1" noRot="1" noGrp="1" noChangeArrowheads="1" noTextEdit="1"/>
          </p:cNvSpPr>
          <p:nvPr>
            <p:ph type="sldImg"/>
          </p:nvPr>
        </p:nvSpPr>
        <p:spPr/>
      </p:sp>
      <p:sp>
        <p:nvSpPr>
          <p:cNvPr id="1048799" name="Rectangle 3"/>
          <p:cNvSpPr>
            <a:spLocks noGrp="1" noChangeArrowheads="1"/>
          </p:cNvSpPr>
          <p:nvPr>
            <p:ph type="body" idx="1"/>
          </p:nvPr>
        </p:nvSpPr>
        <p:spPr/>
        <p:txBody>
          <a:bodyPr/>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352" name=""/>
        <p:cNvGrpSpPr/>
        <p:nvPr/>
      </p:nvGrpSpPr>
      <p:grpSpPr>
        <a:xfrm>
          <a:off x="0" y="0"/>
          <a:ext cx="0" cy="0"/>
          <a:chOff x="0" y="0"/>
          <a:chExt cx="0" cy="0"/>
        </a:xfrm>
      </p:grpSpPr>
      <p:sp>
        <p:nvSpPr>
          <p:cNvPr id="1048802" name="Rectangle 7"/>
          <p:cNvSpPr>
            <a:spLocks noGrp="1" noChangeArrowheads="1"/>
          </p:cNvSpPr>
          <p:nvPr>
            <p:ph type="sldNum" sz="quarter" idx="5"/>
          </p:nvPr>
        </p:nvSpPr>
        <p:spPr/>
        <p:txBody>
          <a:bodyPr/>
          <a:p>
            <a:fld id="{9E7452A7-C495-4868-B299-E4B727A653EA}" type="slidenum">
              <a:rPr lang="en-US"/>
            </a:fld>
            <a:endParaRPr lang="en-US"/>
          </a:p>
        </p:txBody>
      </p:sp>
      <p:sp>
        <p:nvSpPr>
          <p:cNvPr id="1048803" name="Rectangle 2"/>
          <p:cNvSpPr>
            <a:spLocks noChangeAspect="1" noRot="1" noGrp="1" noChangeArrowheads="1" noTextEdit="1"/>
          </p:cNvSpPr>
          <p:nvPr>
            <p:ph type="sldImg"/>
          </p:nvPr>
        </p:nvSpPr>
        <p:spPr/>
      </p:sp>
      <p:sp>
        <p:nvSpPr>
          <p:cNvPr id="1048804" name="Rectangle 3"/>
          <p:cNvSpPr>
            <a:spLocks noGrp="1" noChangeArrowheads="1"/>
          </p:cNvSpPr>
          <p:nvPr>
            <p:ph type="body" idx="1"/>
          </p:nvPr>
        </p:nvSpPr>
        <p:spPr/>
        <p:txBody>
          <a:bodyPr/>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355" name=""/>
        <p:cNvGrpSpPr/>
        <p:nvPr/>
      </p:nvGrpSpPr>
      <p:grpSpPr>
        <a:xfrm>
          <a:off x="0" y="0"/>
          <a:ext cx="0" cy="0"/>
          <a:chOff x="0" y="0"/>
          <a:chExt cx="0" cy="0"/>
        </a:xfrm>
      </p:grpSpPr>
      <p:sp>
        <p:nvSpPr>
          <p:cNvPr id="1048806" name="Rectangle 7"/>
          <p:cNvSpPr>
            <a:spLocks noGrp="1" noChangeArrowheads="1"/>
          </p:cNvSpPr>
          <p:nvPr>
            <p:ph type="sldNum" sz="quarter" idx="5"/>
          </p:nvPr>
        </p:nvSpPr>
        <p:spPr/>
        <p:txBody>
          <a:bodyPr/>
          <a:p>
            <a:fld id="{74F4572F-7363-4090-B993-4F8EC3E2594A}" type="slidenum">
              <a:rPr lang="en-US"/>
            </a:fld>
            <a:endParaRPr lang="en-US"/>
          </a:p>
        </p:txBody>
      </p:sp>
      <p:sp>
        <p:nvSpPr>
          <p:cNvPr id="1048807" name="Rectangle 2"/>
          <p:cNvSpPr>
            <a:spLocks noChangeAspect="1" noRot="1" noGrp="1" noChangeArrowheads="1" noTextEdit="1"/>
          </p:cNvSpPr>
          <p:nvPr>
            <p:ph type="sldImg"/>
          </p:nvPr>
        </p:nvSpPr>
        <p:spPr/>
      </p:sp>
      <p:sp>
        <p:nvSpPr>
          <p:cNvPr id="1048808" name="Rectangle 3"/>
          <p:cNvSpPr>
            <a:spLocks noGrp="1" noChangeArrowheads="1"/>
          </p:cNvSpPr>
          <p:nvPr>
            <p:ph type="body" idx="1"/>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69" name=""/>
        <p:cNvGrpSpPr/>
        <p:nvPr/>
      </p:nvGrpSpPr>
      <p:grpSpPr>
        <a:xfrm>
          <a:off x="0" y="0"/>
          <a:ext cx="0" cy="0"/>
          <a:chOff x="0" y="0"/>
          <a:chExt cx="0" cy="0"/>
        </a:xfrm>
      </p:grpSpPr>
      <p:sp>
        <p:nvSpPr>
          <p:cNvPr id="1048628" name="Rectangle 7"/>
          <p:cNvSpPr>
            <a:spLocks noGrp="1" noChangeArrowheads="1"/>
          </p:cNvSpPr>
          <p:nvPr>
            <p:ph type="sldNum" sz="quarter" idx="5"/>
          </p:nvPr>
        </p:nvSpPr>
        <p:spPr/>
        <p:txBody>
          <a:bodyPr/>
          <a:p>
            <a:fld id="{EBB9BE64-4D1D-46D6-B159-6535D11C86D6}" type="slidenum">
              <a:rPr lang="en-US"/>
            </a:fld>
            <a:endParaRPr lang="en-US"/>
          </a:p>
        </p:txBody>
      </p:sp>
      <p:sp>
        <p:nvSpPr>
          <p:cNvPr id="1048629" name="Rectangle 2"/>
          <p:cNvSpPr>
            <a:spLocks noChangeAspect="1" noRot="1" noGrp="1" noChangeArrowheads="1" noTextEdit="1"/>
          </p:cNvSpPr>
          <p:nvPr>
            <p:ph type="sldImg"/>
          </p:nvPr>
        </p:nvSpPr>
        <p:spPr/>
      </p:sp>
      <p:sp>
        <p:nvSpPr>
          <p:cNvPr id="1048630" name="Rectangle 3"/>
          <p:cNvSpPr>
            <a:spLocks noGrp="1" noChangeArrowheads="1"/>
          </p:cNvSpPr>
          <p:nvPr>
            <p:ph type="body" idx="1"/>
          </p:nvPr>
        </p:nvSpPr>
        <p:spPr/>
        <p:txBody>
          <a:bodyPr/>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358" name=""/>
        <p:cNvGrpSpPr/>
        <p:nvPr/>
      </p:nvGrpSpPr>
      <p:grpSpPr>
        <a:xfrm>
          <a:off x="0" y="0"/>
          <a:ext cx="0" cy="0"/>
          <a:chOff x="0" y="0"/>
          <a:chExt cx="0" cy="0"/>
        </a:xfrm>
      </p:grpSpPr>
      <p:sp>
        <p:nvSpPr>
          <p:cNvPr id="1048810" name="Rectangle 7"/>
          <p:cNvSpPr>
            <a:spLocks noGrp="1" noChangeArrowheads="1"/>
          </p:cNvSpPr>
          <p:nvPr>
            <p:ph type="sldNum" sz="quarter" idx="5"/>
          </p:nvPr>
        </p:nvSpPr>
        <p:spPr/>
        <p:txBody>
          <a:bodyPr/>
          <a:p>
            <a:fld id="{3867AA14-4C75-4181-878C-EC03A6C2C03A}" type="slidenum">
              <a:rPr lang="en-US"/>
            </a:fld>
            <a:endParaRPr lang="en-US"/>
          </a:p>
        </p:txBody>
      </p:sp>
      <p:sp>
        <p:nvSpPr>
          <p:cNvPr id="1048811" name="Rectangle 2"/>
          <p:cNvSpPr>
            <a:spLocks noChangeAspect="1" noRot="1" noGrp="1" noChangeArrowheads="1" noTextEdit="1"/>
          </p:cNvSpPr>
          <p:nvPr>
            <p:ph type="sldImg"/>
          </p:nvPr>
        </p:nvSpPr>
        <p:spPr/>
      </p:sp>
      <p:sp>
        <p:nvSpPr>
          <p:cNvPr id="1048812" name="Rectangle 3"/>
          <p:cNvSpPr>
            <a:spLocks noGrp="1" noChangeArrowheads="1"/>
          </p:cNvSpPr>
          <p:nvPr>
            <p:ph type="body" idx="1"/>
          </p:nvPr>
        </p:nvSpPr>
        <p:spPr/>
        <p:txBody>
          <a:bodyPr/>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361" name=""/>
        <p:cNvGrpSpPr/>
        <p:nvPr/>
      </p:nvGrpSpPr>
      <p:grpSpPr>
        <a:xfrm>
          <a:off x="0" y="0"/>
          <a:ext cx="0" cy="0"/>
          <a:chOff x="0" y="0"/>
          <a:chExt cx="0" cy="0"/>
        </a:xfrm>
      </p:grpSpPr>
      <p:sp>
        <p:nvSpPr>
          <p:cNvPr id="1048814" name="Rectangle 7"/>
          <p:cNvSpPr>
            <a:spLocks noGrp="1" noChangeArrowheads="1"/>
          </p:cNvSpPr>
          <p:nvPr>
            <p:ph type="sldNum" sz="quarter" idx="5"/>
          </p:nvPr>
        </p:nvSpPr>
        <p:spPr/>
        <p:txBody>
          <a:bodyPr/>
          <a:p>
            <a:fld id="{E7A60A2D-7F31-4A00-A840-3C369BE3D4CB}" type="slidenum">
              <a:rPr lang="en-US"/>
            </a:fld>
            <a:endParaRPr lang="en-US"/>
          </a:p>
        </p:txBody>
      </p:sp>
      <p:sp>
        <p:nvSpPr>
          <p:cNvPr id="1048815" name="Rectangle 2"/>
          <p:cNvSpPr>
            <a:spLocks noChangeAspect="1" noRot="1" noGrp="1" noChangeArrowheads="1" noTextEdit="1"/>
          </p:cNvSpPr>
          <p:nvPr>
            <p:ph type="sldImg"/>
          </p:nvPr>
        </p:nvSpPr>
        <p:spPr/>
      </p:sp>
      <p:sp>
        <p:nvSpPr>
          <p:cNvPr id="1048816" name="Rectangle 3"/>
          <p:cNvSpPr>
            <a:spLocks noGrp="1" noChangeArrowheads="1"/>
          </p:cNvSpPr>
          <p:nvPr>
            <p:ph type="body" idx="1"/>
          </p:nvPr>
        </p:nvSpPr>
        <p:spPr/>
        <p:txBody>
          <a:bodyPr/>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364" name=""/>
        <p:cNvGrpSpPr/>
        <p:nvPr/>
      </p:nvGrpSpPr>
      <p:grpSpPr>
        <a:xfrm>
          <a:off x="0" y="0"/>
          <a:ext cx="0" cy="0"/>
          <a:chOff x="0" y="0"/>
          <a:chExt cx="0" cy="0"/>
        </a:xfrm>
      </p:grpSpPr>
      <p:sp>
        <p:nvSpPr>
          <p:cNvPr id="1048818" name="Rectangle 7"/>
          <p:cNvSpPr>
            <a:spLocks noGrp="1" noChangeArrowheads="1"/>
          </p:cNvSpPr>
          <p:nvPr>
            <p:ph type="sldNum" sz="quarter" idx="5"/>
          </p:nvPr>
        </p:nvSpPr>
        <p:spPr/>
        <p:txBody>
          <a:bodyPr/>
          <a:p>
            <a:fld id="{3B6754E9-A0BD-47D6-925D-BAD357F5C085}" type="slidenum">
              <a:rPr lang="en-US"/>
            </a:fld>
            <a:endParaRPr lang="en-US"/>
          </a:p>
        </p:txBody>
      </p:sp>
      <p:sp>
        <p:nvSpPr>
          <p:cNvPr id="1048819" name="Rectangle 2"/>
          <p:cNvSpPr>
            <a:spLocks noChangeAspect="1" noRot="1" noGrp="1" noChangeArrowheads="1" noTextEdit="1"/>
          </p:cNvSpPr>
          <p:nvPr>
            <p:ph type="sldImg"/>
          </p:nvPr>
        </p:nvSpPr>
        <p:spPr/>
      </p:sp>
      <p:sp>
        <p:nvSpPr>
          <p:cNvPr id="1048820" name="Rectangle 3"/>
          <p:cNvSpPr>
            <a:spLocks noGrp="1" noChangeArrowheads="1"/>
          </p:cNvSpPr>
          <p:nvPr>
            <p:ph type="body" idx="1"/>
          </p:nvPr>
        </p:nvSpPr>
        <p:spPr/>
        <p:txBody>
          <a:bodyPr/>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367" name=""/>
        <p:cNvGrpSpPr/>
        <p:nvPr/>
      </p:nvGrpSpPr>
      <p:grpSpPr>
        <a:xfrm>
          <a:off x="0" y="0"/>
          <a:ext cx="0" cy="0"/>
          <a:chOff x="0" y="0"/>
          <a:chExt cx="0" cy="0"/>
        </a:xfrm>
      </p:grpSpPr>
      <p:sp>
        <p:nvSpPr>
          <p:cNvPr id="1048823" name="Rectangle 7"/>
          <p:cNvSpPr>
            <a:spLocks noGrp="1" noChangeArrowheads="1"/>
          </p:cNvSpPr>
          <p:nvPr>
            <p:ph type="sldNum" sz="quarter" idx="5"/>
          </p:nvPr>
        </p:nvSpPr>
        <p:spPr/>
        <p:txBody>
          <a:bodyPr/>
          <a:p>
            <a:fld id="{F8BC7A82-9934-4CD2-A9AD-E1B1A121BA3E}" type="slidenum">
              <a:rPr lang="en-US"/>
            </a:fld>
            <a:endParaRPr lang="en-US"/>
          </a:p>
        </p:txBody>
      </p:sp>
      <p:sp>
        <p:nvSpPr>
          <p:cNvPr id="1048824" name="Rectangle 2"/>
          <p:cNvSpPr>
            <a:spLocks noChangeAspect="1" noRot="1" noGrp="1" noChangeArrowheads="1" noTextEdit="1"/>
          </p:cNvSpPr>
          <p:nvPr>
            <p:ph type="sldImg"/>
          </p:nvPr>
        </p:nvSpPr>
        <p:spPr/>
      </p:sp>
      <p:sp>
        <p:nvSpPr>
          <p:cNvPr id="1048825" name="Rectangle 3"/>
          <p:cNvSpPr>
            <a:spLocks noGrp="1" noChangeArrowheads="1"/>
          </p:cNvSpPr>
          <p:nvPr>
            <p:ph type="body" idx="1"/>
          </p:nvPr>
        </p:nvSpPr>
        <p:spPr/>
        <p:txBody>
          <a:bodyPr/>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370" name=""/>
        <p:cNvGrpSpPr/>
        <p:nvPr/>
      </p:nvGrpSpPr>
      <p:grpSpPr>
        <a:xfrm>
          <a:off x="0" y="0"/>
          <a:ext cx="0" cy="0"/>
          <a:chOff x="0" y="0"/>
          <a:chExt cx="0" cy="0"/>
        </a:xfrm>
      </p:grpSpPr>
      <p:sp>
        <p:nvSpPr>
          <p:cNvPr id="1048828" name="Rectangle 7"/>
          <p:cNvSpPr>
            <a:spLocks noGrp="1" noChangeArrowheads="1"/>
          </p:cNvSpPr>
          <p:nvPr>
            <p:ph type="sldNum" sz="quarter" idx="5"/>
          </p:nvPr>
        </p:nvSpPr>
        <p:spPr/>
        <p:txBody>
          <a:bodyPr/>
          <a:p>
            <a:fld id="{67463AE4-603E-430D-B3D3-BD848A8ECEF2}" type="slidenum">
              <a:rPr lang="en-US"/>
            </a:fld>
            <a:endParaRPr lang="en-US"/>
          </a:p>
        </p:txBody>
      </p:sp>
      <p:sp>
        <p:nvSpPr>
          <p:cNvPr id="1048829" name="Rectangle 2"/>
          <p:cNvSpPr>
            <a:spLocks noChangeAspect="1" noRot="1" noGrp="1" noChangeArrowheads="1" noTextEdit="1"/>
          </p:cNvSpPr>
          <p:nvPr>
            <p:ph type="sldImg"/>
          </p:nvPr>
        </p:nvSpPr>
        <p:spPr/>
      </p:sp>
      <p:sp>
        <p:nvSpPr>
          <p:cNvPr id="1048830" name="Rectangle 3"/>
          <p:cNvSpPr>
            <a:spLocks noGrp="1" noChangeArrowheads="1"/>
          </p:cNvSpPr>
          <p:nvPr>
            <p:ph type="body" idx="1"/>
          </p:nvPr>
        </p:nvSpPr>
        <p:spPr/>
        <p:txBody>
          <a:bodyPr/>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373" name=""/>
        <p:cNvGrpSpPr/>
        <p:nvPr/>
      </p:nvGrpSpPr>
      <p:grpSpPr>
        <a:xfrm>
          <a:off x="0" y="0"/>
          <a:ext cx="0" cy="0"/>
          <a:chOff x="0" y="0"/>
          <a:chExt cx="0" cy="0"/>
        </a:xfrm>
      </p:grpSpPr>
      <p:sp>
        <p:nvSpPr>
          <p:cNvPr id="1048833" name="Rectangle 7"/>
          <p:cNvSpPr>
            <a:spLocks noGrp="1" noChangeArrowheads="1"/>
          </p:cNvSpPr>
          <p:nvPr>
            <p:ph type="sldNum" sz="quarter" idx="5"/>
          </p:nvPr>
        </p:nvSpPr>
        <p:spPr/>
        <p:txBody>
          <a:bodyPr/>
          <a:p>
            <a:fld id="{0915D88D-417B-424A-8991-06B54E9633DF}" type="slidenum">
              <a:rPr lang="en-US"/>
            </a:fld>
            <a:endParaRPr lang="en-US"/>
          </a:p>
        </p:txBody>
      </p:sp>
      <p:sp>
        <p:nvSpPr>
          <p:cNvPr id="1048834" name="Rectangle 2"/>
          <p:cNvSpPr>
            <a:spLocks noChangeAspect="1" noRot="1" noGrp="1" noChangeArrowheads="1" noTextEdit="1"/>
          </p:cNvSpPr>
          <p:nvPr>
            <p:ph type="sldImg"/>
          </p:nvPr>
        </p:nvSpPr>
        <p:spPr/>
      </p:sp>
      <p:sp>
        <p:nvSpPr>
          <p:cNvPr id="1048835" name="Rectangle 3"/>
          <p:cNvSpPr>
            <a:spLocks noGrp="1" noChangeArrowheads="1"/>
          </p:cNvSpPr>
          <p:nvPr>
            <p:ph type="body" idx="1"/>
          </p:nvPr>
        </p:nvSpPr>
        <p:spPr/>
        <p:txBody>
          <a:bodyPr/>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376" name=""/>
        <p:cNvGrpSpPr/>
        <p:nvPr/>
      </p:nvGrpSpPr>
      <p:grpSpPr>
        <a:xfrm>
          <a:off x="0" y="0"/>
          <a:ext cx="0" cy="0"/>
          <a:chOff x="0" y="0"/>
          <a:chExt cx="0" cy="0"/>
        </a:xfrm>
      </p:grpSpPr>
      <p:sp>
        <p:nvSpPr>
          <p:cNvPr id="1048838" name="Rectangle 7"/>
          <p:cNvSpPr>
            <a:spLocks noGrp="1" noChangeArrowheads="1"/>
          </p:cNvSpPr>
          <p:nvPr>
            <p:ph type="sldNum" sz="quarter" idx="5"/>
          </p:nvPr>
        </p:nvSpPr>
        <p:spPr/>
        <p:txBody>
          <a:bodyPr/>
          <a:p>
            <a:fld id="{70A7B62D-A6F1-46AB-92D3-02974785CD8D}" type="slidenum">
              <a:rPr lang="en-US"/>
            </a:fld>
            <a:endParaRPr lang="en-US"/>
          </a:p>
        </p:txBody>
      </p:sp>
      <p:sp>
        <p:nvSpPr>
          <p:cNvPr id="1048839" name="Rectangle 2"/>
          <p:cNvSpPr>
            <a:spLocks noChangeAspect="1" noRot="1" noGrp="1" noChangeArrowheads="1" noTextEdit="1"/>
          </p:cNvSpPr>
          <p:nvPr>
            <p:ph type="sldImg"/>
          </p:nvPr>
        </p:nvSpPr>
        <p:spPr/>
      </p:sp>
      <p:sp>
        <p:nvSpPr>
          <p:cNvPr id="1048840" name="Rectangle 3"/>
          <p:cNvSpPr>
            <a:spLocks noGrp="1" noChangeArrowheads="1"/>
          </p:cNvSpPr>
          <p:nvPr>
            <p:ph type="body" idx="1"/>
          </p:nvPr>
        </p:nvSpPr>
        <p:spPr/>
        <p:txBody>
          <a:bodyPr/>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379" name=""/>
        <p:cNvGrpSpPr/>
        <p:nvPr/>
      </p:nvGrpSpPr>
      <p:grpSpPr>
        <a:xfrm>
          <a:off x="0" y="0"/>
          <a:ext cx="0" cy="0"/>
          <a:chOff x="0" y="0"/>
          <a:chExt cx="0" cy="0"/>
        </a:xfrm>
      </p:grpSpPr>
      <p:sp>
        <p:nvSpPr>
          <p:cNvPr id="1048843" name="Rectangle 7"/>
          <p:cNvSpPr>
            <a:spLocks noGrp="1" noChangeArrowheads="1"/>
          </p:cNvSpPr>
          <p:nvPr>
            <p:ph type="sldNum" sz="quarter" idx="5"/>
          </p:nvPr>
        </p:nvSpPr>
        <p:spPr/>
        <p:txBody>
          <a:bodyPr/>
          <a:p>
            <a:fld id="{57980171-C794-4EB6-BFF5-FB519F72698A}" type="slidenum">
              <a:rPr lang="en-US"/>
            </a:fld>
            <a:endParaRPr lang="en-US"/>
          </a:p>
        </p:txBody>
      </p:sp>
      <p:sp>
        <p:nvSpPr>
          <p:cNvPr id="1048844" name="Rectangle 2"/>
          <p:cNvSpPr>
            <a:spLocks noChangeAspect="1" noRot="1" noGrp="1" noChangeArrowheads="1" noTextEdit="1"/>
          </p:cNvSpPr>
          <p:nvPr>
            <p:ph type="sldImg"/>
          </p:nvPr>
        </p:nvSpPr>
        <p:spPr/>
      </p:sp>
      <p:sp>
        <p:nvSpPr>
          <p:cNvPr id="1048845" name="Rectangle 3"/>
          <p:cNvSpPr>
            <a:spLocks noGrp="1" noChangeArrowheads="1"/>
          </p:cNvSpPr>
          <p:nvPr>
            <p:ph type="body" idx="1"/>
          </p:nvPr>
        </p:nvSpPr>
        <p:spPr/>
        <p:txBody>
          <a:bodyPr/>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382" name=""/>
        <p:cNvGrpSpPr/>
        <p:nvPr/>
      </p:nvGrpSpPr>
      <p:grpSpPr>
        <a:xfrm>
          <a:off x="0" y="0"/>
          <a:ext cx="0" cy="0"/>
          <a:chOff x="0" y="0"/>
          <a:chExt cx="0" cy="0"/>
        </a:xfrm>
      </p:grpSpPr>
      <p:sp>
        <p:nvSpPr>
          <p:cNvPr id="1048847" name="Rectangle 7"/>
          <p:cNvSpPr>
            <a:spLocks noGrp="1" noChangeArrowheads="1"/>
          </p:cNvSpPr>
          <p:nvPr>
            <p:ph type="sldNum" sz="quarter" idx="5"/>
          </p:nvPr>
        </p:nvSpPr>
        <p:spPr/>
        <p:txBody>
          <a:bodyPr/>
          <a:p>
            <a:fld id="{FDB6D92A-0259-42E3-AC44-5609ABEAAF27}" type="slidenum">
              <a:rPr lang="en-US"/>
            </a:fld>
            <a:endParaRPr lang="en-US"/>
          </a:p>
        </p:txBody>
      </p:sp>
      <p:sp>
        <p:nvSpPr>
          <p:cNvPr id="1048848" name="Rectangle 2"/>
          <p:cNvSpPr>
            <a:spLocks noChangeAspect="1" noRot="1" noGrp="1" noChangeArrowheads="1" noTextEdit="1"/>
          </p:cNvSpPr>
          <p:nvPr>
            <p:ph type="sldImg"/>
          </p:nvPr>
        </p:nvSpPr>
        <p:spPr/>
      </p:sp>
      <p:sp>
        <p:nvSpPr>
          <p:cNvPr id="1048849" name="Rectangle 3"/>
          <p:cNvSpPr>
            <a:spLocks noGrp="1" noChangeArrowheads="1"/>
          </p:cNvSpPr>
          <p:nvPr>
            <p:ph type="body" idx="1"/>
          </p:nvPr>
        </p:nvSpPr>
        <p:spPr/>
        <p:txBody>
          <a:bodyPr/>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385" name=""/>
        <p:cNvGrpSpPr/>
        <p:nvPr/>
      </p:nvGrpSpPr>
      <p:grpSpPr>
        <a:xfrm>
          <a:off x="0" y="0"/>
          <a:ext cx="0" cy="0"/>
          <a:chOff x="0" y="0"/>
          <a:chExt cx="0" cy="0"/>
        </a:xfrm>
      </p:grpSpPr>
      <p:sp>
        <p:nvSpPr>
          <p:cNvPr id="1048851" name="Rectangle 7"/>
          <p:cNvSpPr>
            <a:spLocks noGrp="1" noChangeArrowheads="1"/>
          </p:cNvSpPr>
          <p:nvPr>
            <p:ph type="sldNum" sz="quarter" idx="5"/>
          </p:nvPr>
        </p:nvSpPr>
        <p:spPr/>
        <p:txBody>
          <a:bodyPr/>
          <a:p>
            <a:fld id="{BA336529-4093-4375-8277-5584AD5A46A5}" type="slidenum">
              <a:rPr lang="en-US"/>
            </a:fld>
            <a:endParaRPr lang="en-US"/>
          </a:p>
        </p:txBody>
      </p:sp>
      <p:sp>
        <p:nvSpPr>
          <p:cNvPr id="1048852" name="Rectangle 2"/>
          <p:cNvSpPr>
            <a:spLocks noChangeAspect="1" noRot="1" noGrp="1" noChangeArrowheads="1" noTextEdit="1"/>
          </p:cNvSpPr>
          <p:nvPr>
            <p:ph type="sldImg"/>
          </p:nvPr>
        </p:nvSpPr>
        <p:spPr/>
      </p:sp>
      <p:sp>
        <p:nvSpPr>
          <p:cNvPr id="1048853" name="Rectangle 3"/>
          <p:cNvSpPr>
            <a:spLocks noGrp="1" noChangeArrowheads="1"/>
          </p:cNvSpPr>
          <p:nvPr>
            <p:ph type="body" idx="1"/>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76" name=""/>
        <p:cNvGrpSpPr/>
        <p:nvPr/>
      </p:nvGrpSpPr>
      <p:grpSpPr>
        <a:xfrm>
          <a:off x="0" y="0"/>
          <a:ext cx="0" cy="0"/>
          <a:chOff x="0" y="0"/>
          <a:chExt cx="0" cy="0"/>
        </a:xfrm>
      </p:grpSpPr>
      <p:sp>
        <p:nvSpPr>
          <p:cNvPr id="1048672" name="Rectangle 7"/>
          <p:cNvSpPr>
            <a:spLocks noGrp="1" noChangeArrowheads="1"/>
          </p:cNvSpPr>
          <p:nvPr>
            <p:ph type="sldNum" sz="quarter" idx="5"/>
          </p:nvPr>
        </p:nvSpPr>
        <p:spPr/>
        <p:txBody>
          <a:bodyPr/>
          <a:p>
            <a:fld id="{8CFC70C8-66C3-4068-9648-3179274BDA9E}" type="slidenum">
              <a:rPr lang="en-US"/>
            </a:fld>
            <a:endParaRPr lang="en-US"/>
          </a:p>
        </p:txBody>
      </p:sp>
      <p:sp>
        <p:nvSpPr>
          <p:cNvPr id="1048673" name="Rectangle 2"/>
          <p:cNvSpPr>
            <a:spLocks noChangeAspect="1" noRot="1" noGrp="1" noChangeArrowheads="1" noTextEdit="1"/>
          </p:cNvSpPr>
          <p:nvPr>
            <p:ph type="sldImg"/>
          </p:nvPr>
        </p:nvSpPr>
        <p:spPr/>
      </p:sp>
      <p:sp>
        <p:nvSpPr>
          <p:cNvPr id="1048674" name="Rectangle 3"/>
          <p:cNvSpPr>
            <a:spLocks noGrp="1" noChangeArrowheads="1"/>
          </p:cNvSpPr>
          <p:nvPr>
            <p:ph type="body" idx="1"/>
          </p:nvPr>
        </p:nvSpPr>
        <p:spPr/>
        <p:txBody>
          <a:bodyPr/>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388" name=""/>
        <p:cNvGrpSpPr/>
        <p:nvPr/>
      </p:nvGrpSpPr>
      <p:grpSpPr>
        <a:xfrm>
          <a:off x="0" y="0"/>
          <a:ext cx="0" cy="0"/>
          <a:chOff x="0" y="0"/>
          <a:chExt cx="0" cy="0"/>
        </a:xfrm>
      </p:grpSpPr>
      <p:sp>
        <p:nvSpPr>
          <p:cNvPr id="1048856" name="Rectangle 7"/>
          <p:cNvSpPr>
            <a:spLocks noGrp="1" noChangeArrowheads="1"/>
          </p:cNvSpPr>
          <p:nvPr>
            <p:ph type="sldNum" sz="quarter" idx="5"/>
          </p:nvPr>
        </p:nvSpPr>
        <p:spPr/>
        <p:txBody>
          <a:bodyPr/>
          <a:p>
            <a:fld id="{508B04A4-C593-4C67-A4DC-1D638DA95E0A}" type="slidenum">
              <a:rPr lang="en-US"/>
            </a:fld>
            <a:endParaRPr lang="en-US"/>
          </a:p>
        </p:txBody>
      </p:sp>
      <p:sp>
        <p:nvSpPr>
          <p:cNvPr id="1048857" name="Rectangle 2"/>
          <p:cNvSpPr>
            <a:spLocks noChangeAspect="1" noRot="1" noGrp="1" noChangeArrowheads="1" noTextEdit="1"/>
          </p:cNvSpPr>
          <p:nvPr>
            <p:ph type="sldImg"/>
          </p:nvPr>
        </p:nvSpPr>
        <p:spPr/>
      </p:sp>
      <p:sp>
        <p:nvSpPr>
          <p:cNvPr id="1048858" name="Rectangle 3"/>
          <p:cNvSpPr>
            <a:spLocks noGrp="1" noChangeArrowheads="1"/>
          </p:cNvSpPr>
          <p:nvPr>
            <p:ph type="body" idx="1"/>
          </p:nvPr>
        </p:nvSpPr>
        <p:spPr/>
        <p:txBody>
          <a:bodyPr/>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391" name=""/>
        <p:cNvGrpSpPr/>
        <p:nvPr/>
      </p:nvGrpSpPr>
      <p:grpSpPr>
        <a:xfrm>
          <a:off x="0" y="0"/>
          <a:ext cx="0" cy="0"/>
          <a:chOff x="0" y="0"/>
          <a:chExt cx="0" cy="0"/>
        </a:xfrm>
      </p:grpSpPr>
      <p:sp>
        <p:nvSpPr>
          <p:cNvPr id="1048861" name="Rectangle 7"/>
          <p:cNvSpPr>
            <a:spLocks noGrp="1" noChangeArrowheads="1"/>
          </p:cNvSpPr>
          <p:nvPr>
            <p:ph type="sldNum" sz="quarter" idx="5"/>
          </p:nvPr>
        </p:nvSpPr>
        <p:spPr/>
        <p:txBody>
          <a:bodyPr/>
          <a:p>
            <a:fld id="{B0F0FD86-0C0E-4F40-9831-997A01DACDE5}" type="slidenum">
              <a:rPr lang="en-US"/>
            </a:fld>
            <a:endParaRPr lang="en-US"/>
          </a:p>
        </p:txBody>
      </p:sp>
      <p:sp>
        <p:nvSpPr>
          <p:cNvPr id="1048862" name="Rectangle 2"/>
          <p:cNvSpPr>
            <a:spLocks noChangeAspect="1" noRot="1" noGrp="1" noChangeArrowheads="1" noTextEdit="1"/>
          </p:cNvSpPr>
          <p:nvPr>
            <p:ph type="sldImg"/>
          </p:nvPr>
        </p:nvSpPr>
        <p:spPr/>
      </p:sp>
      <p:sp>
        <p:nvSpPr>
          <p:cNvPr id="1048863" name="Rectangle 3"/>
          <p:cNvSpPr>
            <a:spLocks noGrp="1" noChangeArrowheads="1"/>
          </p:cNvSpPr>
          <p:nvPr>
            <p:ph type="body" idx="1"/>
          </p:nvPr>
        </p:nvSpPr>
        <p:spPr/>
        <p:txBody>
          <a:bodyPr/>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394" name=""/>
        <p:cNvGrpSpPr/>
        <p:nvPr/>
      </p:nvGrpSpPr>
      <p:grpSpPr>
        <a:xfrm>
          <a:off x="0" y="0"/>
          <a:ext cx="0" cy="0"/>
          <a:chOff x="0" y="0"/>
          <a:chExt cx="0" cy="0"/>
        </a:xfrm>
      </p:grpSpPr>
      <p:sp>
        <p:nvSpPr>
          <p:cNvPr id="1048865" name="Rectangle 7"/>
          <p:cNvSpPr>
            <a:spLocks noGrp="1" noChangeArrowheads="1"/>
          </p:cNvSpPr>
          <p:nvPr>
            <p:ph type="sldNum" sz="quarter" idx="5"/>
          </p:nvPr>
        </p:nvSpPr>
        <p:spPr/>
        <p:txBody>
          <a:bodyPr/>
          <a:p>
            <a:fld id="{006FDCE5-0D9D-4929-81E5-DEB39199A5FD}" type="slidenum">
              <a:rPr lang="en-US"/>
            </a:fld>
            <a:endParaRPr lang="en-US"/>
          </a:p>
        </p:txBody>
      </p:sp>
      <p:sp>
        <p:nvSpPr>
          <p:cNvPr id="1048866" name="Rectangle 2"/>
          <p:cNvSpPr>
            <a:spLocks noChangeAspect="1" noRot="1" noGrp="1" noChangeArrowheads="1" noTextEdit="1"/>
          </p:cNvSpPr>
          <p:nvPr>
            <p:ph type="sldImg"/>
          </p:nvPr>
        </p:nvSpPr>
        <p:spPr/>
      </p:sp>
      <p:sp>
        <p:nvSpPr>
          <p:cNvPr id="1048867" name="Rectangle 3"/>
          <p:cNvSpPr>
            <a:spLocks noGrp="1" noChangeArrowheads="1"/>
          </p:cNvSpPr>
          <p:nvPr>
            <p:ph type="body" idx="1"/>
          </p:nvPr>
        </p:nvSpPr>
        <p:spPr/>
        <p:txBody>
          <a:bodyPr/>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397" name=""/>
        <p:cNvGrpSpPr/>
        <p:nvPr/>
      </p:nvGrpSpPr>
      <p:grpSpPr>
        <a:xfrm>
          <a:off x="0" y="0"/>
          <a:ext cx="0" cy="0"/>
          <a:chOff x="0" y="0"/>
          <a:chExt cx="0" cy="0"/>
        </a:xfrm>
      </p:grpSpPr>
      <p:sp>
        <p:nvSpPr>
          <p:cNvPr id="1048869" name="Rectangle 7"/>
          <p:cNvSpPr>
            <a:spLocks noGrp="1" noChangeArrowheads="1"/>
          </p:cNvSpPr>
          <p:nvPr>
            <p:ph type="sldNum" sz="quarter" idx="5"/>
          </p:nvPr>
        </p:nvSpPr>
        <p:spPr/>
        <p:txBody>
          <a:bodyPr/>
          <a:p>
            <a:fld id="{B6400E54-86BB-45D4-837E-1C932428F436}" type="slidenum">
              <a:rPr lang="en-US"/>
            </a:fld>
            <a:endParaRPr lang="en-US"/>
          </a:p>
        </p:txBody>
      </p:sp>
      <p:sp>
        <p:nvSpPr>
          <p:cNvPr id="1048870" name="Rectangle 2"/>
          <p:cNvSpPr>
            <a:spLocks noChangeAspect="1" noRot="1" noGrp="1" noChangeArrowheads="1" noTextEdit="1"/>
          </p:cNvSpPr>
          <p:nvPr>
            <p:ph type="sldImg"/>
          </p:nvPr>
        </p:nvSpPr>
        <p:spPr/>
      </p:sp>
      <p:sp>
        <p:nvSpPr>
          <p:cNvPr id="1048871" name="Rectangle 3"/>
          <p:cNvSpPr>
            <a:spLocks noGrp="1" noChangeArrowheads="1"/>
          </p:cNvSpPr>
          <p:nvPr>
            <p:ph type="body" idx="1"/>
          </p:nvPr>
        </p:nvSpPr>
        <p:spPr/>
        <p:txBody>
          <a:bodyPr/>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401" name=""/>
        <p:cNvGrpSpPr/>
        <p:nvPr/>
      </p:nvGrpSpPr>
      <p:grpSpPr>
        <a:xfrm>
          <a:off x="0" y="0"/>
          <a:ext cx="0" cy="0"/>
          <a:chOff x="0" y="0"/>
          <a:chExt cx="0" cy="0"/>
        </a:xfrm>
      </p:grpSpPr>
      <p:sp>
        <p:nvSpPr>
          <p:cNvPr id="1048878" name="Rectangle 7"/>
          <p:cNvSpPr>
            <a:spLocks noGrp="1" noChangeArrowheads="1"/>
          </p:cNvSpPr>
          <p:nvPr>
            <p:ph type="sldNum" sz="quarter" idx="5"/>
          </p:nvPr>
        </p:nvSpPr>
        <p:spPr/>
        <p:txBody>
          <a:bodyPr/>
          <a:p>
            <a:fld id="{F864B8CB-B9F5-43DD-A10D-EE474EFF4C09}" type="slidenum">
              <a:rPr lang="en-US"/>
            </a:fld>
            <a:endParaRPr lang="en-US"/>
          </a:p>
        </p:txBody>
      </p:sp>
      <p:sp>
        <p:nvSpPr>
          <p:cNvPr id="1048879" name="Rectangle 2"/>
          <p:cNvSpPr>
            <a:spLocks noChangeAspect="1" noRot="1" noGrp="1" noChangeArrowheads="1" noTextEdit="1"/>
          </p:cNvSpPr>
          <p:nvPr>
            <p:ph type="sldImg"/>
          </p:nvPr>
        </p:nvSpPr>
        <p:spPr/>
      </p:sp>
      <p:sp>
        <p:nvSpPr>
          <p:cNvPr id="1048880" name="Rectangle 3"/>
          <p:cNvSpPr>
            <a:spLocks noGrp="1" noChangeArrowheads="1"/>
          </p:cNvSpPr>
          <p:nvPr>
            <p:ph type="body" idx="1"/>
          </p:nvPr>
        </p:nvSpPr>
        <p:spPr/>
        <p:txBody>
          <a:bodyPr/>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404" name=""/>
        <p:cNvGrpSpPr/>
        <p:nvPr/>
      </p:nvGrpSpPr>
      <p:grpSpPr>
        <a:xfrm>
          <a:off x="0" y="0"/>
          <a:ext cx="0" cy="0"/>
          <a:chOff x="0" y="0"/>
          <a:chExt cx="0" cy="0"/>
        </a:xfrm>
      </p:grpSpPr>
      <p:sp>
        <p:nvSpPr>
          <p:cNvPr id="1048883" name="Rectangle 7"/>
          <p:cNvSpPr>
            <a:spLocks noGrp="1" noChangeArrowheads="1"/>
          </p:cNvSpPr>
          <p:nvPr>
            <p:ph type="sldNum" sz="quarter" idx="5"/>
          </p:nvPr>
        </p:nvSpPr>
        <p:spPr/>
        <p:txBody>
          <a:bodyPr/>
          <a:p>
            <a:fld id="{EFF5477A-211D-4007-8C23-7E81E7A4827B}" type="slidenum">
              <a:rPr lang="en-US"/>
            </a:fld>
            <a:endParaRPr lang="en-US"/>
          </a:p>
        </p:txBody>
      </p:sp>
      <p:sp>
        <p:nvSpPr>
          <p:cNvPr id="1048884" name="Rectangle 2"/>
          <p:cNvSpPr>
            <a:spLocks noChangeAspect="1" noRot="1" noGrp="1" noChangeArrowheads="1" noTextEdit="1"/>
          </p:cNvSpPr>
          <p:nvPr>
            <p:ph type="sldImg"/>
          </p:nvPr>
        </p:nvSpPr>
        <p:spPr/>
      </p:sp>
      <p:sp>
        <p:nvSpPr>
          <p:cNvPr id="1048885" name="Rectangle 3"/>
          <p:cNvSpPr>
            <a:spLocks noGrp="1" noChangeArrowheads="1"/>
          </p:cNvSpPr>
          <p:nvPr>
            <p:ph type="body" idx="1"/>
          </p:nvPr>
        </p:nvSpPr>
        <p:spPr/>
        <p:txBody>
          <a:bodyPr/>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407" name=""/>
        <p:cNvGrpSpPr/>
        <p:nvPr/>
      </p:nvGrpSpPr>
      <p:grpSpPr>
        <a:xfrm>
          <a:off x="0" y="0"/>
          <a:ext cx="0" cy="0"/>
          <a:chOff x="0" y="0"/>
          <a:chExt cx="0" cy="0"/>
        </a:xfrm>
      </p:grpSpPr>
      <p:sp>
        <p:nvSpPr>
          <p:cNvPr id="1048888" name="Rectangle 7"/>
          <p:cNvSpPr>
            <a:spLocks noGrp="1" noChangeArrowheads="1"/>
          </p:cNvSpPr>
          <p:nvPr>
            <p:ph type="sldNum" sz="quarter" idx="5"/>
          </p:nvPr>
        </p:nvSpPr>
        <p:spPr/>
        <p:txBody>
          <a:bodyPr/>
          <a:p>
            <a:fld id="{CD75DE5C-9191-416D-957B-C2B1D16D1076}" type="slidenum">
              <a:rPr lang="en-US"/>
            </a:fld>
            <a:endParaRPr lang="en-US"/>
          </a:p>
        </p:txBody>
      </p:sp>
      <p:sp>
        <p:nvSpPr>
          <p:cNvPr id="1048889" name="Rectangle 2"/>
          <p:cNvSpPr>
            <a:spLocks noChangeAspect="1" noRot="1" noGrp="1" noChangeArrowheads="1" noTextEdit="1"/>
          </p:cNvSpPr>
          <p:nvPr>
            <p:ph type="sldImg"/>
          </p:nvPr>
        </p:nvSpPr>
        <p:spPr/>
      </p:sp>
      <p:sp>
        <p:nvSpPr>
          <p:cNvPr id="1048890" name="Rectangle 3"/>
          <p:cNvSpPr>
            <a:spLocks noGrp="1" noChangeArrowheads="1"/>
          </p:cNvSpPr>
          <p:nvPr>
            <p:ph type="body" idx="1"/>
          </p:nvPr>
        </p:nvSpPr>
        <p:spPr/>
        <p:txBody>
          <a:bodyPr/>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410" name=""/>
        <p:cNvGrpSpPr/>
        <p:nvPr/>
      </p:nvGrpSpPr>
      <p:grpSpPr>
        <a:xfrm>
          <a:off x="0" y="0"/>
          <a:ext cx="0" cy="0"/>
          <a:chOff x="0" y="0"/>
          <a:chExt cx="0" cy="0"/>
        </a:xfrm>
      </p:grpSpPr>
      <p:sp>
        <p:nvSpPr>
          <p:cNvPr id="1048892" name="Rectangle 7"/>
          <p:cNvSpPr>
            <a:spLocks noGrp="1" noChangeArrowheads="1"/>
          </p:cNvSpPr>
          <p:nvPr>
            <p:ph type="sldNum" sz="quarter" idx="5"/>
          </p:nvPr>
        </p:nvSpPr>
        <p:spPr/>
        <p:txBody>
          <a:bodyPr/>
          <a:p>
            <a:fld id="{B1A7C46E-E9C8-4387-BC13-EED8925A32FC}" type="slidenum">
              <a:rPr lang="en-US"/>
            </a:fld>
            <a:endParaRPr lang="en-US"/>
          </a:p>
        </p:txBody>
      </p:sp>
      <p:sp>
        <p:nvSpPr>
          <p:cNvPr id="1048893" name="Rectangle 2"/>
          <p:cNvSpPr>
            <a:spLocks noChangeAspect="1" noRot="1" noGrp="1" noChangeArrowheads="1" noTextEdit="1"/>
          </p:cNvSpPr>
          <p:nvPr>
            <p:ph type="sldImg"/>
          </p:nvPr>
        </p:nvSpPr>
        <p:spPr/>
      </p:sp>
      <p:sp>
        <p:nvSpPr>
          <p:cNvPr id="1048894" name="Rectangle 3"/>
          <p:cNvSpPr>
            <a:spLocks noGrp="1" noChangeArrowheads="1"/>
          </p:cNvSpPr>
          <p:nvPr>
            <p:ph type="body" idx="1"/>
          </p:nvPr>
        </p:nvSpPr>
        <p:spPr/>
        <p:txBody>
          <a:bodyPr/>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413" name=""/>
        <p:cNvGrpSpPr/>
        <p:nvPr/>
      </p:nvGrpSpPr>
      <p:grpSpPr>
        <a:xfrm>
          <a:off x="0" y="0"/>
          <a:ext cx="0" cy="0"/>
          <a:chOff x="0" y="0"/>
          <a:chExt cx="0" cy="0"/>
        </a:xfrm>
      </p:grpSpPr>
      <p:sp>
        <p:nvSpPr>
          <p:cNvPr id="1048898" name="Rectangle 7"/>
          <p:cNvSpPr>
            <a:spLocks noGrp="1" noChangeArrowheads="1"/>
          </p:cNvSpPr>
          <p:nvPr>
            <p:ph type="sldNum" sz="quarter" idx="5"/>
          </p:nvPr>
        </p:nvSpPr>
        <p:spPr/>
        <p:txBody>
          <a:bodyPr/>
          <a:p>
            <a:fld id="{B271139B-CFF3-41CB-9A44-D05FCBD2C859}" type="slidenum">
              <a:rPr lang="en-US"/>
            </a:fld>
            <a:endParaRPr lang="en-US"/>
          </a:p>
        </p:txBody>
      </p:sp>
      <p:sp>
        <p:nvSpPr>
          <p:cNvPr id="1048899" name="Rectangle 2"/>
          <p:cNvSpPr>
            <a:spLocks noChangeAspect="1" noRot="1" noGrp="1" noChangeArrowheads="1" noTextEdit="1"/>
          </p:cNvSpPr>
          <p:nvPr>
            <p:ph type="sldImg"/>
          </p:nvPr>
        </p:nvSpPr>
        <p:spPr/>
      </p:sp>
      <p:sp>
        <p:nvSpPr>
          <p:cNvPr id="1048900" name="Rectangle 3"/>
          <p:cNvSpPr>
            <a:spLocks noGrp="1" noChangeArrowheads="1"/>
          </p:cNvSpPr>
          <p:nvPr>
            <p:ph type="body" idx="1"/>
          </p:nvPr>
        </p:nvSpPr>
        <p:spPr/>
        <p:txBody>
          <a:bodyPr/>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416" name=""/>
        <p:cNvGrpSpPr/>
        <p:nvPr/>
      </p:nvGrpSpPr>
      <p:grpSpPr>
        <a:xfrm>
          <a:off x="0" y="0"/>
          <a:ext cx="0" cy="0"/>
          <a:chOff x="0" y="0"/>
          <a:chExt cx="0" cy="0"/>
        </a:xfrm>
      </p:grpSpPr>
      <p:sp>
        <p:nvSpPr>
          <p:cNvPr id="1048902" name="Rectangle 7"/>
          <p:cNvSpPr>
            <a:spLocks noGrp="1" noChangeArrowheads="1"/>
          </p:cNvSpPr>
          <p:nvPr>
            <p:ph type="sldNum" sz="quarter" idx="5"/>
          </p:nvPr>
        </p:nvSpPr>
        <p:spPr/>
        <p:txBody>
          <a:bodyPr/>
          <a:p>
            <a:fld id="{2AC760D8-8DE0-44E2-9152-3FBABC964B28}" type="slidenum">
              <a:rPr lang="en-US"/>
            </a:fld>
            <a:endParaRPr lang="en-US"/>
          </a:p>
        </p:txBody>
      </p:sp>
      <p:sp>
        <p:nvSpPr>
          <p:cNvPr id="1048903" name="Rectangle 2"/>
          <p:cNvSpPr>
            <a:spLocks noChangeAspect="1" noRot="1" noGrp="1" noChangeArrowheads="1" noTextEdit="1"/>
          </p:cNvSpPr>
          <p:nvPr>
            <p:ph type="sldImg"/>
          </p:nvPr>
        </p:nvSpPr>
        <p:spPr/>
      </p:sp>
      <p:sp>
        <p:nvSpPr>
          <p:cNvPr id="1048904" name="Rectangle 3"/>
          <p:cNvSpPr>
            <a:spLocks noGrp="1" noChangeArrowheads="1"/>
          </p:cNvSpPr>
          <p:nvPr>
            <p:ph type="body" idx="1"/>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80" name=""/>
        <p:cNvGrpSpPr/>
        <p:nvPr/>
      </p:nvGrpSpPr>
      <p:grpSpPr>
        <a:xfrm>
          <a:off x="0" y="0"/>
          <a:ext cx="0" cy="0"/>
          <a:chOff x="0" y="0"/>
          <a:chExt cx="0" cy="0"/>
        </a:xfrm>
      </p:grpSpPr>
      <p:sp>
        <p:nvSpPr>
          <p:cNvPr id="1048682" name="Rectangle 7"/>
          <p:cNvSpPr>
            <a:spLocks noGrp="1" noChangeArrowheads="1"/>
          </p:cNvSpPr>
          <p:nvPr>
            <p:ph type="sldNum" sz="quarter" idx="5"/>
          </p:nvPr>
        </p:nvSpPr>
        <p:spPr/>
        <p:txBody>
          <a:bodyPr/>
          <a:p>
            <a:fld id="{A2662107-2758-405A-9DEE-9CC13BE31064}" type="slidenum">
              <a:rPr lang="en-US"/>
            </a:fld>
            <a:endParaRPr lang="en-US"/>
          </a:p>
        </p:txBody>
      </p:sp>
      <p:sp>
        <p:nvSpPr>
          <p:cNvPr id="1048683" name="Rectangle 2"/>
          <p:cNvSpPr>
            <a:spLocks noChangeAspect="1" noRot="1" noGrp="1" noChangeArrowheads="1" noTextEdit="1"/>
          </p:cNvSpPr>
          <p:nvPr>
            <p:ph type="sldImg"/>
          </p:nvPr>
        </p:nvSpPr>
        <p:spPr/>
      </p:sp>
      <p:sp>
        <p:nvSpPr>
          <p:cNvPr id="1048684" name="Rectangle 3"/>
          <p:cNvSpPr>
            <a:spLocks noGrp="1" noChangeArrowheads="1"/>
          </p:cNvSpPr>
          <p:nvPr>
            <p:ph type="body" idx="1"/>
          </p:nvPr>
        </p:nvSpPr>
        <p:spPr/>
        <p:txBody>
          <a:bodyPr/>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419" name=""/>
        <p:cNvGrpSpPr/>
        <p:nvPr/>
      </p:nvGrpSpPr>
      <p:grpSpPr>
        <a:xfrm>
          <a:off x="0" y="0"/>
          <a:ext cx="0" cy="0"/>
          <a:chOff x="0" y="0"/>
          <a:chExt cx="0" cy="0"/>
        </a:xfrm>
      </p:grpSpPr>
      <p:sp>
        <p:nvSpPr>
          <p:cNvPr id="1048909" name="Rectangle 7"/>
          <p:cNvSpPr>
            <a:spLocks noGrp="1" noChangeArrowheads="1"/>
          </p:cNvSpPr>
          <p:nvPr>
            <p:ph type="sldNum" sz="quarter" idx="5"/>
          </p:nvPr>
        </p:nvSpPr>
        <p:spPr/>
        <p:txBody>
          <a:bodyPr/>
          <a:p>
            <a:fld id="{D0080DB0-3DFE-4547-AED5-C3F755DBD34C}" type="slidenum">
              <a:rPr lang="en-US"/>
            </a:fld>
            <a:endParaRPr lang="en-US"/>
          </a:p>
        </p:txBody>
      </p:sp>
      <p:sp>
        <p:nvSpPr>
          <p:cNvPr id="1048910" name="Rectangle 2"/>
          <p:cNvSpPr>
            <a:spLocks noChangeAspect="1" noRot="1" noGrp="1" noChangeArrowheads="1" noTextEdit="1"/>
          </p:cNvSpPr>
          <p:nvPr>
            <p:ph type="sldImg"/>
          </p:nvPr>
        </p:nvSpPr>
        <p:spPr/>
      </p:sp>
      <p:sp>
        <p:nvSpPr>
          <p:cNvPr id="1048911" name="Rectangle 3"/>
          <p:cNvSpPr>
            <a:spLocks noGrp="1" noChangeArrowheads="1"/>
          </p:cNvSpPr>
          <p:nvPr>
            <p:ph type="body" idx="1"/>
          </p:nvPr>
        </p:nvSpPr>
        <p:spPr/>
        <p:txBody>
          <a:bodyPr/>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422" name=""/>
        <p:cNvGrpSpPr/>
        <p:nvPr/>
      </p:nvGrpSpPr>
      <p:grpSpPr>
        <a:xfrm>
          <a:off x="0" y="0"/>
          <a:ext cx="0" cy="0"/>
          <a:chOff x="0" y="0"/>
          <a:chExt cx="0" cy="0"/>
        </a:xfrm>
      </p:grpSpPr>
      <p:sp>
        <p:nvSpPr>
          <p:cNvPr id="1048913" name="Rectangle 7"/>
          <p:cNvSpPr>
            <a:spLocks noGrp="1" noChangeArrowheads="1"/>
          </p:cNvSpPr>
          <p:nvPr>
            <p:ph type="sldNum" sz="quarter" idx="5"/>
          </p:nvPr>
        </p:nvSpPr>
        <p:spPr/>
        <p:txBody>
          <a:bodyPr/>
          <a:p>
            <a:fld id="{9ECE284C-9A5E-43FA-968B-7CA210866837}" type="slidenum">
              <a:rPr lang="en-US"/>
            </a:fld>
            <a:endParaRPr lang="en-US"/>
          </a:p>
        </p:txBody>
      </p:sp>
      <p:sp>
        <p:nvSpPr>
          <p:cNvPr id="1048914" name="Rectangle 2"/>
          <p:cNvSpPr>
            <a:spLocks noChangeAspect="1" noRot="1" noGrp="1" noChangeArrowheads="1" noTextEdit="1"/>
          </p:cNvSpPr>
          <p:nvPr>
            <p:ph type="sldImg"/>
          </p:nvPr>
        </p:nvSpPr>
        <p:spPr/>
      </p:sp>
      <p:sp>
        <p:nvSpPr>
          <p:cNvPr id="1048915" name="Rectangle 3"/>
          <p:cNvSpPr>
            <a:spLocks noGrp="1" noChangeArrowheads="1"/>
          </p:cNvSpPr>
          <p:nvPr>
            <p:ph type="body" idx="1"/>
          </p:nvPr>
        </p:nvSpPr>
        <p:spPr/>
        <p:txBody>
          <a:bodyPr/>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426" name=""/>
        <p:cNvGrpSpPr/>
        <p:nvPr/>
      </p:nvGrpSpPr>
      <p:grpSpPr>
        <a:xfrm>
          <a:off x="0" y="0"/>
          <a:ext cx="0" cy="0"/>
          <a:chOff x="0" y="0"/>
          <a:chExt cx="0" cy="0"/>
        </a:xfrm>
      </p:grpSpPr>
      <p:sp>
        <p:nvSpPr>
          <p:cNvPr id="1048921" name="Rectangle 7"/>
          <p:cNvSpPr>
            <a:spLocks noGrp="1" noChangeArrowheads="1"/>
          </p:cNvSpPr>
          <p:nvPr>
            <p:ph type="sldNum" sz="quarter" idx="5"/>
          </p:nvPr>
        </p:nvSpPr>
        <p:spPr/>
        <p:txBody>
          <a:bodyPr/>
          <a:p>
            <a:fld id="{5E6A8ED8-822F-4820-BA65-3CD69191873D}" type="slidenum">
              <a:rPr lang="en-US"/>
            </a:fld>
            <a:endParaRPr lang="en-US"/>
          </a:p>
        </p:txBody>
      </p:sp>
      <p:sp>
        <p:nvSpPr>
          <p:cNvPr id="1048922" name="Rectangle 2"/>
          <p:cNvSpPr>
            <a:spLocks noChangeAspect="1" noRot="1" noGrp="1" noChangeArrowheads="1" noTextEdit="1"/>
          </p:cNvSpPr>
          <p:nvPr>
            <p:ph type="sldImg"/>
          </p:nvPr>
        </p:nvSpPr>
        <p:spPr/>
      </p:sp>
      <p:sp>
        <p:nvSpPr>
          <p:cNvPr id="1048923" name="Rectangle 3"/>
          <p:cNvSpPr>
            <a:spLocks noGrp="1" noChangeArrowheads="1"/>
          </p:cNvSpPr>
          <p:nvPr>
            <p:ph type="body" idx="1"/>
          </p:nvPr>
        </p:nvSpPr>
        <p:spPr/>
        <p:txBody>
          <a:bodyPr/>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429" name=""/>
        <p:cNvGrpSpPr/>
        <p:nvPr/>
      </p:nvGrpSpPr>
      <p:grpSpPr>
        <a:xfrm>
          <a:off x="0" y="0"/>
          <a:ext cx="0" cy="0"/>
          <a:chOff x="0" y="0"/>
          <a:chExt cx="0" cy="0"/>
        </a:xfrm>
      </p:grpSpPr>
      <p:sp>
        <p:nvSpPr>
          <p:cNvPr id="1048926" name="Rectangle 7"/>
          <p:cNvSpPr>
            <a:spLocks noGrp="1" noChangeArrowheads="1"/>
          </p:cNvSpPr>
          <p:nvPr>
            <p:ph type="sldNum" sz="quarter" idx="5"/>
          </p:nvPr>
        </p:nvSpPr>
        <p:spPr/>
        <p:txBody>
          <a:bodyPr/>
          <a:p>
            <a:fld id="{BBFE8B98-A286-4167-9EBF-E30F36F2F450}" type="slidenum">
              <a:rPr lang="en-US"/>
            </a:fld>
            <a:endParaRPr lang="en-US"/>
          </a:p>
        </p:txBody>
      </p:sp>
      <p:sp>
        <p:nvSpPr>
          <p:cNvPr id="1048927" name="Rectangle 2"/>
          <p:cNvSpPr>
            <a:spLocks noChangeAspect="1" noRot="1" noGrp="1" noChangeArrowheads="1" noTextEdit="1"/>
          </p:cNvSpPr>
          <p:nvPr>
            <p:ph type="sldImg"/>
          </p:nvPr>
        </p:nvSpPr>
        <p:spPr/>
      </p:sp>
      <p:sp>
        <p:nvSpPr>
          <p:cNvPr id="1048928" name="Rectangle 3"/>
          <p:cNvSpPr>
            <a:spLocks noGrp="1" noChangeArrowheads="1"/>
          </p:cNvSpPr>
          <p:nvPr>
            <p:ph type="body" idx="1"/>
          </p:nvPr>
        </p:nvSpPr>
        <p:spPr/>
        <p:txBody>
          <a:bodyPr/>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432" name=""/>
        <p:cNvGrpSpPr/>
        <p:nvPr/>
      </p:nvGrpSpPr>
      <p:grpSpPr>
        <a:xfrm>
          <a:off x="0" y="0"/>
          <a:ext cx="0" cy="0"/>
          <a:chOff x="0" y="0"/>
          <a:chExt cx="0" cy="0"/>
        </a:xfrm>
      </p:grpSpPr>
      <p:sp>
        <p:nvSpPr>
          <p:cNvPr id="1048932" name="Rectangle 7"/>
          <p:cNvSpPr>
            <a:spLocks noGrp="1" noChangeArrowheads="1"/>
          </p:cNvSpPr>
          <p:nvPr>
            <p:ph type="sldNum" sz="quarter" idx="5"/>
          </p:nvPr>
        </p:nvSpPr>
        <p:spPr/>
        <p:txBody>
          <a:bodyPr/>
          <a:p>
            <a:fld id="{9F60F31C-0156-4BCC-A33D-30367F3D474E}" type="slidenum">
              <a:rPr lang="en-US"/>
            </a:fld>
            <a:endParaRPr lang="en-US"/>
          </a:p>
        </p:txBody>
      </p:sp>
      <p:sp>
        <p:nvSpPr>
          <p:cNvPr id="1048933" name="Rectangle 2"/>
          <p:cNvSpPr>
            <a:spLocks noChangeAspect="1" noRot="1" noGrp="1" noChangeArrowheads="1" noTextEdit="1"/>
          </p:cNvSpPr>
          <p:nvPr>
            <p:ph type="sldImg"/>
          </p:nvPr>
        </p:nvSpPr>
        <p:spPr/>
      </p:sp>
      <p:sp>
        <p:nvSpPr>
          <p:cNvPr id="1048934" name="Rectangle 3"/>
          <p:cNvSpPr>
            <a:spLocks noGrp="1" noChangeArrowheads="1"/>
          </p:cNvSpPr>
          <p:nvPr>
            <p:ph type="body" idx="1"/>
          </p:nvPr>
        </p:nvSpPr>
        <p:spPr/>
        <p:txBody>
          <a:bodyPr/>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436" name=""/>
        <p:cNvGrpSpPr/>
        <p:nvPr/>
      </p:nvGrpSpPr>
      <p:grpSpPr>
        <a:xfrm>
          <a:off x="0" y="0"/>
          <a:ext cx="0" cy="0"/>
          <a:chOff x="0" y="0"/>
          <a:chExt cx="0" cy="0"/>
        </a:xfrm>
      </p:grpSpPr>
      <p:sp>
        <p:nvSpPr>
          <p:cNvPr id="1048963" name="Rectangle 7"/>
          <p:cNvSpPr>
            <a:spLocks noGrp="1" noChangeArrowheads="1"/>
          </p:cNvSpPr>
          <p:nvPr>
            <p:ph type="sldNum" sz="quarter" idx="5"/>
          </p:nvPr>
        </p:nvSpPr>
        <p:spPr/>
        <p:txBody>
          <a:bodyPr/>
          <a:p>
            <a:fld id="{352E711A-C7DC-4893-9956-E2BEF9955095}" type="slidenum">
              <a:rPr lang="en-US"/>
            </a:fld>
            <a:endParaRPr lang="en-US"/>
          </a:p>
        </p:txBody>
      </p:sp>
      <p:sp>
        <p:nvSpPr>
          <p:cNvPr id="1048964" name="Rectangle 2"/>
          <p:cNvSpPr>
            <a:spLocks noChangeAspect="1" noRot="1" noGrp="1" noChangeArrowheads="1" noTextEdit="1"/>
          </p:cNvSpPr>
          <p:nvPr>
            <p:ph type="sldImg"/>
          </p:nvPr>
        </p:nvSpPr>
        <p:spPr/>
      </p:sp>
      <p:sp>
        <p:nvSpPr>
          <p:cNvPr id="1048965" name="Rectangle 3"/>
          <p:cNvSpPr>
            <a:spLocks noGrp="1" noChangeArrowheads="1"/>
          </p:cNvSpPr>
          <p:nvPr>
            <p:ph type="body" idx="1"/>
          </p:nvPr>
        </p:nvSpPr>
        <p:spPr/>
        <p:txBody>
          <a:bodyPr/>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439" name=""/>
        <p:cNvGrpSpPr/>
        <p:nvPr/>
      </p:nvGrpSpPr>
      <p:grpSpPr>
        <a:xfrm>
          <a:off x="0" y="0"/>
          <a:ext cx="0" cy="0"/>
          <a:chOff x="0" y="0"/>
          <a:chExt cx="0" cy="0"/>
        </a:xfrm>
      </p:grpSpPr>
      <p:sp>
        <p:nvSpPr>
          <p:cNvPr id="1048969" name="Rectangle 7"/>
          <p:cNvSpPr>
            <a:spLocks noGrp="1" noChangeArrowheads="1"/>
          </p:cNvSpPr>
          <p:nvPr>
            <p:ph type="sldNum" sz="quarter" idx="5"/>
          </p:nvPr>
        </p:nvSpPr>
        <p:spPr/>
        <p:txBody>
          <a:bodyPr/>
          <a:p>
            <a:fld id="{FCFAC2C1-F16B-474C-A123-82F90FB20D1B}" type="slidenum">
              <a:rPr lang="en-US"/>
            </a:fld>
            <a:endParaRPr lang="en-US"/>
          </a:p>
        </p:txBody>
      </p:sp>
      <p:sp>
        <p:nvSpPr>
          <p:cNvPr id="1048970" name="Rectangle 2"/>
          <p:cNvSpPr>
            <a:spLocks noChangeAspect="1" noRot="1" noGrp="1" noChangeArrowheads="1" noTextEdit="1"/>
          </p:cNvSpPr>
          <p:nvPr>
            <p:ph type="sldImg"/>
          </p:nvPr>
        </p:nvSpPr>
        <p:spPr/>
      </p:sp>
      <p:sp>
        <p:nvSpPr>
          <p:cNvPr id="1048971" name="Rectangle 3"/>
          <p:cNvSpPr>
            <a:spLocks noGrp="1" noChangeArrowheads="1"/>
          </p:cNvSpPr>
          <p:nvPr>
            <p:ph type="body" idx="1"/>
          </p:nvPr>
        </p:nvSpPr>
        <p:spPr/>
        <p:txBody>
          <a:bodyPr/>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442" name=""/>
        <p:cNvGrpSpPr/>
        <p:nvPr/>
      </p:nvGrpSpPr>
      <p:grpSpPr>
        <a:xfrm>
          <a:off x="0" y="0"/>
          <a:ext cx="0" cy="0"/>
          <a:chOff x="0" y="0"/>
          <a:chExt cx="0" cy="0"/>
        </a:xfrm>
      </p:grpSpPr>
      <p:sp>
        <p:nvSpPr>
          <p:cNvPr id="1048974" name="Rectangle 7"/>
          <p:cNvSpPr>
            <a:spLocks noGrp="1" noChangeArrowheads="1"/>
          </p:cNvSpPr>
          <p:nvPr>
            <p:ph type="sldNum" sz="quarter" idx="5"/>
          </p:nvPr>
        </p:nvSpPr>
        <p:spPr/>
        <p:txBody>
          <a:bodyPr/>
          <a:p>
            <a:fld id="{F3451AD5-1C7B-467A-A3A3-220D40CEA918}" type="slidenum">
              <a:rPr lang="en-US"/>
            </a:fld>
            <a:endParaRPr lang="en-US"/>
          </a:p>
        </p:txBody>
      </p:sp>
      <p:sp>
        <p:nvSpPr>
          <p:cNvPr id="1048975" name="Rectangle 2"/>
          <p:cNvSpPr>
            <a:spLocks noChangeAspect="1" noRot="1" noGrp="1" noChangeArrowheads="1" noTextEdit="1"/>
          </p:cNvSpPr>
          <p:nvPr>
            <p:ph type="sldImg"/>
          </p:nvPr>
        </p:nvSpPr>
        <p:spPr/>
      </p:sp>
      <p:sp>
        <p:nvSpPr>
          <p:cNvPr id="1048976" name="Rectangle 3"/>
          <p:cNvSpPr>
            <a:spLocks noGrp="1" noChangeArrowheads="1"/>
          </p:cNvSpPr>
          <p:nvPr>
            <p:ph type="body" idx="1"/>
          </p:nvPr>
        </p:nvSpPr>
        <p:spPr/>
        <p:txBody>
          <a:bodyPr/>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445" name=""/>
        <p:cNvGrpSpPr/>
        <p:nvPr/>
      </p:nvGrpSpPr>
      <p:grpSpPr>
        <a:xfrm>
          <a:off x="0" y="0"/>
          <a:ext cx="0" cy="0"/>
          <a:chOff x="0" y="0"/>
          <a:chExt cx="0" cy="0"/>
        </a:xfrm>
      </p:grpSpPr>
      <p:sp>
        <p:nvSpPr>
          <p:cNvPr id="1048978" name="Rectangle 7"/>
          <p:cNvSpPr>
            <a:spLocks noGrp="1" noChangeArrowheads="1"/>
          </p:cNvSpPr>
          <p:nvPr>
            <p:ph type="sldNum" sz="quarter" idx="5"/>
          </p:nvPr>
        </p:nvSpPr>
        <p:spPr/>
        <p:txBody>
          <a:bodyPr/>
          <a:p>
            <a:fld id="{033C0A0E-418F-4E5E-BF63-062E123697A8}" type="slidenum">
              <a:rPr lang="en-US"/>
            </a:fld>
            <a:endParaRPr lang="en-US"/>
          </a:p>
        </p:txBody>
      </p:sp>
      <p:sp>
        <p:nvSpPr>
          <p:cNvPr id="1048979" name="Rectangle 2"/>
          <p:cNvSpPr>
            <a:spLocks noChangeAspect="1" noRot="1" noGrp="1" noChangeArrowheads="1" noTextEdit="1"/>
          </p:cNvSpPr>
          <p:nvPr>
            <p:ph type="sldImg"/>
          </p:nvPr>
        </p:nvSpPr>
        <p:spPr/>
      </p:sp>
      <p:sp>
        <p:nvSpPr>
          <p:cNvPr id="1048980" name="Rectangle 3"/>
          <p:cNvSpPr>
            <a:spLocks noGrp="1" noChangeArrowheads="1"/>
          </p:cNvSpPr>
          <p:nvPr>
            <p:ph type="body" idx="1"/>
          </p:nvPr>
        </p:nvSpPr>
        <p:spPr/>
        <p:txBody>
          <a:bodyPr/>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448" name=""/>
        <p:cNvGrpSpPr/>
        <p:nvPr/>
      </p:nvGrpSpPr>
      <p:grpSpPr>
        <a:xfrm>
          <a:off x="0" y="0"/>
          <a:ext cx="0" cy="0"/>
          <a:chOff x="0" y="0"/>
          <a:chExt cx="0" cy="0"/>
        </a:xfrm>
      </p:grpSpPr>
      <p:sp>
        <p:nvSpPr>
          <p:cNvPr id="1048983" name="Rectangle 7"/>
          <p:cNvSpPr>
            <a:spLocks noGrp="1" noChangeArrowheads="1"/>
          </p:cNvSpPr>
          <p:nvPr>
            <p:ph type="sldNum" sz="quarter" idx="5"/>
          </p:nvPr>
        </p:nvSpPr>
        <p:spPr/>
        <p:txBody>
          <a:bodyPr/>
          <a:p>
            <a:fld id="{D76D6573-D568-4925-8B6B-72E29F892C48}" type="slidenum">
              <a:rPr lang="en-US"/>
            </a:fld>
            <a:endParaRPr lang="en-US"/>
          </a:p>
        </p:txBody>
      </p:sp>
      <p:sp>
        <p:nvSpPr>
          <p:cNvPr id="1048984" name="Rectangle 2"/>
          <p:cNvSpPr>
            <a:spLocks noChangeAspect="1" noRot="1" noGrp="1" noChangeArrowheads="1" noTextEdit="1"/>
          </p:cNvSpPr>
          <p:nvPr>
            <p:ph type="sldImg"/>
          </p:nvPr>
        </p:nvSpPr>
        <p:spPr/>
      </p:sp>
      <p:sp>
        <p:nvSpPr>
          <p:cNvPr id="1048985" name="Rectangle 3"/>
          <p:cNvSpPr>
            <a:spLocks noGrp="1" noChangeArrowheads="1"/>
          </p:cNvSpPr>
          <p:nvPr>
            <p:ph type="body" idx="1"/>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83" name=""/>
        <p:cNvGrpSpPr/>
        <p:nvPr/>
      </p:nvGrpSpPr>
      <p:grpSpPr>
        <a:xfrm>
          <a:off x="0" y="0"/>
          <a:ext cx="0" cy="0"/>
          <a:chOff x="0" y="0"/>
          <a:chExt cx="0" cy="0"/>
        </a:xfrm>
      </p:grpSpPr>
      <p:sp>
        <p:nvSpPr>
          <p:cNvPr id="1048686" name="Rectangle 7"/>
          <p:cNvSpPr>
            <a:spLocks noGrp="1" noChangeArrowheads="1"/>
          </p:cNvSpPr>
          <p:nvPr>
            <p:ph type="sldNum" sz="quarter" idx="5"/>
          </p:nvPr>
        </p:nvSpPr>
        <p:spPr/>
        <p:txBody>
          <a:bodyPr/>
          <a:p>
            <a:fld id="{0927C804-A4CD-4A5F-8E6D-C8A69EC7FD3E}" type="slidenum">
              <a:rPr lang="en-US"/>
            </a:fld>
            <a:endParaRPr lang="en-US"/>
          </a:p>
        </p:txBody>
      </p:sp>
      <p:sp>
        <p:nvSpPr>
          <p:cNvPr id="1048687" name="Rectangle 2"/>
          <p:cNvSpPr>
            <a:spLocks noChangeAspect="1" noRot="1" noGrp="1" noChangeArrowheads="1" noTextEdit="1"/>
          </p:cNvSpPr>
          <p:nvPr>
            <p:ph type="sldImg"/>
          </p:nvPr>
        </p:nvSpPr>
        <p:spPr/>
      </p:sp>
      <p:sp>
        <p:nvSpPr>
          <p:cNvPr id="1048688" name="Rectangle 3"/>
          <p:cNvSpPr>
            <a:spLocks noGrp="1" noChangeArrowheads="1"/>
          </p:cNvSpPr>
          <p:nvPr>
            <p:ph type="body" idx="1"/>
          </p:nvPr>
        </p:nvSpPr>
        <p:spPr/>
        <p:txBody>
          <a:bodyPr/>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452" name=""/>
        <p:cNvGrpSpPr/>
        <p:nvPr/>
      </p:nvGrpSpPr>
      <p:grpSpPr>
        <a:xfrm>
          <a:off x="0" y="0"/>
          <a:ext cx="0" cy="0"/>
          <a:chOff x="0" y="0"/>
          <a:chExt cx="0" cy="0"/>
        </a:xfrm>
      </p:grpSpPr>
      <p:sp>
        <p:nvSpPr>
          <p:cNvPr id="1048992" name="Rectangle 7"/>
          <p:cNvSpPr>
            <a:spLocks noGrp="1" noChangeArrowheads="1"/>
          </p:cNvSpPr>
          <p:nvPr>
            <p:ph type="sldNum" sz="quarter" idx="5"/>
          </p:nvPr>
        </p:nvSpPr>
        <p:spPr/>
        <p:txBody>
          <a:bodyPr/>
          <a:p>
            <a:fld id="{55B58970-B722-40FD-8F38-DFFEEF43DAF1}" type="slidenum">
              <a:rPr lang="en-US"/>
            </a:fld>
            <a:endParaRPr lang="en-US"/>
          </a:p>
        </p:txBody>
      </p:sp>
      <p:sp>
        <p:nvSpPr>
          <p:cNvPr id="1048993" name="Rectangle 2"/>
          <p:cNvSpPr>
            <a:spLocks noChangeAspect="1" noRot="1" noGrp="1" noChangeArrowheads="1" noTextEdit="1"/>
          </p:cNvSpPr>
          <p:nvPr>
            <p:ph type="sldImg"/>
          </p:nvPr>
        </p:nvSpPr>
        <p:spPr/>
      </p:sp>
      <p:sp>
        <p:nvSpPr>
          <p:cNvPr id="1048994" name="Rectangle 3"/>
          <p:cNvSpPr>
            <a:spLocks noGrp="1" noChangeArrowheads="1"/>
          </p:cNvSpPr>
          <p:nvPr>
            <p:ph type="body" idx="1"/>
          </p:nvPr>
        </p:nvSpPr>
        <p:spPr/>
        <p:txBody>
          <a:bodyPr/>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455" name=""/>
        <p:cNvGrpSpPr/>
        <p:nvPr/>
      </p:nvGrpSpPr>
      <p:grpSpPr>
        <a:xfrm>
          <a:off x="0" y="0"/>
          <a:ext cx="0" cy="0"/>
          <a:chOff x="0" y="0"/>
          <a:chExt cx="0" cy="0"/>
        </a:xfrm>
      </p:grpSpPr>
      <p:sp>
        <p:nvSpPr>
          <p:cNvPr id="1048997" name="Rectangle 7"/>
          <p:cNvSpPr>
            <a:spLocks noGrp="1" noChangeArrowheads="1"/>
          </p:cNvSpPr>
          <p:nvPr>
            <p:ph type="sldNum" sz="quarter" idx="5"/>
          </p:nvPr>
        </p:nvSpPr>
        <p:spPr/>
        <p:txBody>
          <a:bodyPr/>
          <a:p>
            <a:fld id="{DA8DE7A2-4271-4C54-A7C5-97D4128ECA14}" type="slidenum">
              <a:rPr lang="en-US"/>
            </a:fld>
            <a:endParaRPr lang="en-US"/>
          </a:p>
        </p:txBody>
      </p:sp>
      <p:sp>
        <p:nvSpPr>
          <p:cNvPr id="1048998" name="Rectangle 2"/>
          <p:cNvSpPr>
            <a:spLocks noChangeAspect="1" noRot="1" noGrp="1" noChangeArrowheads="1" noTextEdit="1"/>
          </p:cNvSpPr>
          <p:nvPr>
            <p:ph type="sldImg"/>
          </p:nvPr>
        </p:nvSpPr>
        <p:spPr/>
      </p:sp>
      <p:sp>
        <p:nvSpPr>
          <p:cNvPr id="1048999" name="Rectangle 3"/>
          <p:cNvSpPr>
            <a:spLocks noGrp="1" noChangeArrowheads="1"/>
          </p:cNvSpPr>
          <p:nvPr>
            <p:ph type="body" idx="1"/>
          </p:nvPr>
        </p:nvSpPr>
        <p:spPr/>
        <p:txBody>
          <a:bodyPr/>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458" name=""/>
        <p:cNvGrpSpPr/>
        <p:nvPr/>
      </p:nvGrpSpPr>
      <p:grpSpPr>
        <a:xfrm>
          <a:off x="0" y="0"/>
          <a:ext cx="0" cy="0"/>
          <a:chOff x="0" y="0"/>
          <a:chExt cx="0" cy="0"/>
        </a:xfrm>
      </p:grpSpPr>
      <p:sp>
        <p:nvSpPr>
          <p:cNvPr id="1049001" name="Rectangle 7"/>
          <p:cNvSpPr>
            <a:spLocks noGrp="1" noChangeArrowheads="1"/>
          </p:cNvSpPr>
          <p:nvPr>
            <p:ph type="sldNum" sz="quarter" idx="5"/>
          </p:nvPr>
        </p:nvSpPr>
        <p:spPr/>
        <p:txBody>
          <a:bodyPr/>
          <a:p>
            <a:fld id="{66E11BA8-FD21-462D-8551-4CCC45F5C3B4}" type="slidenum">
              <a:rPr lang="en-US"/>
            </a:fld>
            <a:endParaRPr lang="en-US"/>
          </a:p>
        </p:txBody>
      </p:sp>
      <p:sp>
        <p:nvSpPr>
          <p:cNvPr id="1049002" name="Rectangle 2"/>
          <p:cNvSpPr>
            <a:spLocks noChangeAspect="1" noRot="1" noGrp="1" noChangeArrowheads="1" noTextEdit="1"/>
          </p:cNvSpPr>
          <p:nvPr>
            <p:ph type="sldImg"/>
          </p:nvPr>
        </p:nvSpPr>
        <p:spPr/>
      </p:sp>
      <p:sp>
        <p:nvSpPr>
          <p:cNvPr id="1049003" name="Rectangle 3"/>
          <p:cNvSpPr>
            <a:spLocks noGrp="1" noChangeArrowheads="1"/>
          </p:cNvSpPr>
          <p:nvPr>
            <p:ph type="body" idx="1"/>
          </p:nvPr>
        </p:nvSpPr>
        <p:spPr/>
        <p:txBody>
          <a:bodyPr/>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461" name=""/>
        <p:cNvGrpSpPr/>
        <p:nvPr/>
      </p:nvGrpSpPr>
      <p:grpSpPr>
        <a:xfrm>
          <a:off x="0" y="0"/>
          <a:ext cx="0" cy="0"/>
          <a:chOff x="0" y="0"/>
          <a:chExt cx="0" cy="0"/>
        </a:xfrm>
      </p:grpSpPr>
      <p:sp>
        <p:nvSpPr>
          <p:cNvPr id="1049006" name="Rectangle 7"/>
          <p:cNvSpPr>
            <a:spLocks noGrp="1" noChangeArrowheads="1"/>
          </p:cNvSpPr>
          <p:nvPr>
            <p:ph type="sldNum" sz="quarter" idx="5"/>
          </p:nvPr>
        </p:nvSpPr>
        <p:spPr/>
        <p:txBody>
          <a:bodyPr/>
          <a:p>
            <a:fld id="{0A126CE2-BAC1-47BC-9D34-80419708247E}" type="slidenum">
              <a:rPr lang="en-US"/>
            </a:fld>
            <a:endParaRPr lang="en-US"/>
          </a:p>
        </p:txBody>
      </p:sp>
      <p:sp>
        <p:nvSpPr>
          <p:cNvPr id="1049007" name="Rectangle 2"/>
          <p:cNvSpPr>
            <a:spLocks noChangeAspect="1" noRot="1" noGrp="1" noChangeArrowheads="1" noTextEdit="1"/>
          </p:cNvSpPr>
          <p:nvPr>
            <p:ph type="sldImg"/>
          </p:nvPr>
        </p:nvSpPr>
        <p:spPr/>
      </p:sp>
      <p:sp>
        <p:nvSpPr>
          <p:cNvPr id="1049008" name="Rectangle 3"/>
          <p:cNvSpPr>
            <a:spLocks noGrp="1" noChangeArrowheads="1"/>
          </p:cNvSpPr>
          <p:nvPr>
            <p:ph type="body" idx="1"/>
          </p:nvPr>
        </p:nvSpPr>
        <p:spPr/>
        <p:txBody>
          <a:bodyPr/>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465" name=""/>
        <p:cNvGrpSpPr/>
        <p:nvPr/>
      </p:nvGrpSpPr>
      <p:grpSpPr>
        <a:xfrm>
          <a:off x="0" y="0"/>
          <a:ext cx="0" cy="0"/>
          <a:chOff x="0" y="0"/>
          <a:chExt cx="0" cy="0"/>
        </a:xfrm>
      </p:grpSpPr>
      <p:sp>
        <p:nvSpPr>
          <p:cNvPr id="1049013" name="Rectangle 7"/>
          <p:cNvSpPr>
            <a:spLocks noGrp="1" noChangeArrowheads="1"/>
          </p:cNvSpPr>
          <p:nvPr>
            <p:ph type="sldNum" sz="quarter" idx="5"/>
          </p:nvPr>
        </p:nvSpPr>
        <p:spPr/>
        <p:txBody>
          <a:bodyPr/>
          <a:p>
            <a:fld id="{2764A1FF-8D38-46C6-939E-81B5F4BC9894}" type="slidenum">
              <a:rPr lang="en-US"/>
            </a:fld>
            <a:endParaRPr lang="en-US"/>
          </a:p>
        </p:txBody>
      </p:sp>
      <p:sp>
        <p:nvSpPr>
          <p:cNvPr id="1049014" name="Rectangle 2"/>
          <p:cNvSpPr>
            <a:spLocks noChangeAspect="1" noRot="1" noGrp="1" noChangeArrowheads="1" noTextEdit="1"/>
          </p:cNvSpPr>
          <p:nvPr>
            <p:ph type="sldImg"/>
          </p:nvPr>
        </p:nvSpPr>
        <p:spPr/>
      </p:sp>
      <p:sp>
        <p:nvSpPr>
          <p:cNvPr id="1049015" name="Rectangle 3"/>
          <p:cNvSpPr>
            <a:spLocks noGrp="1" noChangeArrowheads="1"/>
          </p:cNvSpPr>
          <p:nvPr>
            <p:ph type="body" idx="1"/>
          </p:nvPr>
        </p:nvSpPr>
        <p:spPr/>
        <p:txBody>
          <a:bodyPr/>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468" name=""/>
        <p:cNvGrpSpPr/>
        <p:nvPr/>
      </p:nvGrpSpPr>
      <p:grpSpPr>
        <a:xfrm>
          <a:off x="0" y="0"/>
          <a:ext cx="0" cy="0"/>
          <a:chOff x="0" y="0"/>
          <a:chExt cx="0" cy="0"/>
        </a:xfrm>
      </p:grpSpPr>
      <p:sp>
        <p:nvSpPr>
          <p:cNvPr id="1049017" name="Rectangle 7"/>
          <p:cNvSpPr>
            <a:spLocks noGrp="1" noChangeArrowheads="1"/>
          </p:cNvSpPr>
          <p:nvPr>
            <p:ph type="sldNum" sz="quarter" idx="5"/>
          </p:nvPr>
        </p:nvSpPr>
        <p:spPr/>
        <p:txBody>
          <a:bodyPr/>
          <a:p>
            <a:fld id="{453C11C4-6BC8-488C-8977-8A574C5772ED}" type="slidenum">
              <a:rPr lang="en-US"/>
            </a:fld>
            <a:endParaRPr lang="en-US"/>
          </a:p>
        </p:txBody>
      </p:sp>
      <p:sp>
        <p:nvSpPr>
          <p:cNvPr id="1049018" name="Rectangle 2"/>
          <p:cNvSpPr>
            <a:spLocks noChangeAspect="1" noRot="1" noGrp="1" noChangeArrowheads="1" noTextEdit="1"/>
          </p:cNvSpPr>
          <p:nvPr>
            <p:ph type="sldImg"/>
          </p:nvPr>
        </p:nvSpPr>
        <p:spPr/>
      </p:sp>
      <p:sp>
        <p:nvSpPr>
          <p:cNvPr id="1049019" name="Rectangle 3"/>
          <p:cNvSpPr>
            <a:spLocks noGrp="1" noChangeArrowheads="1"/>
          </p:cNvSpPr>
          <p:nvPr>
            <p:ph type="body" idx="1"/>
          </p:nvPr>
        </p:nvSpPr>
        <p:spPr/>
        <p:txBody>
          <a:bodyPr/>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471" name=""/>
        <p:cNvGrpSpPr/>
        <p:nvPr/>
      </p:nvGrpSpPr>
      <p:grpSpPr>
        <a:xfrm>
          <a:off x="0" y="0"/>
          <a:ext cx="0" cy="0"/>
          <a:chOff x="0" y="0"/>
          <a:chExt cx="0" cy="0"/>
        </a:xfrm>
      </p:grpSpPr>
      <p:sp>
        <p:nvSpPr>
          <p:cNvPr id="1049022" name="Rectangle 7"/>
          <p:cNvSpPr>
            <a:spLocks noGrp="1" noChangeArrowheads="1"/>
          </p:cNvSpPr>
          <p:nvPr>
            <p:ph type="sldNum" sz="quarter" idx="5"/>
          </p:nvPr>
        </p:nvSpPr>
        <p:spPr/>
        <p:txBody>
          <a:bodyPr/>
          <a:p>
            <a:fld id="{8C1B5943-9324-4FFD-B95D-69591E01D02C}" type="slidenum">
              <a:rPr lang="en-US"/>
            </a:fld>
            <a:endParaRPr lang="en-US"/>
          </a:p>
        </p:txBody>
      </p:sp>
      <p:sp>
        <p:nvSpPr>
          <p:cNvPr id="1049023" name="Rectangle 2"/>
          <p:cNvSpPr>
            <a:spLocks noChangeAspect="1" noRot="1" noGrp="1" noChangeArrowheads="1" noTextEdit="1"/>
          </p:cNvSpPr>
          <p:nvPr>
            <p:ph type="sldImg"/>
          </p:nvPr>
        </p:nvSpPr>
        <p:spPr/>
      </p:sp>
      <p:sp>
        <p:nvSpPr>
          <p:cNvPr id="1049024" name="Rectangle 3"/>
          <p:cNvSpPr>
            <a:spLocks noGrp="1" noChangeArrowheads="1"/>
          </p:cNvSpPr>
          <p:nvPr>
            <p:ph type="body" idx="1"/>
          </p:nvPr>
        </p:nvSpPr>
        <p:spPr/>
        <p:txBody>
          <a:bodyPr/>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474" name=""/>
        <p:cNvGrpSpPr/>
        <p:nvPr/>
      </p:nvGrpSpPr>
      <p:grpSpPr>
        <a:xfrm>
          <a:off x="0" y="0"/>
          <a:ext cx="0" cy="0"/>
          <a:chOff x="0" y="0"/>
          <a:chExt cx="0" cy="0"/>
        </a:xfrm>
      </p:grpSpPr>
      <p:sp>
        <p:nvSpPr>
          <p:cNvPr id="1049027" name="Rectangle 7"/>
          <p:cNvSpPr>
            <a:spLocks noGrp="1" noChangeArrowheads="1"/>
          </p:cNvSpPr>
          <p:nvPr>
            <p:ph type="sldNum" sz="quarter" idx="5"/>
          </p:nvPr>
        </p:nvSpPr>
        <p:spPr/>
        <p:txBody>
          <a:bodyPr/>
          <a:p>
            <a:fld id="{873D1505-974B-4B96-B073-B407EB71DBFF}" type="slidenum">
              <a:rPr lang="en-US"/>
            </a:fld>
            <a:endParaRPr lang="en-US"/>
          </a:p>
        </p:txBody>
      </p:sp>
      <p:sp>
        <p:nvSpPr>
          <p:cNvPr id="1049028" name="Rectangle 2"/>
          <p:cNvSpPr>
            <a:spLocks noChangeAspect="1" noRot="1" noGrp="1" noChangeArrowheads="1" noTextEdit="1"/>
          </p:cNvSpPr>
          <p:nvPr>
            <p:ph type="sldImg"/>
          </p:nvPr>
        </p:nvSpPr>
        <p:spPr/>
      </p:sp>
      <p:sp>
        <p:nvSpPr>
          <p:cNvPr id="1049029" name="Rectangle 3"/>
          <p:cNvSpPr>
            <a:spLocks noGrp="1" noChangeArrowheads="1"/>
          </p:cNvSpPr>
          <p:nvPr>
            <p:ph type="body" idx="1"/>
          </p:nvPr>
        </p:nvSpPr>
        <p:spPr/>
        <p:txBody>
          <a:bodyPr/>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477" name=""/>
        <p:cNvGrpSpPr/>
        <p:nvPr/>
      </p:nvGrpSpPr>
      <p:grpSpPr>
        <a:xfrm>
          <a:off x="0" y="0"/>
          <a:ext cx="0" cy="0"/>
          <a:chOff x="0" y="0"/>
          <a:chExt cx="0" cy="0"/>
        </a:xfrm>
      </p:grpSpPr>
      <p:sp>
        <p:nvSpPr>
          <p:cNvPr id="1049031" name="Rectangle 7"/>
          <p:cNvSpPr>
            <a:spLocks noGrp="1" noChangeArrowheads="1"/>
          </p:cNvSpPr>
          <p:nvPr>
            <p:ph type="sldNum" sz="quarter" idx="5"/>
          </p:nvPr>
        </p:nvSpPr>
        <p:spPr/>
        <p:txBody>
          <a:bodyPr/>
          <a:p>
            <a:fld id="{58503A0C-9C7B-4E9C-AA67-1953288D6829}" type="slidenum">
              <a:rPr lang="en-US"/>
            </a:fld>
            <a:endParaRPr lang="en-US"/>
          </a:p>
        </p:txBody>
      </p:sp>
      <p:sp>
        <p:nvSpPr>
          <p:cNvPr id="1049032" name="Rectangle 2"/>
          <p:cNvSpPr>
            <a:spLocks noChangeAspect="1" noRot="1" noGrp="1" noChangeArrowheads="1" noTextEdit="1"/>
          </p:cNvSpPr>
          <p:nvPr>
            <p:ph type="sldImg"/>
          </p:nvPr>
        </p:nvSpPr>
        <p:spPr/>
      </p:sp>
      <p:sp>
        <p:nvSpPr>
          <p:cNvPr id="1049033" name="Rectangle 3"/>
          <p:cNvSpPr>
            <a:spLocks noGrp="1" noChangeArrowheads="1"/>
          </p:cNvSpPr>
          <p:nvPr>
            <p:ph type="body" idx="1"/>
          </p:nvPr>
        </p:nvSpPr>
        <p:spPr/>
        <p:txBody>
          <a:bodyPr/>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487" name=""/>
        <p:cNvGrpSpPr/>
        <p:nvPr/>
      </p:nvGrpSpPr>
      <p:grpSpPr>
        <a:xfrm>
          <a:off x="0" y="0"/>
          <a:ext cx="0" cy="0"/>
          <a:chOff x="0" y="0"/>
          <a:chExt cx="0" cy="0"/>
        </a:xfrm>
      </p:grpSpPr>
      <p:sp>
        <p:nvSpPr>
          <p:cNvPr id="1049047" name="Rectangle 7"/>
          <p:cNvSpPr>
            <a:spLocks noGrp="1" noChangeArrowheads="1"/>
          </p:cNvSpPr>
          <p:nvPr>
            <p:ph type="sldNum" sz="quarter" idx="5"/>
          </p:nvPr>
        </p:nvSpPr>
        <p:spPr/>
        <p:txBody>
          <a:bodyPr/>
          <a:p>
            <a:fld id="{4657D916-E715-46EA-8E9E-A4700E12C443}" type="slidenum">
              <a:rPr lang="en-US"/>
            </a:fld>
            <a:endParaRPr lang="en-US"/>
          </a:p>
        </p:txBody>
      </p:sp>
      <p:sp>
        <p:nvSpPr>
          <p:cNvPr id="1049048" name="Rectangle 2"/>
          <p:cNvSpPr>
            <a:spLocks noChangeAspect="1" noRot="1" noGrp="1" noChangeArrowheads="1" noTextEdit="1"/>
          </p:cNvSpPr>
          <p:nvPr>
            <p:ph type="sldImg"/>
          </p:nvPr>
        </p:nvSpPr>
        <p:spPr/>
      </p:sp>
      <p:sp>
        <p:nvSpPr>
          <p:cNvPr id="1049049" name="Rectangle 3"/>
          <p:cNvSpPr>
            <a:spLocks noGrp="1" noChangeArrowheads="1"/>
          </p:cNvSpPr>
          <p:nvPr>
            <p:ph type="body" idx="1"/>
          </p:nvPr>
        </p:nvSpPr>
        <p:spPr/>
        <p:txBody>
          <a:bodyPr/>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286" name=""/>
        <p:cNvGrpSpPr/>
        <p:nvPr/>
      </p:nvGrpSpPr>
      <p:grpSpPr>
        <a:xfrm>
          <a:off x="0" y="0"/>
          <a:ext cx="0" cy="0"/>
          <a:chOff x="0" y="0"/>
          <a:chExt cx="0" cy="0"/>
        </a:xfrm>
      </p:grpSpPr>
      <p:sp>
        <p:nvSpPr>
          <p:cNvPr id="1048691" name="Rectangle 7"/>
          <p:cNvSpPr>
            <a:spLocks noGrp="1" noChangeArrowheads="1"/>
          </p:cNvSpPr>
          <p:nvPr>
            <p:ph type="sldNum" sz="quarter" idx="5"/>
          </p:nvPr>
        </p:nvSpPr>
        <p:spPr/>
        <p:txBody>
          <a:bodyPr/>
          <a:p>
            <a:fld id="{5F83FD48-B74C-42EF-86A2-31E58631F019}" type="slidenum">
              <a:rPr lang="en-US"/>
            </a:fld>
            <a:endParaRPr lang="en-US"/>
          </a:p>
        </p:txBody>
      </p:sp>
      <p:sp>
        <p:nvSpPr>
          <p:cNvPr id="1048692" name="Rectangle 2"/>
          <p:cNvSpPr>
            <a:spLocks noChangeAspect="1" noRot="1" noGrp="1" noChangeArrowheads="1" noTextEdit="1"/>
          </p:cNvSpPr>
          <p:nvPr>
            <p:ph type="sldImg"/>
          </p:nvPr>
        </p:nvSpPr>
        <p:spPr/>
      </p:sp>
      <p:sp>
        <p:nvSpPr>
          <p:cNvPr id="1048693" name="Rectangle 3"/>
          <p:cNvSpPr>
            <a:spLocks noGrp="1" noChangeArrowheads="1"/>
          </p:cNvSpPr>
          <p:nvPr>
            <p:ph type="body" idx="1"/>
          </p:nvPr>
        </p:nvSpPr>
        <p:spPr/>
        <p:txBody>
          <a:bodyPr/>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490" name=""/>
        <p:cNvGrpSpPr/>
        <p:nvPr/>
      </p:nvGrpSpPr>
      <p:grpSpPr>
        <a:xfrm>
          <a:off x="0" y="0"/>
          <a:ext cx="0" cy="0"/>
          <a:chOff x="0" y="0"/>
          <a:chExt cx="0" cy="0"/>
        </a:xfrm>
      </p:grpSpPr>
      <p:sp>
        <p:nvSpPr>
          <p:cNvPr id="1049051" name="Rectangle 7"/>
          <p:cNvSpPr>
            <a:spLocks noGrp="1" noChangeArrowheads="1"/>
          </p:cNvSpPr>
          <p:nvPr>
            <p:ph type="sldNum" sz="quarter" idx="5"/>
          </p:nvPr>
        </p:nvSpPr>
        <p:spPr/>
        <p:txBody>
          <a:bodyPr/>
          <a:p>
            <a:fld id="{16D54568-A53C-48A1-9510-EE7FED72FAE0}" type="slidenum">
              <a:rPr lang="en-US"/>
            </a:fld>
            <a:endParaRPr lang="en-US"/>
          </a:p>
        </p:txBody>
      </p:sp>
      <p:sp>
        <p:nvSpPr>
          <p:cNvPr id="1049052" name="Rectangle 2"/>
          <p:cNvSpPr>
            <a:spLocks noChangeAspect="1" noRot="1" noGrp="1" noChangeArrowheads="1" noTextEdit="1"/>
          </p:cNvSpPr>
          <p:nvPr>
            <p:ph type="sldImg"/>
          </p:nvPr>
        </p:nvSpPr>
        <p:spPr/>
      </p:sp>
      <p:sp>
        <p:nvSpPr>
          <p:cNvPr id="1049053" name="Rectangle 3"/>
          <p:cNvSpPr>
            <a:spLocks noGrp="1" noChangeArrowheads="1"/>
          </p:cNvSpPr>
          <p:nvPr>
            <p:ph type="body" idx="1"/>
          </p:nvPr>
        </p:nvSpPr>
        <p:spPr/>
        <p:txBody>
          <a:bodyPr/>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493" name=""/>
        <p:cNvGrpSpPr/>
        <p:nvPr/>
      </p:nvGrpSpPr>
      <p:grpSpPr>
        <a:xfrm>
          <a:off x="0" y="0"/>
          <a:ext cx="0" cy="0"/>
          <a:chOff x="0" y="0"/>
          <a:chExt cx="0" cy="0"/>
        </a:xfrm>
      </p:grpSpPr>
      <p:sp>
        <p:nvSpPr>
          <p:cNvPr id="1049055" name="Rectangle 7"/>
          <p:cNvSpPr>
            <a:spLocks noGrp="1" noChangeArrowheads="1"/>
          </p:cNvSpPr>
          <p:nvPr>
            <p:ph type="sldNum" sz="quarter" idx="5"/>
          </p:nvPr>
        </p:nvSpPr>
        <p:spPr/>
        <p:txBody>
          <a:bodyPr/>
          <a:p>
            <a:fld id="{83D3F584-DC6A-4C11-A5E4-80EB9718CDE0}" type="slidenum">
              <a:rPr lang="en-US"/>
            </a:fld>
            <a:endParaRPr lang="en-US"/>
          </a:p>
        </p:txBody>
      </p:sp>
      <p:sp>
        <p:nvSpPr>
          <p:cNvPr id="1049056" name="Rectangle 2"/>
          <p:cNvSpPr>
            <a:spLocks noChangeAspect="1" noRot="1" noGrp="1" noChangeArrowheads="1" noTextEdit="1"/>
          </p:cNvSpPr>
          <p:nvPr>
            <p:ph type="sldImg"/>
          </p:nvPr>
        </p:nvSpPr>
        <p:spPr/>
      </p:sp>
      <p:sp>
        <p:nvSpPr>
          <p:cNvPr id="1049057" name="Rectangle 3"/>
          <p:cNvSpPr>
            <a:spLocks noGrp="1" noChangeArrowheads="1"/>
          </p:cNvSpPr>
          <p:nvPr>
            <p:ph type="body" idx="1"/>
          </p:nvPr>
        </p:nvSpPr>
        <p:spPr/>
        <p:txBody>
          <a:bodyPr/>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496" name=""/>
        <p:cNvGrpSpPr/>
        <p:nvPr/>
      </p:nvGrpSpPr>
      <p:grpSpPr>
        <a:xfrm>
          <a:off x="0" y="0"/>
          <a:ext cx="0" cy="0"/>
          <a:chOff x="0" y="0"/>
          <a:chExt cx="0" cy="0"/>
        </a:xfrm>
      </p:grpSpPr>
      <p:sp>
        <p:nvSpPr>
          <p:cNvPr id="1049059" name="Rectangle 7"/>
          <p:cNvSpPr>
            <a:spLocks noGrp="1" noChangeArrowheads="1"/>
          </p:cNvSpPr>
          <p:nvPr>
            <p:ph type="sldNum" sz="quarter" idx="5"/>
          </p:nvPr>
        </p:nvSpPr>
        <p:spPr/>
        <p:txBody>
          <a:bodyPr/>
          <a:p>
            <a:fld id="{D3093FC7-60DE-4371-A965-FCC65294D775}" type="slidenum">
              <a:rPr lang="en-US"/>
            </a:fld>
            <a:endParaRPr lang="en-US"/>
          </a:p>
        </p:txBody>
      </p:sp>
      <p:sp>
        <p:nvSpPr>
          <p:cNvPr id="1049060" name="Rectangle 2"/>
          <p:cNvSpPr>
            <a:spLocks noChangeAspect="1" noRot="1" noGrp="1" noChangeArrowheads="1" noTextEdit="1"/>
          </p:cNvSpPr>
          <p:nvPr>
            <p:ph type="sldImg"/>
          </p:nvPr>
        </p:nvSpPr>
        <p:spPr/>
      </p:sp>
      <p:sp>
        <p:nvSpPr>
          <p:cNvPr id="1049061" name="Rectangle 3"/>
          <p:cNvSpPr>
            <a:spLocks noGrp="1" noChangeArrowheads="1"/>
          </p:cNvSpPr>
          <p:nvPr>
            <p:ph type="body" idx="1"/>
          </p:nvPr>
        </p:nvSpPr>
        <p:spPr/>
        <p:txBody>
          <a:bodyPr/>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499" name=""/>
        <p:cNvGrpSpPr/>
        <p:nvPr/>
      </p:nvGrpSpPr>
      <p:grpSpPr>
        <a:xfrm>
          <a:off x="0" y="0"/>
          <a:ext cx="0" cy="0"/>
          <a:chOff x="0" y="0"/>
          <a:chExt cx="0" cy="0"/>
        </a:xfrm>
      </p:grpSpPr>
      <p:sp>
        <p:nvSpPr>
          <p:cNvPr id="1049063" name="Rectangle 7"/>
          <p:cNvSpPr>
            <a:spLocks noGrp="1" noChangeArrowheads="1"/>
          </p:cNvSpPr>
          <p:nvPr>
            <p:ph type="sldNum" sz="quarter" idx="5"/>
          </p:nvPr>
        </p:nvSpPr>
        <p:spPr/>
        <p:txBody>
          <a:bodyPr/>
          <a:p>
            <a:fld id="{30C4731F-E937-4E53-888C-1D192614CAD4}" type="slidenum">
              <a:rPr lang="en-US"/>
            </a:fld>
            <a:endParaRPr lang="en-US"/>
          </a:p>
        </p:txBody>
      </p:sp>
      <p:sp>
        <p:nvSpPr>
          <p:cNvPr id="1049064" name="Rectangle 2"/>
          <p:cNvSpPr>
            <a:spLocks noChangeAspect="1" noRot="1" noGrp="1" noChangeArrowheads="1" noTextEdit="1"/>
          </p:cNvSpPr>
          <p:nvPr>
            <p:ph type="sldImg"/>
          </p:nvPr>
        </p:nvSpPr>
        <p:spPr/>
      </p:sp>
      <p:sp>
        <p:nvSpPr>
          <p:cNvPr id="1049065" name="Rectangle 3"/>
          <p:cNvSpPr>
            <a:spLocks noGrp="1" noChangeArrowheads="1"/>
          </p:cNvSpPr>
          <p:nvPr>
            <p:ph type="body" idx="1"/>
          </p:nvPr>
        </p:nvSpPr>
        <p:spPr/>
        <p:txBody>
          <a:bodyPr/>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502" name=""/>
        <p:cNvGrpSpPr/>
        <p:nvPr/>
      </p:nvGrpSpPr>
      <p:grpSpPr>
        <a:xfrm>
          <a:off x="0" y="0"/>
          <a:ext cx="0" cy="0"/>
          <a:chOff x="0" y="0"/>
          <a:chExt cx="0" cy="0"/>
        </a:xfrm>
      </p:grpSpPr>
      <p:sp>
        <p:nvSpPr>
          <p:cNvPr id="1049068" name="Rectangle 7"/>
          <p:cNvSpPr>
            <a:spLocks noGrp="1" noChangeArrowheads="1"/>
          </p:cNvSpPr>
          <p:nvPr>
            <p:ph type="sldNum" sz="quarter" idx="5"/>
          </p:nvPr>
        </p:nvSpPr>
        <p:spPr/>
        <p:txBody>
          <a:bodyPr/>
          <a:p>
            <a:fld id="{C1370A8F-82F2-4AE9-BBC2-8364F6A9248F}" type="slidenum">
              <a:rPr lang="en-US"/>
            </a:fld>
            <a:endParaRPr lang="en-US"/>
          </a:p>
        </p:txBody>
      </p:sp>
      <p:sp>
        <p:nvSpPr>
          <p:cNvPr id="1049069" name="Rectangle 2"/>
          <p:cNvSpPr>
            <a:spLocks noChangeAspect="1" noRot="1" noGrp="1" noChangeArrowheads="1" noTextEdit="1"/>
          </p:cNvSpPr>
          <p:nvPr>
            <p:ph type="sldImg"/>
          </p:nvPr>
        </p:nvSpPr>
        <p:spPr/>
      </p:sp>
      <p:sp>
        <p:nvSpPr>
          <p:cNvPr id="1049070" name="Rectangle 3"/>
          <p:cNvSpPr>
            <a:spLocks noGrp="1" noChangeArrowheads="1"/>
          </p:cNvSpPr>
          <p:nvPr>
            <p:ph type="body" idx="1"/>
          </p:nvPr>
        </p:nvSpPr>
        <p:spPr/>
        <p:txBody>
          <a:bodyPr/>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506" name=""/>
        <p:cNvGrpSpPr/>
        <p:nvPr/>
      </p:nvGrpSpPr>
      <p:grpSpPr>
        <a:xfrm>
          <a:off x="0" y="0"/>
          <a:ext cx="0" cy="0"/>
          <a:chOff x="0" y="0"/>
          <a:chExt cx="0" cy="0"/>
        </a:xfrm>
      </p:grpSpPr>
      <p:sp>
        <p:nvSpPr>
          <p:cNvPr id="1049092" name="Rectangle 7"/>
          <p:cNvSpPr>
            <a:spLocks noGrp="1" noChangeArrowheads="1"/>
          </p:cNvSpPr>
          <p:nvPr>
            <p:ph type="sldNum" sz="quarter" idx="5"/>
          </p:nvPr>
        </p:nvSpPr>
        <p:spPr/>
        <p:txBody>
          <a:bodyPr/>
          <a:p>
            <a:fld id="{F0125B11-C677-4A0E-BA01-F93A4BE803E4}" type="slidenum">
              <a:rPr lang="en-US"/>
            </a:fld>
            <a:endParaRPr lang="en-US"/>
          </a:p>
        </p:txBody>
      </p:sp>
      <p:sp>
        <p:nvSpPr>
          <p:cNvPr id="1049093" name="Rectangle 2"/>
          <p:cNvSpPr>
            <a:spLocks noChangeAspect="1" noRot="1" noGrp="1" noChangeArrowheads="1" noTextEdit="1"/>
          </p:cNvSpPr>
          <p:nvPr>
            <p:ph type="sldImg"/>
          </p:nvPr>
        </p:nvSpPr>
        <p:spPr/>
      </p:sp>
      <p:sp>
        <p:nvSpPr>
          <p:cNvPr id="1049094" name="Rectangle 3"/>
          <p:cNvSpPr>
            <a:spLocks noGrp="1" noChangeArrowheads="1"/>
          </p:cNvSpPr>
          <p:nvPr>
            <p:ph type="body" idx="1"/>
          </p:nvPr>
        </p:nvSpPr>
        <p:spPr/>
        <p:txBody>
          <a:bodyPr/>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511" name=""/>
        <p:cNvGrpSpPr/>
        <p:nvPr/>
      </p:nvGrpSpPr>
      <p:grpSpPr>
        <a:xfrm>
          <a:off x="0" y="0"/>
          <a:ext cx="0" cy="0"/>
          <a:chOff x="0" y="0"/>
          <a:chExt cx="0" cy="0"/>
        </a:xfrm>
      </p:grpSpPr>
      <p:sp>
        <p:nvSpPr>
          <p:cNvPr id="1049106" name="Rectangle 7"/>
          <p:cNvSpPr>
            <a:spLocks noGrp="1" noChangeArrowheads="1"/>
          </p:cNvSpPr>
          <p:nvPr>
            <p:ph type="sldNum" sz="quarter" idx="5"/>
          </p:nvPr>
        </p:nvSpPr>
        <p:spPr/>
        <p:txBody>
          <a:bodyPr/>
          <a:p>
            <a:fld id="{6A29BA37-D925-42EE-A3FD-0783C8857E09}" type="slidenum">
              <a:rPr lang="en-US"/>
            </a:fld>
            <a:endParaRPr lang="en-US"/>
          </a:p>
        </p:txBody>
      </p:sp>
      <p:sp>
        <p:nvSpPr>
          <p:cNvPr id="1049107" name="Rectangle 2"/>
          <p:cNvSpPr>
            <a:spLocks noChangeAspect="1" noRot="1" noGrp="1" noChangeArrowheads="1" noTextEdit="1"/>
          </p:cNvSpPr>
          <p:nvPr>
            <p:ph type="sldImg"/>
          </p:nvPr>
        </p:nvSpPr>
        <p:spPr/>
      </p:sp>
      <p:sp>
        <p:nvSpPr>
          <p:cNvPr id="1049108" name="Rectangle 3"/>
          <p:cNvSpPr>
            <a:spLocks noGrp="1" noChangeArrowheads="1"/>
          </p:cNvSpPr>
          <p:nvPr>
            <p:ph type="body" idx="1"/>
          </p:nvPr>
        </p:nvSpPr>
        <p:spPr/>
        <p:txBody>
          <a:bodyPr/>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514" name=""/>
        <p:cNvGrpSpPr/>
        <p:nvPr/>
      </p:nvGrpSpPr>
      <p:grpSpPr>
        <a:xfrm>
          <a:off x="0" y="0"/>
          <a:ext cx="0" cy="0"/>
          <a:chOff x="0" y="0"/>
          <a:chExt cx="0" cy="0"/>
        </a:xfrm>
      </p:grpSpPr>
      <p:sp>
        <p:nvSpPr>
          <p:cNvPr id="1049111" name="Rectangle 7"/>
          <p:cNvSpPr>
            <a:spLocks noGrp="1" noChangeArrowheads="1"/>
          </p:cNvSpPr>
          <p:nvPr>
            <p:ph type="sldNum" sz="quarter" idx="5"/>
          </p:nvPr>
        </p:nvSpPr>
        <p:spPr/>
        <p:txBody>
          <a:bodyPr/>
          <a:p>
            <a:fld id="{3DC4F275-A0C8-481D-9516-97011BBE50BD}" type="slidenum">
              <a:rPr lang="en-US"/>
            </a:fld>
            <a:endParaRPr lang="en-US"/>
          </a:p>
        </p:txBody>
      </p:sp>
      <p:sp>
        <p:nvSpPr>
          <p:cNvPr id="1049112" name="Rectangle 2"/>
          <p:cNvSpPr>
            <a:spLocks noChangeAspect="1" noRot="1" noGrp="1" noChangeArrowheads="1" noTextEdit="1"/>
          </p:cNvSpPr>
          <p:nvPr>
            <p:ph type="sldImg"/>
          </p:nvPr>
        </p:nvSpPr>
        <p:spPr/>
      </p:sp>
      <p:sp>
        <p:nvSpPr>
          <p:cNvPr id="1049113" name="Rectangle 3"/>
          <p:cNvSpPr>
            <a:spLocks noGrp="1" noChangeArrowheads="1"/>
          </p:cNvSpPr>
          <p:nvPr>
            <p:ph type="body" idx="1"/>
          </p:nvPr>
        </p:nvSpPr>
        <p:spPr/>
        <p:txBody>
          <a:bodyPr/>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517" name=""/>
        <p:cNvGrpSpPr/>
        <p:nvPr/>
      </p:nvGrpSpPr>
      <p:grpSpPr>
        <a:xfrm>
          <a:off x="0" y="0"/>
          <a:ext cx="0" cy="0"/>
          <a:chOff x="0" y="0"/>
          <a:chExt cx="0" cy="0"/>
        </a:xfrm>
      </p:grpSpPr>
      <p:sp>
        <p:nvSpPr>
          <p:cNvPr id="1049116" name="Rectangle 7"/>
          <p:cNvSpPr>
            <a:spLocks noGrp="1" noChangeArrowheads="1"/>
          </p:cNvSpPr>
          <p:nvPr>
            <p:ph type="sldNum" sz="quarter" idx="5"/>
          </p:nvPr>
        </p:nvSpPr>
        <p:spPr/>
        <p:txBody>
          <a:bodyPr/>
          <a:p>
            <a:fld id="{4DE99D6E-538E-45AA-B710-6F106AF3389C}" type="slidenum">
              <a:rPr lang="en-US"/>
            </a:fld>
            <a:endParaRPr lang="en-US"/>
          </a:p>
        </p:txBody>
      </p:sp>
      <p:sp>
        <p:nvSpPr>
          <p:cNvPr id="1049117" name="Rectangle 2"/>
          <p:cNvSpPr>
            <a:spLocks noChangeAspect="1" noRot="1" noGrp="1" noChangeArrowheads="1" noTextEdit="1"/>
          </p:cNvSpPr>
          <p:nvPr>
            <p:ph type="sldImg"/>
          </p:nvPr>
        </p:nvSpPr>
        <p:spPr/>
      </p:sp>
      <p:sp>
        <p:nvSpPr>
          <p:cNvPr id="1049118" name="Rectangle 3"/>
          <p:cNvSpPr>
            <a:spLocks noGrp="1" noChangeArrowheads="1"/>
          </p:cNvSpPr>
          <p:nvPr>
            <p:ph type="body" idx="1"/>
          </p:nvPr>
        </p:nvSpPr>
        <p:spPr/>
        <p:txBody>
          <a:bodyPr/>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522" name=""/>
        <p:cNvGrpSpPr/>
        <p:nvPr/>
      </p:nvGrpSpPr>
      <p:grpSpPr>
        <a:xfrm>
          <a:off x="0" y="0"/>
          <a:ext cx="0" cy="0"/>
          <a:chOff x="0" y="0"/>
          <a:chExt cx="0" cy="0"/>
        </a:xfrm>
      </p:grpSpPr>
      <p:sp>
        <p:nvSpPr>
          <p:cNvPr id="1049125" name="Rectangle 7"/>
          <p:cNvSpPr>
            <a:spLocks noGrp="1" noChangeArrowheads="1"/>
          </p:cNvSpPr>
          <p:nvPr>
            <p:ph type="sldNum" sz="quarter" idx="5"/>
          </p:nvPr>
        </p:nvSpPr>
        <p:spPr/>
        <p:txBody>
          <a:bodyPr/>
          <a:p>
            <a:fld id="{DEB075C1-A20A-457C-A0EA-0485CD1B846B}" type="slidenum">
              <a:rPr lang="en-US"/>
            </a:fld>
            <a:endParaRPr lang="en-US"/>
          </a:p>
        </p:txBody>
      </p:sp>
      <p:sp>
        <p:nvSpPr>
          <p:cNvPr id="1049126" name="Rectangle 2"/>
          <p:cNvSpPr>
            <a:spLocks noChangeAspect="1" noRot="1" noGrp="1" noChangeArrowheads="1" noTextEdit="1"/>
          </p:cNvSpPr>
          <p:nvPr>
            <p:ph type="sldImg"/>
          </p:nvPr>
        </p:nvSpPr>
        <p:spPr/>
      </p:sp>
      <p:sp>
        <p:nvSpPr>
          <p:cNvPr id="1049127" name="Rectangle 3"/>
          <p:cNvSpPr>
            <a:spLocks noGrp="1" noChangeArrowheads="1"/>
          </p:cNvSpPr>
          <p:nvPr>
            <p:ph type="body" idx="1"/>
          </p:nvPr>
        </p:nvSpPr>
        <p:spPr/>
        <p:txBody>
          <a:bodyPr/>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289" name=""/>
        <p:cNvGrpSpPr/>
        <p:nvPr/>
      </p:nvGrpSpPr>
      <p:grpSpPr>
        <a:xfrm>
          <a:off x="0" y="0"/>
          <a:ext cx="0" cy="0"/>
          <a:chOff x="0" y="0"/>
          <a:chExt cx="0" cy="0"/>
        </a:xfrm>
      </p:grpSpPr>
      <p:sp>
        <p:nvSpPr>
          <p:cNvPr id="1048695" name="Rectangle 7"/>
          <p:cNvSpPr>
            <a:spLocks noGrp="1" noChangeArrowheads="1"/>
          </p:cNvSpPr>
          <p:nvPr>
            <p:ph type="sldNum" sz="quarter" idx="5"/>
          </p:nvPr>
        </p:nvSpPr>
        <p:spPr/>
        <p:txBody>
          <a:bodyPr/>
          <a:p>
            <a:fld id="{97F569B9-7FF9-42B2-9CCD-35A21A276FF8}" type="slidenum">
              <a:rPr lang="en-US"/>
            </a:fld>
            <a:endParaRPr lang="en-US"/>
          </a:p>
        </p:txBody>
      </p:sp>
      <p:sp>
        <p:nvSpPr>
          <p:cNvPr id="1048696" name="Rectangle 2"/>
          <p:cNvSpPr>
            <a:spLocks noChangeAspect="1" noRot="1" noGrp="1" noChangeArrowheads="1" noTextEdit="1"/>
          </p:cNvSpPr>
          <p:nvPr>
            <p:ph type="sldImg"/>
          </p:nvPr>
        </p:nvSpPr>
        <p:spPr/>
      </p:sp>
      <p:sp>
        <p:nvSpPr>
          <p:cNvPr id="1048697" name="Rectangle 3"/>
          <p:cNvSpPr>
            <a:spLocks noGrp="1" noChangeArrowheads="1"/>
          </p:cNvSpPr>
          <p:nvPr>
            <p:ph type="body" idx="1"/>
          </p:nvPr>
        </p:nvSpPr>
        <p:spPr/>
        <p:txBody>
          <a:bodyPr/>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525" name=""/>
        <p:cNvGrpSpPr/>
        <p:nvPr/>
      </p:nvGrpSpPr>
      <p:grpSpPr>
        <a:xfrm>
          <a:off x="0" y="0"/>
          <a:ext cx="0" cy="0"/>
          <a:chOff x="0" y="0"/>
          <a:chExt cx="0" cy="0"/>
        </a:xfrm>
      </p:grpSpPr>
      <p:sp>
        <p:nvSpPr>
          <p:cNvPr id="1049129" name="Rectangle 7"/>
          <p:cNvSpPr>
            <a:spLocks noGrp="1" noChangeArrowheads="1"/>
          </p:cNvSpPr>
          <p:nvPr>
            <p:ph type="sldNum" sz="quarter" idx="5"/>
          </p:nvPr>
        </p:nvSpPr>
        <p:spPr/>
        <p:txBody>
          <a:bodyPr/>
          <a:p>
            <a:fld id="{3838924A-A693-452A-A081-AE7C2F2D5256}" type="slidenum">
              <a:rPr lang="en-US"/>
            </a:fld>
            <a:endParaRPr lang="en-US"/>
          </a:p>
        </p:txBody>
      </p:sp>
      <p:sp>
        <p:nvSpPr>
          <p:cNvPr id="1049130" name="Rectangle 2"/>
          <p:cNvSpPr>
            <a:spLocks noChangeAspect="1" noRot="1" noGrp="1" noChangeArrowheads="1" noTextEdit="1"/>
          </p:cNvSpPr>
          <p:nvPr>
            <p:ph type="sldImg"/>
          </p:nvPr>
        </p:nvSpPr>
        <p:spPr/>
      </p:sp>
      <p:sp>
        <p:nvSpPr>
          <p:cNvPr id="1049131" name="Rectangle 3"/>
          <p:cNvSpPr>
            <a:spLocks noGrp="1" noChangeArrowheads="1"/>
          </p:cNvSpPr>
          <p:nvPr>
            <p:ph type="body" idx="1"/>
          </p:nvPr>
        </p:nvSpPr>
        <p:spPr/>
        <p:txBody>
          <a:bodyPr/>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529" name=""/>
        <p:cNvGrpSpPr/>
        <p:nvPr/>
      </p:nvGrpSpPr>
      <p:grpSpPr>
        <a:xfrm>
          <a:off x="0" y="0"/>
          <a:ext cx="0" cy="0"/>
          <a:chOff x="0" y="0"/>
          <a:chExt cx="0" cy="0"/>
        </a:xfrm>
      </p:grpSpPr>
      <p:sp>
        <p:nvSpPr>
          <p:cNvPr id="1049137" name="Rectangle 7"/>
          <p:cNvSpPr>
            <a:spLocks noGrp="1" noChangeArrowheads="1"/>
          </p:cNvSpPr>
          <p:nvPr>
            <p:ph type="sldNum" sz="quarter" idx="5"/>
          </p:nvPr>
        </p:nvSpPr>
        <p:spPr/>
        <p:txBody>
          <a:bodyPr/>
          <a:p>
            <a:fld id="{FD1BDE5F-4FB8-4660-86BD-12334E13F4F5}" type="slidenum">
              <a:rPr lang="en-US"/>
            </a:fld>
            <a:endParaRPr lang="en-US"/>
          </a:p>
        </p:txBody>
      </p:sp>
      <p:sp>
        <p:nvSpPr>
          <p:cNvPr id="1049138" name="Rectangle 2"/>
          <p:cNvSpPr>
            <a:spLocks noChangeAspect="1" noRot="1" noGrp="1" noChangeArrowheads="1" noTextEdit="1"/>
          </p:cNvSpPr>
          <p:nvPr>
            <p:ph type="sldImg"/>
          </p:nvPr>
        </p:nvSpPr>
        <p:spPr/>
      </p:sp>
      <p:sp>
        <p:nvSpPr>
          <p:cNvPr id="1049139" name="Rectangle 3"/>
          <p:cNvSpPr>
            <a:spLocks noGrp="1" noChangeArrowheads="1"/>
          </p:cNvSpPr>
          <p:nvPr>
            <p:ph type="body" idx="1"/>
          </p:nvPr>
        </p:nvSpPr>
        <p:spPr/>
        <p:txBody>
          <a:bodyPr/>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532" name=""/>
        <p:cNvGrpSpPr/>
        <p:nvPr/>
      </p:nvGrpSpPr>
      <p:grpSpPr>
        <a:xfrm>
          <a:off x="0" y="0"/>
          <a:ext cx="0" cy="0"/>
          <a:chOff x="0" y="0"/>
          <a:chExt cx="0" cy="0"/>
        </a:xfrm>
      </p:grpSpPr>
      <p:sp>
        <p:nvSpPr>
          <p:cNvPr id="1049143" name="Rectangle 7"/>
          <p:cNvSpPr>
            <a:spLocks noGrp="1" noChangeArrowheads="1"/>
          </p:cNvSpPr>
          <p:nvPr>
            <p:ph type="sldNum" sz="quarter" idx="5"/>
          </p:nvPr>
        </p:nvSpPr>
        <p:spPr/>
        <p:txBody>
          <a:bodyPr/>
          <a:p>
            <a:fld id="{E26C3578-A398-42E4-95FF-9752EE31F0A7}" type="slidenum">
              <a:rPr lang="en-US"/>
            </a:fld>
            <a:endParaRPr lang="en-US"/>
          </a:p>
        </p:txBody>
      </p:sp>
      <p:sp>
        <p:nvSpPr>
          <p:cNvPr id="1049144" name="Rectangle 2"/>
          <p:cNvSpPr>
            <a:spLocks noChangeAspect="1" noRot="1" noGrp="1" noChangeArrowheads="1" noTextEdit="1"/>
          </p:cNvSpPr>
          <p:nvPr>
            <p:ph type="sldImg"/>
          </p:nvPr>
        </p:nvSpPr>
        <p:spPr/>
      </p:sp>
      <p:sp>
        <p:nvSpPr>
          <p:cNvPr id="1049145" name="Rectangle 3"/>
          <p:cNvSpPr>
            <a:spLocks noGrp="1" noChangeArrowheads="1"/>
          </p:cNvSpPr>
          <p:nvPr>
            <p:ph type="body" idx="1"/>
          </p:nvPr>
        </p:nvSpPr>
        <p:spPr/>
        <p:txBody>
          <a:bodyPr/>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536" name=""/>
        <p:cNvGrpSpPr/>
        <p:nvPr/>
      </p:nvGrpSpPr>
      <p:grpSpPr>
        <a:xfrm>
          <a:off x="0" y="0"/>
          <a:ext cx="0" cy="0"/>
          <a:chOff x="0" y="0"/>
          <a:chExt cx="0" cy="0"/>
        </a:xfrm>
      </p:grpSpPr>
      <p:sp>
        <p:nvSpPr>
          <p:cNvPr id="1049151" name="Rectangle 7"/>
          <p:cNvSpPr>
            <a:spLocks noGrp="1" noChangeArrowheads="1"/>
          </p:cNvSpPr>
          <p:nvPr>
            <p:ph type="sldNum" sz="quarter" idx="5"/>
          </p:nvPr>
        </p:nvSpPr>
        <p:spPr/>
        <p:txBody>
          <a:bodyPr/>
          <a:p>
            <a:fld id="{D7E0FACE-D929-444A-B5CB-5420542A3394}" type="slidenum">
              <a:rPr lang="en-US"/>
            </a:fld>
            <a:endParaRPr lang="en-US"/>
          </a:p>
        </p:txBody>
      </p:sp>
      <p:sp>
        <p:nvSpPr>
          <p:cNvPr id="1049152" name="Rectangle 2"/>
          <p:cNvSpPr>
            <a:spLocks noChangeAspect="1" noRot="1" noGrp="1" noChangeArrowheads="1" noTextEdit="1"/>
          </p:cNvSpPr>
          <p:nvPr>
            <p:ph type="sldImg"/>
          </p:nvPr>
        </p:nvSpPr>
        <p:spPr/>
      </p:sp>
      <p:sp>
        <p:nvSpPr>
          <p:cNvPr id="1049153" name="Rectangle 3"/>
          <p:cNvSpPr>
            <a:spLocks noGrp="1" noChangeArrowheads="1"/>
          </p:cNvSpPr>
          <p:nvPr>
            <p:ph type="body" idx="1"/>
          </p:nvPr>
        </p:nvSpPr>
        <p:spPr/>
        <p:txBody>
          <a:bodyPr/>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539" name=""/>
        <p:cNvGrpSpPr/>
        <p:nvPr/>
      </p:nvGrpSpPr>
      <p:grpSpPr>
        <a:xfrm>
          <a:off x="0" y="0"/>
          <a:ext cx="0" cy="0"/>
          <a:chOff x="0" y="0"/>
          <a:chExt cx="0" cy="0"/>
        </a:xfrm>
      </p:grpSpPr>
      <p:sp>
        <p:nvSpPr>
          <p:cNvPr id="1049157" name="Rectangle 7"/>
          <p:cNvSpPr>
            <a:spLocks noGrp="1" noChangeArrowheads="1"/>
          </p:cNvSpPr>
          <p:nvPr>
            <p:ph type="sldNum" sz="quarter" idx="5"/>
          </p:nvPr>
        </p:nvSpPr>
        <p:spPr/>
        <p:txBody>
          <a:bodyPr/>
          <a:p>
            <a:fld id="{A6278E48-08F0-418E-9A20-18BAAF5D3C28}" type="slidenum">
              <a:rPr lang="en-US"/>
            </a:fld>
            <a:endParaRPr lang="en-US"/>
          </a:p>
        </p:txBody>
      </p:sp>
      <p:sp>
        <p:nvSpPr>
          <p:cNvPr id="1049158" name="Rectangle 2"/>
          <p:cNvSpPr>
            <a:spLocks noChangeAspect="1" noRot="1" noGrp="1" noChangeArrowheads="1" noTextEdit="1"/>
          </p:cNvSpPr>
          <p:nvPr>
            <p:ph type="sldImg"/>
          </p:nvPr>
        </p:nvSpPr>
        <p:spPr/>
      </p:sp>
      <p:sp>
        <p:nvSpPr>
          <p:cNvPr id="1049159" name="Rectangle 3"/>
          <p:cNvSpPr>
            <a:spLocks noGrp="1" noChangeArrowheads="1"/>
          </p:cNvSpPr>
          <p:nvPr>
            <p:ph type="body" idx="1"/>
          </p:nvPr>
        </p:nvSpPr>
        <p:spPr/>
        <p:txBody>
          <a:bodyPr/>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542" name=""/>
        <p:cNvGrpSpPr/>
        <p:nvPr/>
      </p:nvGrpSpPr>
      <p:grpSpPr>
        <a:xfrm>
          <a:off x="0" y="0"/>
          <a:ext cx="0" cy="0"/>
          <a:chOff x="0" y="0"/>
          <a:chExt cx="0" cy="0"/>
        </a:xfrm>
      </p:grpSpPr>
      <p:sp>
        <p:nvSpPr>
          <p:cNvPr id="1049164" name="Rectangle 7"/>
          <p:cNvSpPr>
            <a:spLocks noGrp="1" noChangeArrowheads="1"/>
          </p:cNvSpPr>
          <p:nvPr>
            <p:ph type="sldNum" sz="quarter" idx="5"/>
          </p:nvPr>
        </p:nvSpPr>
        <p:spPr/>
        <p:txBody>
          <a:bodyPr/>
          <a:p>
            <a:fld id="{9F79B8B1-EC31-43A0-B9A4-E8B8BE878E4A}" type="slidenum">
              <a:rPr lang="en-US"/>
            </a:fld>
            <a:endParaRPr lang="en-US"/>
          </a:p>
        </p:txBody>
      </p:sp>
      <p:sp>
        <p:nvSpPr>
          <p:cNvPr id="1049165" name="Rectangle 2"/>
          <p:cNvSpPr>
            <a:spLocks noChangeAspect="1" noRot="1" noGrp="1" noChangeArrowheads="1" noTextEdit="1"/>
          </p:cNvSpPr>
          <p:nvPr>
            <p:ph type="sldImg"/>
          </p:nvPr>
        </p:nvSpPr>
        <p:spPr/>
      </p:sp>
      <p:sp>
        <p:nvSpPr>
          <p:cNvPr id="1049166" name="Rectangle 3"/>
          <p:cNvSpPr>
            <a:spLocks noGrp="1" noChangeArrowheads="1"/>
          </p:cNvSpPr>
          <p:nvPr>
            <p:ph type="body" idx="1"/>
          </p:nvPr>
        </p:nvSpPr>
        <p:spPr/>
        <p:txBody>
          <a:bodyPr/>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545" name=""/>
        <p:cNvGrpSpPr/>
        <p:nvPr/>
      </p:nvGrpSpPr>
      <p:grpSpPr>
        <a:xfrm>
          <a:off x="0" y="0"/>
          <a:ext cx="0" cy="0"/>
          <a:chOff x="0" y="0"/>
          <a:chExt cx="0" cy="0"/>
        </a:xfrm>
      </p:grpSpPr>
      <p:sp>
        <p:nvSpPr>
          <p:cNvPr id="1049173" name="Rectangle 7"/>
          <p:cNvSpPr>
            <a:spLocks noGrp="1" noChangeArrowheads="1"/>
          </p:cNvSpPr>
          <p:nvPr>
            <p:ph type="sldNum" sz="quarter" idx="5"/>
          </p:nvPr>
        </p:nvSpPr>
        <p:spPr/>
        <p:txBody>
          <a:bodyPr/>
          <a:p>
            <a:fld id="{E6FCE7B6-F6FC-4643-BEFF-A62E95450207}" type="slidenum">
              <a:rPr lang="en-US"/>
            </a:fld>
            <a:endParaRPr lang="en-US"/>
          </a:p>
        </p:txBody>
      </p:sp>
      <p:sp>
        <p:nvSpPr>
          <p:cNvPr id="1049174" name="Rectangle 2"/>
          <p:cNvSpPr>
            <a:spLocks noChangeAspect="1" noRot="1" noGrp="1" noChangeArrowheads="1" noTextEdit="1"/>
          </p:cNvSpPr>
          <p:nvPr>
            <p:ph type="sldImg"/>
          </p:nvPr>
        </p:nvSpPr>
        <p:spPr/>
      </p:sp>
      <p:sp>
        <p:nvSpPr>
          <p:cNvPr id="1049175" name="Rectangle 3"/>
          <p:cNvSpPr>
            <a:spLocks noGrp="1" noChangeArrowheads="1"/>
          </p:cNvSpPr>
          <p:nvPr>
            <p:ph type="body" idx="1"/>
          </p:nvPr>
        </p:nvSpPr>
        <p:spPr/>
        <p:txBody>
          <a:bodyPr/>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548" name=""/>
        <p:cNvGrpSpPr/>
        <p:nvPr/>
      </p:nvGrpSpPr>
      <p:grpSpPr>
        <a:xfrm>
          <a:off x="0" y="0"/>
          <a:ext cx="0" cy="0"/>
          <a:chOff x="0" y="0"/>
          <a:chExt cx="0" cy="0"/>
        </a:xfrm>
      </p:grpSpPr>
      <p:sp>
        <p:nvSpPr>
          <p:cNvPr id="1049177" name="Rectangle 7"/>
          <p:cNvSpPr>
            <a:spLocks noGrp="1" noChangeArrowheads="1"/>
          </p:cNvSpPr>
          <p:nvPr>
            <p:ph type="sldNum" sz="quarter" idx="5"/>
          </p:nvPr>
        </p:nvSpPr>
        <p:spPr/>
        <p:txBody>
          <a:bodyPr/>
          <a:p>
            <a:fld id="{72ACB4EF-20BD-4543-A4DC-88EB2C18A8B5}" type="slidenum">
              <a:rPr lang="en-US"/>
            </a:fld>
            <a:endParaRPr lang="en-US"/>
          </a:p>
        </p:txBody>
      </p:sp>
      <p:sp>
        <p:nvSpPr>
          <p:cNvPr id="1049178" name="Rectangle 2"/>
          <p:cNvSpPr>
            <a:spLocks noChangeAspect="1" noRot="1" noGrp="1" noChangeArrowheads="1" noTextEdit="1"/>
          </p:cNvSpPr>
          <p:nvPr>
            <p:ph type="sldImg"/>
          </p:nvPr>
        </p:nvSpPr>
        <p:spPr/>
      </p:sp>
      <p:sp>
        <p:nvSpPr>
          <p:cNvPr id="1049179" name="Rectangle 3"/>
          <p:cNvSpPr>
            <a:spLocks noGrp="1" noChangeArrowheads="1"/>
          </p:cNvSpPr>
          <p:nvPr>
            <p:ph type="body" idx="1"/>
          </p:nvPr>
        </p:nvSpPr>
        <p:spPr/>
        <p:txBody>
          <a:bodyPr/>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551" name=""/>
        <p:cNvGrpSpPr/>
        <p:nvPr/>
      </p:nvGrpSpPr>
      <p:grpSpPr>
        <a:xfrm>
          <a:off x="0" y="0"/>
          <a:ext cx="0" cy="0"/>
          <a:chOff x="0" y="0"/>
          <a:chExt cx="0" cy="0"/>
        </a:xfrm>
      </p:grpSpPr>
      <p:sp>
        <p:nvSpPr>
          <p:cNvPr id="1049182" name="Rectangle 7"/>
          <p:cNvSpPr>
            <a:spLocks noGrp="1" noChangeArrowheads="1"/>
          </p:cNvSpPr>
          <p:nvPr>
            <p:ph type="sldNum" sz="quarter" idx="5"/>
          </p:nvPr>
        </p:nvSpPr>
        <p:spPr/>
        <p:txBody>
          <a:bodyPr/>
          <a:p>
            <a:fld id="{EF86D6E7-D781-4765-9FD0-BFE044ACCA8C}" type="slidenum">
              <a:rPr lang="en-US"/>
            </a:fld>
            <a:endParaRPr lang="en-US"/>
          </a:p>
        </p:txBody>
      </p:sp>
      <p:sp>
        <p:nvSpPr>
          <p:cNvPr id="1049183" name="Rectangle 2"/>
          <p:cNvSpPr>
            <a:spLocks noChangeAspect="1" noRot="1" noGrp="1" noChangeArrowheads="1" noTextEdit="1"/>
          </p:cNvSpPr>
          <p:nvPr>
            <p:ph type="sldImg"/>
          </p:nvPr>
        </p:nvSpPr>
        <p:spPr/>
      </p:sp>
      <p:sp>
        <p:nvSpPr>
          <p:cNvPr id="1049184" name="Rectangle 3"/>
          <p:cNvSpPr>
            <a:spLocks noGrp="1" noChangeArrowheads="1"/>
          </p:cNvSpPr>
          <p:nvPr>
            <p:ph type="body" idx="1"/>
          </p:nvPr>
        </p:nvSpPr>
        <p:spPr/>
        <p:txBody>
          <a:bodyPr/>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554" name=""/>
        <p:cNvGrpSpPr/>
        <p:nvPr/>
      </p:nvGrpSpPr>
      <p:grpSpPr>
        <a:xfrm>
          <a:off x="0" y="0"/>
          <a:ext cx="0" cy="0"/>
          <a:chOff x="0" y="0"/>
          <a:chExt cx="0" cy="0"/>
        </a:xfrm>
      </p:grpSpPr>
      <p:sp>
        <p:nvSpPr>
          <p:cNvPr id="1049187" name="Rectangle 7"/>
          <p:cNvSpPr>
            <a:spLocks noGrp="1" noChangeArrowheads="1"/>
          </p:cNvSpPr>
          <p:nvPr>
            <p:ph type="sldNum" sz="quarter" idx="5"/>
          </p:nvPr>
        </p:nvSpPr>
        <p:spPr/>
        <p:txBody>
          <a:bodyPr/>
          <a:p>
            <a:fld id="{C5DF45DB-7A5F-4412-8EA1-79ADC05627AB}" type="slidenum">
              <a:rPr lang="en-US"/>
            </a:fld>
            <a:endParaRPr lang="en-US"/>
          </a:p>
        </p:txBody>
      </p:sp>
      <p:sp>
        <p:nvSpPr>
          <p:cNvPr id="1049188" name="Rectangle 2"/>
          <p:cNvSpPr>
            <a:spLocks noChangeAspect="1" noRot="1" noGrp="1" noChangeArrowheads="1" noTextEdit="1"/>
          </p:cNvSpPr>
          <p:nvPr>
            <p:ph type="sldImg"/>
          </p:nvPr>
        </p:nvSpPr>
        <p:spPr/>
      </p:sp>
      <p:sp>
        <p:nvSpPr>
          <p:cNvPr id="1049189" name="Rectangle 3"/>
          <p:cNvSpPr>
            <a:spLocks noGrp="1" noChangeArrowheads="1"/>
          </p:cNvSpPr>
          <p:nvPr>
            <p:ph type="body" idx="1"/>
          </p:nvPr>
        </p:nvSpPr>
        <p:spPr/>
        <p:txBody>
          <a:bodyPr/>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292" name=""/>
        <p:cNvGrpSpPr/>
        <p:nvPr/>
      </p:nvGrpSpPr>
      <p:grpSpPr>
        <a:xfrm>
          <a:off x="0" y="0"/>
          <a:ext cx="0" cy="0"/>
          <a:chOff x="0" y="0"/>
          <a:chExt cx="0" cy="0"/>
        </a:xfrm>
      </p:grpSpPr>
      <p:sp>
        <p:nvSpPr>
          <p:cNvPr id="1048699" name="Rectangle 7"/>
          <p:cNvSpPr>
            <a:spLocks noGrp="1" noChangeArrowheads="1"/>
          </p:cNvSpPr>
          <p:nvPr>
            <p:ph type="sldNum" sz="quarter" idx="5"/>
          </p:nvPr>
        </p:nvSpPr>
        <p:spPr/>
        <p:txBody>
          <a:bodyPr/>
          <a:p>
            <a:fld id="{C1D77A0E-6EF8-4181-8CE6-5D060E4C8B56}" type="slidenum">
              <a:rPr lang="en-US"/>
            </a:fld>
            <a:endParaRPr lang="en-US"/>
          </a:p>
        </p:txBody>
      </p:sp>
      <p:sp>
        <p:nvSpPr>
          <p:cNvPr id="1048700" name="Rectangle 2"/>
          <p:cNvSpPr>
            <a:spLocks noChangeAspect="1" noRot="1" noGrp="1" noChangeArrowheads="1" noTextEdit="1"/>
          </p:cNvSpPr>
          <p:nvPr>
            <p:ph type="sldImg"/>
          </p:nvPr>
        </p:nvSpPr>
        <p:spPr/>
      </p:sp>
      <p:sp>
        <p:nvSpPr>
          <p:cNvPr id="1048701" name="Rectangle 3"/>
          <p:cNvSpPr>
            <a:spLocks noGrp="1" noChangeArrowheads="1"/>
          </p:cNvSpPr>
          <p:nvPr>
            <p:ph type="body" idx="1"/>
          </p:nvPr>
        </p:nvSpPr>
        <p:spPr/>
        <p:txBody>
          <a:bodyPr/>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558" name=""/>
        <p:cNvGrpSpPr/>
        <p:nvPr/>
      </p:nvGrpSpPr>
      <p:grpSpPr>
        <a:xfrm>
          <a:off x="0" y="0"/>
          <a:ext cx="0" cy="0"/>
          <a:chOff x="0" y="0"/>
          <a:chExt cx="0" cy="0"/>
        </a:xfrm>
      </p:grpSpPr>
      <p:sp>
        <p:nvSpPr>
          <p:cNvPr id="1049197" name="Rectangle 7"/>
          <p:cNvSpPr>
            <a:spLocks noGrp="1" noChangeArrowheads="1"/>
          </p:cNvSpPr>
          <p:nvPr>
            <p:ph type="sldNum" sz="quarter" idx="5"/>
          </p:nvPr>
        </p:nvSpPr>
        <p:spPr/>
        <p:txBody>
          <a:bodyPr/>
          <a:p>
            <a:fld id="{9747C42D-2521-4EA6-A86C-358B3E7B5DAF}" type="slidenum">
              <a:rPr lang="en-US"/>
            </a:fld>
            <a:endParaRPr lang="en-US"/>
          </a:p>
        </p:txBody>
      </p:sp>
      <p:sp>
        <p:nvSpPr>
          <p:cNvPr id="1049198" name="Rectangle 2"/>
          <p:cNvSpPr>
            <a:spLocks noChangeAspect="1" noRot="1" noGrp="1" noChangeArrowheads="1" noTextEdit="1"/>
          </p:cNvSpPr>
          <p:nvPr>
            <p:ph type="sldImg"/>
          </p:nvPr>
        </p:nvSpPr>
        <p:spPr/>
      </p:sp>
      <p:sp>
        <p:nvSpPr>
          <p:cNvPr id="1049199" name="Rectangle 3"/>
          <p:cNvSpPr>
            <a:spLocks noGrp="1" noChangeArrowheads="1"/>
          </p:cNvSpPr>
          <p:nvPr>
            <p:ph type="body" idx="1"/>
          </p:nvPr>
        </p:nvSpPr>
        <p:spPr/>
        <p:txBody>
          <a:bodyPr/>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561" name=""/>
        <p:cNvGrpSpPr/>
        <p:nvPr/>
      </p:nvGrpSpPr>
      <p:grpSpPr>
        <a:xfrm>
          <a:off x="0" y="0"/>
          <a:ext cx="0" cy="0"/>
          <a:chOff x="0" y="0"/>
          <a:chExt cx="0" cy="0"/>
        </a:xfrm>
      </p:grpSpPr>
      <p:sp>
        <p:nvSpPr>
          <p:cNvPr id="1049205" name="Rectangle 7"/>
          <p:cNvSpPr>
            <a:spLocks noGrp="1" noChangeArrowheads="1"/>
          </p:cNvSpPr>
          <p:nvPr>
            <p:ph type="sldNum" sz="quarter" idx="5"/>
          </p:nvPr>
        </p:nvSpPr>
        <p:spPr/>
        <p:txBody>
          <a:bodyPr/>
          <a:p>
            <a:fld id="{4165491A-0D3E-4C5C-8377-EBCD9FE17D04}" type="slidenum">
              <a:rPr lang="en-US"/>
            </a:fld>
            <a:endParaRPr lang="en-US"/>
          </a:p>
        </p:txBody>
      </p:sp>
      <p:sp>
        <p:nvSpPr>
          <p:cNvPr id="1049206" name="Rectangle 2"/>
          <p:cNvSpPr>
            <a:spLocks noChangeAspect="1" noRot="1" noGrp="1" noChangeArrowheads="1" noTextEdit="1"/>
          </p:cNvSpPr>
          <p:nvPr>
            <p:ph type="sldImg"/>
          </p:nvPr>
        </p:nvSpPr>
        <p:spPr/>
      </p:sp>
      <p:sp>
        <p:nvSpPr>
          <p:cNvPr id="1049207" name="Rectangle 3"/>
          <p:cNvSpPr>
            <a:spLocks noGrp="1" noChangeArrowheads="1"/>
          </p:cNvSpPr>
          <p:nvPr>
            <p:ph type="body" idx="1"/>
          </p:nvPr>
        </p:nvSpPr>
        <p:spPr/>
        <p:txBody>
          <a:bodyPr/>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564" name=""/>
        <p:cNvGrpSpPr/>
        <p:nvPr/>
      </p:nvGrpSpPr>
      <p:grpSpPr>
        <a:xfrm>
          <a:off x="0" y="0"/>
          <a:ext cx="0" cy="0"/>
          <a:chOff x="0" y="0"/>
          <a:chExt cx="0" cy="0"/>
        </a:xfrm>
      </p:grpSpPr>
      <p:sp>
        <p:nvSpPr>
          <p:cNvPr id="1049210" name="Rectangle 7"/>
          <p:cNvSpPr>
            <a:spLocks noGrp="1" noChangeArrowheads="1"/>
          </p:cNvSpPr>
          <p:nvPr>
            <p:ph type="sldNum" sz="quarter" idx="5"/>
          </p:nvPr>
        </p:nvSpPr>
        <p:spPr/>
        <p:txBody>
          <a:bodyPr/>
          <a:p>
            <a:fld id="{FE78F665-C80F-42CC-A8DC-1FB966B602F9}" type="slidenum">
              <a:rPr lang="en-US"/>
            </a:fld>
            <a:endParaRPr lang="en-US"/>
          </a:p>
        </p:txBody>
      </p:sp>
      <p:sp>
        <p:nvSpPr>
          <p:cNvPr id="1049211" name="Rectangle 2"/>
          <p:cNvSpPr>
            <a:spLocks noChangeAspect="1" noRot="1" noGrp="1" noChangeArrowheads="1" noTextEdit="1"/>
          </p:cNvSpPr>
          <p:nvPr>
            <p:ph type="sldImg"/>
          </p:nvPr>
        </p:nvSpPr>
        <p:spPr/>
      </p:sp>
      <p:sp>
        <p:nvSpPr>
          <p:cNvPr id="1049212" name="Rectangle 3"/>
          <p:cNvSpPr>
            <a:spLocks noGrp="1" noChangeArrowheads="1"/>
          </p:cNvSpPr>
          <p:nvPr>
            <p:ph type="body" idx="1"/>
          </p:nvPr>
        </p:nvSpPr>
        <p:spPr/>
        <p:txBody>
          <a:bodyPr/>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567" name=""/>
        <p:cNvGrpSpPr/>
        <p:nvPr/>
      </p:nvGrpSpPr>
      <p:grpSpPr>
        <a:xfrm>
          <a:off x="0" y="0"/>
          <a:ext cx="0" cy="0"/>
          <a:chOff x="0" y="0"/>
          <a:chExt cx="0" cy="0"/>
        </a:xfrm>
      </p:grpSpPr>
      <p:sp>
        <p:nvSpPr>
          <p:cNvPr id="1049220" name="Rectangle 7"/>
          <p:cNvSpPr>
            <a:spLocks noGrp="1" noChangeArrowheads="1"/>
          </p:cNvSpPr>
          <p:nvPr>
            <p:ph type="sldNum" sz="quarter" idx="5"/>
          </p:nvPr>
        </p:nvSpPr>
        <p:spPr/>
        <p:txBody>
          <a:bodyPr/>
          <a:p>
            <a:fld id="{4D73846E-21CF-4569-8C2B-15B679626E17}" type="slidenum">
              <a:rPr lang="en-US"/>
            </a:fld>
            <a:endParaRPr lang="en-US"/>
          </a:p>
        </p:txBody>
      </p:sp>
      <p:sp>
        <p:nvSpPr>
          <p:cNvPr id="1049221" name="Rectangle 2"/>
          <p:cNvSpPr>
            <a:spLocks noChangeAspect="1" noRot="1" noGrp="1" noChangeArrowheads="1" noTextEdit="1"/>
          </p:cNvSpPr>
          <p:nvPr>
            <p:ph type="sldImg"/>
          </p:nvPr>
        </p:nvSpPr>
        <p:spPr/>
      </p:sp>
      <p:sp>
        <p:nvSpPr>
          <p:cNvPr id="1049222" name="Rectangle 3"/>
          <p:cNvSpPr>
            <a:spLocks noGrp="1" noChangeArrowheads="1"/>
          </p:cNvSpPr>
          <p:nvPr>
            <p:ph type="body" idx="1"/>
          </p:nvPr>
        </p:nvSpPr>
        <p:spPr/>
        <p:txBody>
          <a:bodyPr/>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570" name=""/>
        <p:cNvGrpSpPr/>
        <p:nvPr/>
      </p:nvGrpSpPr>
      <p:grpSpPr>
        <a:xfrm>
          <a:off x="0" y="0"/>
          <a:ext cx="0" cy="0"/>
          <a:chOff x="0" y="0"/>
          <a:chExt cx="0" cy="0"/>
        </a:xfrm>
      </p:grpSpPr>
      <p:sp>
        <p:nvSpPr>
          <p:cNvPr id="1049225" name="Rectangle 7"/>
          <p:cNvSpPr>
            <a:spLocks noGrp="1" noChangeArrowheads="1"/>
          </p:cNvSpPr>
          <p:nvPr>
            <p:ph type="sldNum" sz="quarter" idx="5"/>
          </p:nvPr>
        </p:nvSpPr>
        <p:spPr/>
        <p:txBody>
          <a:bodyPr/>
          <a:p>
            <a:fld id="{DC0B8E6F-9660-4955-8DC0-D6ACECB6297D}" type="slidenum">
              <a:rPr lang="en-US"/>
            </a:fld>
            <a:endParaRPr lang="en-US"/>
          </a:p>
        </p:txBody>
      </p:sp>
      <p:sp>
        <p:nvSpPr>
          <p:cNvPr id="1049226" name="Rectangle 2"/>
          <p:cNvSpPr>
            <a:spLocks noChangeAspect="1" noRot="1" noGrp="1" noChangeArrowheads="1" noTextEdit="1"/>
          </p:cNvSpPr>
          <p:nvPr>
            <p:ph type="sldImg"/>
          </p:nvPr>
        </p:nvSpPr>
        <p:spPr/>
      </p:sp>
      <p:sp>
        <p:nvSpPr>
          <p:cNvPr id="1049227" name="Rectangle 3"/>
          <p:cNvSpPr>
            <a:spLocks noGrp="1" noChangeArrowheads="1"/>
          </p:cNvSpPr>
          <p:nvPr>
            <p:ph type="body" idx="1"/>
          </p:nvPr>
        </p:nvSpPr>
        <p:spPr/>
        <p:txBody>
          <a:bodyPr/>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573" name=""/>
        <p:cNvGrpSpPr/>
        <p:nvPr/>
      </p:nvGrpSpPr>
      <p:grpSpPr>
        <a:xfrm>
          <a:off x="0" y="0"/>
          <a:ext cx="0" cy="0"/>
          <a:chOff x="0" y="0"/>
          <a:chExt cx="0" cy="0"/>
        </a:xfrm>
      </p:grpSpPr>
      <p:sp>
        <p:nvSpPr>
          <p:cNvPr id="1049236" name="Rectangle 7"/>
          <p:cNvSpPr>
            <a:spLocks noGrp="1" noChangeArrowheads="1"/>
          </p:cNvSpPr>
          <p:nvPr>
            <p:ph type="sldNum" sz="quarter" idx="5"/>
          </p:nvPr>
        </p:nvSpPr>
        <p:spPr/>
        <p:txBody>
          <a:bodyPr/>
          <a:p>
            <a:fld id="{1354BE5A-A455-4CEE-AE30-A8AB7B107AB0}" type="slidenum">
              <a:rPr lang="en-US"/>
            </a:fld>
            <a:endParaRPr lang="en-US"/>
          </a:p>
        </p:txBody>
      </p:sp>
      <p:sp>
        <p:nvSpPr>
          <p:cNvPr id="1049237" name="Rectangle 2"/>
          <p:cNvSpPr>
            <a:spLocks noChangeAspect="1" noRot="1" noGrp="1" noChangeArrowheads="1" noTextEdit="1"/>
          </p:cNvSpPr>
          <p:nvPr>
            <p:ph type="sldImg"/>
          </p:nvPr>
        </p:nvSpPr>
        <p:spPr/>
      </p:sp>
      <p:sp>
        <p:nvSpPr>
          <p:cNvPr id="1049238" name="Rectangle 3"/>
          <p:cNvSpPr>
            <a:spLocks noGrp="1" noChangeArrowheads="1"/>
          </p:cNvSpPr>
          <p:nvPr>
            <p:ph type="body" idx="1"/>
          </p:nvPr>
        </p:nvSpPr>
        <p:spPr/>
        <p:txBody>
          <a:bodyPr/>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577" name=""/>
        <p:cNvGrpSpPr/>
        <p:nvPr/>
      </p:nvGrpSpPr>
      <p:grpSpPr>
        <a:xfrm>
          <a:off x="0" y="0"/>
          <a:ext cx="0" cy="0"/>
          <a:chOff x="0" y="0"/>
          <a:chExt cx="0" cy="0"/>
        </a:xfrm>
      </p:grpSpPr>
      <p:sp>
        <p:nvSpPr>
          <p:cNvPr id="1049245" name="Rectangle 7"/>
          <p:cNvSpPr>
            <a:spLocks noGrp="1" noChangeArrowheads="1"/>
          </p:cNvSpPr>
          <p:nvPr>
            <p:ph type="sldNum" sz="quarter" idx="5"/>
          </p:nvPr>
        </p:nvSpPr>
        <p:spPr/>
        <p:txBody>
          <a:bodyPr/>
          <a:p>
            <a:fld id="{84E85A44-8474-4C8E-95EF-ABA288C38AD1}" type="slidenum">
              <a:rPr lang="en-US"/>
            </a:fld>
            <a:endParaRPr lang="en-US"/>
          </a:p>
        </p:txBody>
      </p:sp>
      <p:sp>
        <p:nvSpPr>
          <p:cNvPr id="1049246" name="Rectangle 2"/>
          <p:cNvSpPr>
            <a:spLocks noChangeAspect="1" noRot="1" noGrp="1" noChangeArrowheads="1" noTextEdit="1"/>
          </p:cNvSpPr>
          <p:nvPr>
            <p:ph type="sldImg"/>
          </p:nvPr>
        </p:nvSpPr>
        <p:spPr/>
      </p:sp>
      <p:sp>
        <p:nvSpPr>
          <p:cNvPr id="1049247" name="Rectangle 3"/>
          <p:cNvSpPr>
            <a:spLocks noGrp="1" noChangeArrowheads="1"/>
          </p:cNvSpPr>
          <p:nvPr>
            <p:ph type="body" idx="1"/>
          </p:nvPr>
        </p:nvSpPr>
        <p:spPr/>
        <p:txBody>
          <a:bodyPr/>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580" name=""/>
        <p:cNvGrpSpPr/>
        <p:nvPr/>
      </p:nvGrpSpPr>
      <p:grpSpPr>
        <a:xfrm>
          <a:off x="0" y="0"/>
          <a:ext cx="0" cy="0"/>
          <a:chOff x="0" y="0"/>
          <a:chExt cx="0" cy="0"/>
        </a:xfrm>
      </p:grpSpPr>
      <p:sp>
        <p:nvSpPr>
          <p:cNvPr id="1049252" name="Rectangle 7"/>
          <p:cNvSpPr>
            <a:spLocks noGrp="1" noChangeArrowheads="1"/>
          </p:cNvSpPr>
          <p:nvPr>
            <p:ph type="sldNum" sz="quarter" idx="5"/>
          </p:nvPr>
        </p:nvSpPr>
        <p:spPr/>
        <p:txBody>
          <a:bodyPr/>
          <a:p>
            <a:fld id="{5FAC8C0C-2BA7-4B6C-85F3-B361C01933F4}" type="slidenum">
              <a:rPr lang="en-US"/>
            </a:fld>
            <a:endParaRPr lang="en-US"/>
          </a:p>
        </p:txBody>
      </p:sp>
      <p:sp>
        <p:nvSpPr>
          <p:cNvPr id="1049253" name="Rectangle 2"/>
          <p:cNvSpPr>
            <a:spLocks noChangeAspect="1" noRot="1" noGrp="1" noChangeArrowheads="1" noTextEdit="1"/>
          </p:cNvSpPr>
          <p:nvPr>
            <p:ph type="sldImg"/>
          </p:nvPr>
        </p:nvSpPr>
        <p:spPr/>
      </p:sp>
      <p:sp>
        <p:nvSpPr>
          <p:cNvPr id="1049254" name="Rectangle 3"/>
          <p:cNvSpPr>
            <a:spLocks noGrp="1" noChangeArrowheads="1"/>
          </p:cNvSpPr>
          <p:nvPr>
            <p:ph type="body" idx="1"/>
          </p:nvPr>
        </p:nvSpPr>
        <p:spPr/>
        <p:txBody>
          <a:bodyPr/>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583" name=""/>
        <p:cNvGrpSpPr/>
        <p:nvPr/>
      </p:nvGrpSpPr>
      <p:grpSpPr>
        <a:xfrm>
          <a:off x="0" y="0"/>
          <a:ext cx="0" cy="0"/>
          <a:chOff x="0" y="0"/>
          <a:chExt cx="0" cy="0"/>
        </a:xfrm>
      </p:grpSpPr>
      <p:sp>
        <p:nvSpPr>
          <p:cNvPr id="1049259" name="Rectangle 7"/>
          <p:cNvSpPr>
            <a:spLocks noGrp="1" noChangeArrowheads="1"/>
          </p:cNvSpPr>
          <p:nvPr>
            <p:ph type="sldNum" sz="quarter" idx="5"/>
          </p:nvPr>
        </p:nvSpPr>
        <p:spPr/>
        <p:txBody>
          <a:bodyPr/>
          <a:p>
            <a:fld id="{66A3EE40-792F-4741-83A3-EDF83F156CE6}" type="slidenum">
              <a:rPr lang="en-US"/>
            </a:fld>
            <a:endParaRPr lang="en-US"/>
          </a:p>
        </p:txBody>
      </p:sp>
      <p:sp>
        <p:nvSpPr>
          <p:cNvPr id="1049260" name="Rectangle 2"/>
          <p:cNvSpPr>
            <a:spLocks noChangeAspect="1" noRot="1" noGrp="1" noChangeArrowheads="1" noTextEdit="1"/>
          </p:cNvSpPr>
          <p:nvPr>
            <p:ph type="sldImg"/>
          </p:nvPr>
        </p:nvSpPr>
        <p:spPr/>
      </p:sp>
      <p:sp>
        <p:nvSpPr>
          <p:cNvPr id="1049261" name="Rectangle 3"/>
          <p:cNvSpPr>
            <a:spLocks noGrp="1" noChangeArrowheads="1"/>
          </p:cNvSpPr>
          <p:nvPr>
            <p:ph type="body" idx="1"/>
          </p:nvPr>
        </p:nvSpPr>
        <p:spPr/>
        <p:txBody>
          <a:bodyPr/>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586" name=""/>
        <p:cNvGrpSpPr/>
        <p:nvPr/>
      </p:nvGrpSpPr>
      <p:grpSpPr>
        <a:xfrm>
          <a:off x="0" y="0"/>
          <a:ext cx="0" cy="0"/>
          <a:chOff x="0" y="0"/>
          <a:chExt cx="0" cy="0"/>
        </a:xfrm>
      </p:grpSpPr>
      <p:sp>
        <p:nvSpPr>
          <p:cNvPr id="1049267" name="Rectangle 7"/>
          <p:cNvSpPr>
            <a:spLocks noGrp="1" noChangeArrowheads="1"/>
          </p:cNvSpPr>
          <p:nvPr>
            <p:ph type="sldNum" sz="quarter" idx="5"/>
          </p:nvPr>
        </p:nvSpPr>
        <p:spPr/>
        <p:txBody>
          <a:bodyPr/>
          <a:p>
            <a:fld id="{1AC2E7B0-A25D-4151-9036-119C7CCBA395}" type="slidenum">
              <a:rPr lang="en-US"/>
            </a:fld>
            <a:endParaRPr lang="en-US"/>
          </a:p>
        </p:txBody>
      </p:sp>
      <p:sp>
        <p:nvSpPr>
          <p:cNvPr id="1049268" name="Rectangle 2"/>
          <p:cNvSpPr>
            <a:spLocks noChangeAspect="1" noRot="1" noGrp="1" noChangeArrowheads="1" noTextEdit="1"/>
          </p:cNvSpPr>
          <p:nvPr>
            <p:ph type="sldImg"/>
          </p:nvPr>
        </p:nvSpPr>
        <p:spPr/>
      </p:sp>
      <p:sp>
        <p:nvSpPr>
          <p:cNvPr id="1049269" name="Rectangle 3"/>
          <p:cNvSpPr>
            <a:spLocks noGrp="1" noChangeArrowheads="1"/>
          </p:cNvSpPr>
          <p:nvPr>
            <p:ph type="body" idx="1"/>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PhAnim="0" showMasterSp="0" type="title">
  <p:cSld name="Title Slide">
    <p:spTree>
      <p:nvGrpSpPr>
        <p:cNvPr id="270" name=""/>
        <p:cNvGrpSpPr/>
        <p:nvPr/>
      </p:nvGrpSpPr>
      <p:grpSpPr>
        <a:xfrm>
          <a:off x="0" y="0"/>
          <a:ext cx="0" cy="0"/>
          <a:chOff x="0" y="0"/>
          <a:chExt cx="0" cy="0"/>
        </a:xfrm>
      </p:grpSpPr>
      <p:grpSp>
        <p:nvGrpSpPr>
          <p:cNvPr id="271" name="Group 2"/>
          <p:cNvGrpSpPr/>
          <p:nvPr/>
        </p:nvGrpSpPr>
        <p:grpSpPr bwMode="auto">
          <a:xfrm>
            <a:off x="0" y="0"/>
            <a:ext cx="9148763" cy="6851650"/>
            <a:chOff x="1" y="0"/>
            <a:chExt cx="5763" cy="4316"/>
          </a:xfrm>
        </p:grpSpPr>
        <p:sp>
          <p:nvSpPr>
            <p:cNvPr id="1048631" name="Freeform 3"/>
            <p:cNvSpPr/>
            <p:nvPr/>
          </p:nvSpPr>
          <p:spPr bwMode="hidden">
            <a:xfrm>
              <a:off x="5045" y="2626"/>
              <a:ext cx="719" cy="1690"/>
            </a:xfrm>
            <a:custGeom>
              <a:av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
              <a:endParaRPr lang="en-US"/>
            </a:p>
          </p:txBody>
        </p:sp>
        <p:sp>
          <p:nvSpPr>
            <p:cNvPr id="1048632" name="Freeform 4"/>
            <p:cNvSpPr/>
            <p:nvPr/>
          </p:nvSpPr>
          <p:spPr bwMode="hidden">
            <a:xfrm>
              <a:off x="5386" y="3794"/>
              <a:ext cx="378" cy="522"/>
            </a:xfrm>
            <a:custGeom>
              <a:av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
              <a:endParaRPr lang="en-US"/>
            </a:p>
          </p:txBody>
        </p:sp>
        <p:sp>
          <p:nvSpPr>
            <p:cNvPr id="1048633" name="Freeform 5"/>
            <p:cNvSpPr/>
            <p:nvPr/>
          </p:nvSpPr>
          <p:spPr bwMode="hidden">
            <a:xfrm>
              <a:off x="5680" y="4214"/>
              <a:ext cx="84" cy="102"/>
            </a:xfrm>
            <a:custGeom>
              <a:av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
              <a:endParaRPr lang="en-US"/>
            </a:p>
          </p:txBody>
        </p:sp>
        <p:grpSp>
          <p:nvGrpSpPr>
            <p:cNvPr id="272" name="Group 6"/>
            <p:cNvGrpSpPr/>
            <p:nvPr/>
          </p:nvGrpSpPr>
          <p:grpSpPr bwMode="auto">
            <a:xfrm>
              <a:off x="288" y="0"/>
              <a:ext cx="5098" cy="4316"/>
              <a:chOff x="288" y="0"/>
              <a:chExt cx="5098" cy="4316"/>
            </a:xfrm>
          </p:grpSpPr>
          <p:sp>
            <p:nvSpPr>
              <p:cNvPr id="1048634" name="Freeform 7"/>
              <p:cNvSpPr/>
              <p:nvPr userDrawn="1"/>
            </p:nvSpPr>
            <p:spPr bwMode="hidden">
              <a:xfrm>
                <a:off x="2789" y="0"/>
                <a:ext cx="72" cy="4316"/>
              </a:xfrm>
              <a:custGeom>
                <a:av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635" name="Freeform 8"/>
              <p:cNvSpPr/>
              <p:nvPr userDrawn="1"/>
            </p:nvSpPr>
            <p:spPr bwMode="hidden">
              <a:xfrm>
                <a:off x="3089" y="0"/>
                <a:ext cx="174" cy="4316"/>
              </a:xfrm>
              <a:custGeom>
                <a:av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636" name="Freeform 9"/>
              <p:cNvSpPr/>
              <p:nvPr userDrawn="1"/>
            </p:nvSpPr>
            <p:spPr bwMode="hidden">
              <a:xfrm>
                <a:off x="3358" y="0"/>
                <a:ext cx="337" cy="4316"/>
              </a:xfrm>
              <a:custGeom>
                <a:av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637" name="Freeform 10"/>
              <p:cNvSpPr/>
              <p:nvPr userDrawn="1"/>
            </p:nvSpPr>
            <p:spPr bwMode="hidden">
              <a:xfrm>
                <a:off x="3676" y="0"/>
                <a:ext cx="427" cy="4316"/>
              </a:xfrm>
              <a:custGeom>
                <a:av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638" name="Freeform 11"/>
              <p:cNvSpPr/>
              <p:nvPr userDrawn="1"/>
            </p:nvSpPr>
            <p:spPr bwMode="hidden">
              <a:xfrm>
                <a:off x="3946" y="0"/>
                <a:ext cx="558" cy="4316"/>
              </a:xfrm>
              <a:custGeom>
                <a:av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639" name="Freeform 12"/>
              <p:cNvSpPr/>
              <p:nvPr userDrawn="1"/>
            </p:nvSpPr>
            <p:spPr bwMode="hidden">
              <a:xfrm>
                <a:off x="4246" y="0"/>
                <a:ext cx="690" cy="4316"/>
              </a:xfrm>
              <a:custGeom>
                <a:av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640" name="Freeform 13"/>
              <p:cNvSpPr/>
              <p:nvPr userDrawn="1"/>
            </p:nvSpPr>
            <p:spPr bwMode="hidden">
              <a:xfrm>
                <a:off x="4522" y="0"/>
                <a:ext cx="864" cy="4316"/>
              </a:xfrm>
              <a:custGeom>
                <a:av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641" name="Freeform 14"/>
              <p:cNvSpPr/>
              <p:nvPr userDrawn="1"/>
            </p:nvSpPr>
            <p:spPr bwMode="hidden">
              <a:xfrm>
                <a:off x="2399" y="0"/>
                <a:ext cx="150" cy="4316"/>
              </a:xfrm>
              <a:custGeom>
                <a:av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642" name="Freeform 15"/>
              <p:cNvSpPr/>
              <p:nvPr userDrawn="1"/>
            </p:nvSpPr>
            <p:spPr bwMode="hidden">
              <a:xfrm>
                <a:off x="1967" y="0"/>
                <a:ext cx="300" cy="4316"/>
              </a:xfrm>
              <a:custGeom>
                <a:av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643" name="Freeform 16"/>
              <p:cNvSpPr/>
              <p:nvPr userDrawn="1"/>
            </p:nvSpPr>
            <p:spPr bwMode="hidden">
              <a:xfrm>
                <a:off x="1566" y="0"/>
                <a:ext cx="425" cy="4316"/>
              </a:xfrm>
              <a:custGeom>
                <a:av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644" name="Freeform 17"/>
              <p:cNvSpPr/>
              <p:nvPr userDrawn="1"/>
            </p:nvSpPr>
            <p:spPr bwMode="hidden">
              <a:xfrm>
                <a:off x="1128" y="0"/>
                <a:ext cx="575" cy="4316"/>
              </a:xfrm>
              <a:custGeom>
                <a:av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645" name="Freeform 18"/>
              <p:cNvSpPr/>
              <p:nvPr userDrawn="1"/>
            </p:nvSpPr>
            <p:spPr bwMode="hidden">
              <a:xfrm>
                <a:off x="702" y="0"/>
                <a:ext cx="737" cy="4316"/>
              </a:xfrm>
              <a:custGeom>
                <a:av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646" name="Freeform 19"/>
              <p:cNvSpPr/>
              <p:nvPr userDrawn="1"/>
            </p:nvSpPr>
            <p:spPr bwMode="hidden">
              <a:xfrm>
                <a:off x="288" y="0"/>
                <a:ext cx="840" cy="4316"/>
              </a:xfrm>
              <a:custGeom>
                <a:av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grpSp>
        <p:sp>
          <p:nvSpPr>
            <p:cNvPr id="1048647" name="Freeform 20"/>
            <p:cNvSpPr/>
            <p:nvPr/>
          </p:nvSpPr>
          <p:spPr bwMode="hidden">
            <a:xfrm>
              <a:off x="6" y="2901"/>
              <a:ext cx="606" cy="1415"/>
            </a:xfrm>
            <a:custGeom>
              <a:av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
              <a:endParaRPr lang="en-US"/>
            </a:p>
          </p:txBody>
        </p:sp>
        <p:sp>
          <p:nvSpPr>
            <p:cNvPr id="1048648" name="Freeform 21"/>
            <p:cNvSpPr/>
            <p:nvPr/>
          </p:nvSpPr>
          <p:spPr bwMode="hidden">
            <a:xfrm>
              <a:off x="6" y="3890"/>
              <a:ext cx="228" cy="426"/>
            </a:xfrm>
            <a:custGeom>
              <a:av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
              <a:endParaRPr lang="en-US"/>
            </a:p>
          </p:txBody>
        </p:sp>
        <p:sp>
          <p:nvSpPr>
            <p:cNvPr id="1048649" name="Freeform 22"/>
            <p:cNvSpPr/>
            <p:nvPr/>
          </p:nvSpPr>
          <p:spPr bwMode="hidden">
            <a:xfrm>
              <a:off x="4776" y="0"/>
              <a:ext cx="984" cy="1786"/>
            </a:xfrm>
            <a:custGeom>
              <a:av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p>
              <a:endParaRPr lang="en-US"/>
            </a:p>
          </p:txBody>
        </p:sp>
        <p:sp>
          <p:nvSpPr>
            <p:cNvPr id="1048650" name="Freeform 23"/>
            <p:cNvSpPr/>
            <p:nvPr/>
          </p:nvSpPr>
          <p:spPr bwMode="hidden">
            <a:xfrm>
              <a:off x="5041" y="0"/>
              <a:ext cx="719" cy="845"/>
            </a:xfrm>
            <a:custGeom>
              <a:av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p>
              <a:endParaRPr lang="en-US"/>
            </a:p>
          </p:txBody>
        </p:sp>
        <p:sp>
          <p:nvSpPr>
            <p:cNvPr id="1048651" name="Freeform 24"/>
            <p:cNvSpPr/>
            <p:nvPr/>
          </p:nvSpPr>
          <p:spPr bwMode="hidden">
            <a:xfrm>
              <a:off x="5352" y="0"/>
              <a:ext cx="408" cy="414"/>
            </a:xfrm>
            <a:custGeom>
              <a:av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p>
              <a:endParaRPr lang="en-US"/>
            </a:p>
          </p:txBody>
        </p:sp>
        <p:sp>
          <p:nvSpPr>
            <p:cNvPr id="1048652" name="Freeform 25"/>
            <p:cNvSpPr/>
            <p:nvPr/>
          </p:nvSpPr>
          <p:spPr bwMode="hidden">
            <a:xfrm>
              <a:off x="6" y="0"/>
              <a:ext cx="858" cy="1409"/>
            </a:xfrm>
            <a:custGeom>
              <a:av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p>
              <a:endParaRPr lang="en-US"/>
            </a:p>
          </p:txBody>
        </p:sp>
        <p:sp>
          <p:nvSpPr>
            <p:cNvPr id="1048653" name="Freeform 26"/>
            <p:cNvSpPr/>
            <p:nvPr/>
          </p:nvSpPr>
          <p:spPr bwMode="hidden">
            <a:xfrm>
              <a:off x="6" y="0"/>
              <a:ext cx="588" cy="599"/>
            </a:xfrm>
            <a:custGeom>
              <a:av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p>
              <a:endParaRPr lang="en-US"/>
            </a:p>
          </p:txBody>
        </p:sp>
        <p:sp>
          <p:nvSpPr>
            <p:cNvPr id="1048654" name="Freeform 27"/>
            <p:cNvSpPr/>
            <p:nvPr/>
          </p:nvSpPr>
          <p:spPr bwMode="hidden">
            <a:xfrm>
              <a:off x="6" y="0"/>
              <a:ext cx="270" cy="252"/>
            </a:xfrm>
            <a:custGeom>
              <a:av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p>
              <a:endParaRPr lang="en-US"/>
            </a:p>
          </p:txBody>
        </p:sp>
        <p:sp>
          <p:nvSpPr>
            <p:cNvPr id="1048655" name="Line 28"/>
            <p:cNvSpPr>
              <a:spLocks noChangeShapeType="1"/>
            </p:cNvSpPr>
            <p:nvPr/>
          </p:nvSpPr>
          <p:spPr bwMode="hidden">
            <a:xfrm>
              <a:off x="1" y="2749"/>
              <a:ext cx="5758" cy="0"/>
            </a:xfrm>
            <a:prstGeom prst="line"/>
            <a:noFill/>
            <a:ln w="15875">
              <a:solidFill>
                <a:schemeClr val="bg1"/>
              </a:solidFill>
              <a:round/>
              <a:headEnd/>
              <a:tailEnd/>
            </a:ln>
            <a:effectLst/>
          </p:spPr>
          <p:txBody>
            <a:bodyPr/>
            <a:p>
              <a:endParaRPr lang="en-US"/>
            </a:p>
          </p:txBody>
        </p:sp>
        <p:sp>
          <p:nvSpPr>
            <p:cNvPr id="1048656" name="Line 29"/>
            <p:cNvSpPr>
              <a:spLocks noChangeShapeType="1"/>
            </p:cNvSpPr>
            <p:nvPr/>
          </p:nvSpPr>
          <p:spPr bwMode="hidden">
            <a:xfrm>
              <a:off x="1" y="2356"/>
              <a:ext cx="5758" cy="0"/>
            </a:xfrm>
            <a:prstGeom prst="line"/>
            <a:noFill/>
            <a:ln w="15875">
              <a:solidFill>
                <a:schemeClr val="bg1"/>
              </a:solidFill>
              <a:round/>
              <a:headEnd/>
              <a:tailEnd/>
            </a:ln>
            <a:effectLst/>
          </p:spPr>
          <p:txBody>
            <a:bodyPr/>
            <a:p>
              <a:endParaRPr lang="en-US"/>
            </a:p>
          </p:txBody>
        </p:sp>
        <p:sp>
          <p:nvSpPr>
            <p:cNvPr id="1048657" name="Line 30"/>
            <p:cNvSpPr>
              <a:spLocks noChangeShapeType="1"/>
            </p:cNvSpPr>
            <p:nvPr/>
          </p:nvSpPr>
          <p:spPr bwMode="hidden">
            <a:xfrm>
              <a:off x="1" y="3142"/>
              <a:ext cx="5758" cy="0"/>
            </a:xfrm>
            <a:prstGeom prst="line"/>
            <a:noFill/>
            <a:ln w="15875">
              <a:solidFill>
                <a:schemeClr val="bg2"/>
              </a:solidFill>
              <a:round/>
              <a:headEnd/>
              <a:tailEnd/>
            </a:ln>
            <a:effectLst/>
          </p:spPr>
          <p:txBody>
            <a:bodyPr/>
            <a:p>
              <a:endParaRPr lang="en-US"/>
            </a:p>
          </p:txBody>
        </p:sp>
        <p:grpSp>
          <p:nvGrpSpPr>
            <p:cNvPr id="273" name="Group 31"/>
            <p:cNvGrpSpPr/>
            <p:nvPr/>
          </p:nvGrpSpPr>
          <p:grpSpPr bwMode="auto">
            <a:xfrm>
              <a:off x="1" y="392"/>
              <a:ext cx="5758" cy="1571"/>
              <a:chOff x="1" y="392"/>
              <a:chExt cx="5758" cy="1571"/>
            </a:xfrm>
          </p:grpSpPr>
          <p:sp>
            <p:nvSpPr>
              <p:cNvPr id="1048658" name="Line 32"/>
              <p:cNvSpPr>
                <a:spLocks noChangeShapeType="1"/>
              </p:cNvSpPr>
              <p:nvPr userDrawn="1"/>
            </p:nvSpPr>
            <p:spPr bwMode="hidden">
              <a:xfrm>
                <a:off x="1" y="784"/>
                <a:ext cx="5758" cy="0"/>
              </a:xfrm>
              <a:prstGeom prst="line"/>
              <a:noFill/>
              <a:ln w="15875">
                <a:solidFill>
                  <a:schemeClr val="bg1"/>
                </a:solidFill>
                <a:round/>
                <a:headEnd/>
                <a:tailEnd/>
              </a:ln>
              <a:effectLst/>
            </p:spPr>
            <p:txBody>
              <a:bodyPr/>
              <a:p>
                <a:endParaRPr lang="en-US"/>
              </a:p>
            </p:txBody>
          </p:sp>
          <p:sp>
            <p:nvSpPr>
              <p:cNvPr id="1048659" name="Line 33"/>
              <p:cNvSpPr>
                <a:spLocks noChangeShapeType="1"/>
              </p:cNvSpPr>
              <p:nvPr userDrawn="1"/>
            </p:nvSpPr>
            <p:spPr bwMode="hidden">
              <a:xfrm>
                <a:off x="1" y="1963"/>
                <a:ext cx="5758" cy="0"/>
              </a:xfrm>
              <a:prstGeom prst="line"/>
              <a:noFill/>
              <a:ln w="15875">
                <a:solidFill>
                  <a:schemeClr val="bg1"/>
                </a:solidFill>
                <a:round/>
                <a:headEnd/>
                <a:tailEnd/>
              </a:ln>
              <a:effectLst/>
            </p:spPr>
            <p:txBody>
              <a:bodyPr/>
              <a:p>
                <a:endParaRPr lang="en-US"/>
              </a:p>
            </p:txBody>
          </p:sp>
          <p:sp>
            <p:nvSpPr>
              <p:cNvPr id="1048660" name="Line 34"/>
              <p:cNvSpPr>
                <a:spLocks noChangeShapeType="1"/>
              </p:cNvSpPr>
              <p:nvPr userDrawn="1"/>
            </p:nvSpPr>
            <p:spPr bwMode="hidden">
              <a:xfrm>
                <a:off x="1" y="1570"/>
                <a:ext cx="5758" cy="0"/>
              </a:xfrm>
              <a:prstGeom prst="line"/>
              <a:noFill/>
              <a:ln w="15875">
                <a:solidFill>
                  <a:schemeClr val="bg1"/>
                </a:solidFill>
                <a:round/>
                <a:headEnd/>
                <a:tailEnd/>
              </a:ln>
              <a:effectLst/>
            </p:spPr>
            <p:txBody>
              <a:bodyPr/>
              <a:p>
                <a:endParaRPr lang="en-US"/>
              </a:p>
            </p:txBody>
          </p:sp>
          <p:sp>
            <p:nvSpPr>
              <p:cNvPr id="1048661" name="Line 35"/>
              <p:cNvSpPr>
                <a:spLocks noChangeShapeType="1"/>
              </p:cNvSpPr>
              <p:nvPr userDrawn="1"/>
            </p:nvSpPr>
            <p:spPr bwMode="hidden">
              <a:xfrm>
                <a:off x="1" y="1177"/>
                <a:ext cx="5758" cy="0"/>
              </a:xfrm>
              <a:prstGeom prst="line"/>
              <a:noFill/>
              <a:ln w="15875">
                <a:solidFill>
                  <a:schemeClr val="bg1"/>
                </a:solidFill>
                <a:round/>
                <a:headEnd/>
                <a:tailEnd/>
              </a:ln>
              <a:effectLst/>
            </p:spPr>
            <p:txBody>
              <a:bodyPr/>
              <a:p>
                <a:endParaRPr lang="en-US"/>
              </a:p>
            </p:txBody>
          </p:sp>
          <p:sp>
            <p:nvSpPr>
              <p:cNvPr id="1048662" name="Line 36"/>
              <p:cNvSpPr>
                <a:spLocks noChangeShapeType="1"/>
              </p:cNvSpPr>
              <p:nvPr userDrawn="1"/>
            </p:nvSpPr>
            <p:spPr bwMode="hidden">
              <a:xfrm>
                <a:off x="1" y="392"/>
                <a:ext cx="5758" cy="0"/>
              </a:xfrm>
              <a:prstGeom prst="line"/>
              <a:noFill/>
              <a:ln w="15875">
                <a:solidFill>
                  <a:schemeClr val="bg1"/>
                </a:solidFill>
                <a:round/>
                <a:headEnd/>
                <a:tailEnd/>
              </a:ln>
              <a:effectLst/>
            </p:spPr>
            <p:txBody>
              <a:bodyPr/>
              <a:p>
                <a:endParaRPr lang="en-US"/>
              </a:p>
            </p:txBody>
          </p:sp>
        </p:grpSp>
        <p:sp>
          <p:nvSpPr>
            <p:cNvPr id="1048663" name="Line 37"/>
            <p:cNvSpPr>
              <a:spLocks noChangeShapeType="1"/>
            </p:cNvSpPr>
            <p:nvPr/>
          </p:nvSpPr>
          <p:spPr bwMode="hidden">
            <a:xfrm>
              <a:off x="1" y="3928"/>
              <a:ext cx="5758" cy="0"/>
            </a:xfrm>
            <a:prstGeom prst="line"/>
            <a:noFill/>
            <a:ln w="15875">
              <a:solidFill>
                <a:schemeClr val="bg2"/>
              </a:solidFill>
              <a:round/>
              <a:headEnd/>
              <a:tailEnd/>
            </a:ln>
            <a:effectLst/>
          </p:spPr>
          <p:txBody>
            <a:bodyPr/>
            <a:p>
              <a:endParaRPr lang="en-US"/>
            </a:p>
          </p:txBody>
        </p:sp>
        <p:sp>
          <p:nvSpPr>
            <p:cNvPr id="1048664" name="Line 38"/>
            <p:cNvSpPr>
              <a:spLocks noChangeShapeType="1"/>
            </p:cNvSpPr>
            <p:nvPr/>
          </p:nvSpPr>
          <p:spPr bwMode="hidden">
            <a:xfrm>
              <a:off x="1" y="3535"/>
              <a:ext cx="5758" cy="0"/>
            </a:xfrm>
            <a:prstGeom prst="line"/>
            <a:noFill/>
            <a:ln w="15875">
              <a:solidFill>
                <a:schemeClr val="bg2"/>
              </a:solidFill>
              <a:round/>
              <a:headEnd/>
              <a:tailEnd/>
            </a:ln>
            <a:effectLst/>
          </p:spPr>
          <p:txBody>
            <a:bodyPr/>
            <a:p>
              <a:endParaRPr lang="en-US"/>
            </a:p>
          </p:txBody>
        </p:sp>
      </p:grpSp>
      <p:sp>
        <p:nvSpPr>
          <p:cNvPr id="104866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048666" name="Rectangle 40"/>
          <p:cNvSpPr>
            <a:spLocks noGrp="1" noChangeArrowheads="1"/>
          </p:cNvSpPr>
          <p:nvPr>
            <p:ph type="subTitle" sz="quarter" idx="1"/>
          </p:nvPr>
        </p:nvSpPr>
        <p:spPr>
          <a:xfrm>
            <a:off x="1371600" y="3886200"/>
            <a:ext cx="6400800" cy="1752600"/>
          </a:xfrm>
        </p:spPr>
        <p:txBody>
          <a:bodyPr/>
          <a:lstStyle>
            <a:lvl1pPr algn="ctr" indent="0" marL="0">
              <a:buFont typeface="Wingdings" pitchFamily="2" charset="2"/>
              <a:buNone/>
            </a:lvl1pPr>
          </a:lstStyle>
          <a:p>
            <a:r>
              <a:rPr lang="en-US"/>
              <a:t>Click to edit Master subtitle style</a:t>
            </a:r>
          </a:p>
        </p:txBody>
      </p:sp>
      <p:sp>
        <p:nvSpPr>
          <p:cNvPr id="1048667" name="Rectangle 41"/>
          <p:cNvSpPr>
            <a:spLocks noGrp="1" noChangeArrowheads="1"/>
          </p:cNvSpPr>
          <p:nvPr>
            <p:ph type="dt" sz="quarter" idx="2"/>
          </p:nvPr>
        </p:nvSpPr>
        <p:spPr/>
        <p:txBody>
          <a:bodyPr/>
          <a:p>
            <a:endParaRPr lang="en-US"/>
          </a:p>
        </p:txBody>
      </p:sp>
      <p:sp>
        <p:nvSpPr>
          <p:cNvPr id="1048668" name="Rectangle 42"/>
          <p:cNvSpPr>
            <a:spLocks noGrp="1" noChangeArrowheads="1"/>
          </p:cNvSpPr>
          <p:nvPr>
            <p:ph type="ftr" sz="quarter" idx="3"/>
          </p:nvPr>
        </p:nvSpPr>
        <p:spPr/>
        <p:txBody>
          <a:bodyPr/>
          <a:p>
            <a:endParaRPr lang="en-US"/>
          </a:p>
        </p:txBody>
      </p:sp>
      <p:sp>
        <p:nvSpPr>
          <p:cNvPr id="1048669" name="Rectangle 43"/>
          <p:cNvSpPr>
            <a:spLocks noGrp="1" noChangeArrowheads="1"/>
          </p:cNvSpPr>
          <p:nvPr>
            <p:ph type="sldNum" sz="quarter" idx="4"/>
          </p:nvPr>
        </p:nvSpPr>
        <p:spPr/>
        <p:txBody>
          <a:bodyPr/>
          <a:p>
            <a:fld id="{77507DB0-B188-44C2-9264-36EF7D3F4805}" type="slidenum">
              <a:rPr lang="en-US"/>
            </a:fld>
            <a:endParaRPr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3" presetSubtype="16">
                                  <p:stCondLst>
                                    <p:cond delay="0"/>
                                  </p:stCondLst>
                                  <p:childTnLst>
                                    <p:set>
                                      <p:cBhvr>
                                        <p:cTn dur="1" fill="hold" id="6">
                                          <p:stCondLst>
                                            <p:cond delay="0"/>
                                          </p:stCondLst>
                                        </p:cTn>
                                        <p:tgtEl>
                                          <p:spTgt spid="1048665"/>
                                        </p:tgtEl>
                                        <p:attrNameLst>
                                          <p:attrName>style.visibility</p:attrName>
                                        </p:attrNameLst>
                                      </p:cBhvr>
                                      <p:to>
                                        <p:strVal val="visible"/>
                                      </p:to>
                                    </p:set>
                                    <p:anim calcmode="lin" valueType="num">
                                      <p:cBhvr>
                                        <p:cTn dur="1000" fill="hold" id="7"/>
                                        <p:tgtEl>
                                          <p:spTgt spid="1048665"/>
                                        </p:tgtEl>
                                        <p:attrNameLst>
                                          <p:attrName>ppt_w</p:attrName>
                                        </p:attrNameLst>
                                      </p:cBhvr>
                                      <p:tavLst>
                                        <p:tav tm="0">
                                          <p:val>
                                            <p:fltVal val="0.0"/>
                                          </p:val>
                                        </p:tav>
                                        <p:tav tm="100000">
                                          <p:val>
                                            <p:strVal val="#ppt_w"/>
                                          </p:val>
                                        </p:tav>
                                      </p:tavLst>
                                    </p:anim>
                                    <p:anim calcmode="lin" valueType="num">
                                      <p:cBhvr>
                                        <p:cTn dur="1000" fill="hold" id="8"/>
                                        <p:tgtEl>
                                          <p:spTgt spid="1048665"/>
                                        </p:tgtEl>
                                        <p:attrNameLst>
                                          <p:attrName>ppt_h</p:attrName>
                                        </p:attrNameLst>
                                      </p:cBhvr>
                                      <p:tavLst>
                                        <p:tav tm="0">
                                          <p:val>
                                            <p:fltVal val="0.0"/>
                                          </p:val>
                                        </p:tav>
                                        <p:tav tm="100000">
                                          <p:val>
                                            <p:strVal val="#ppt_h"/>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7" presetSubtype="0">
                                  <p:stCondLst>
                                    <p:cond delay="0"/>
                                  </p:stCondLst>
                                  <p:iterate type="lt">
                                    <p:tmPct val="50000"/>
                                  </p:iterate>
                                  <p:childTnLst>
                                    <p:set>
                                      <p:cBhvr>
                                        <p:cTn dur="1" fill="hold" id="12">
                                          <p:stCondLst>
                                            <p:cond delay="0"/>
                                          </p:stCondLst>
                                        </p:cTn>
                                        <p:tgtEl>
                                          <p:spTgt spid="1048666">
                                            <p:txEl>
                                              <p:pRg st="0" end="0"/>
                                            </p:txEl>
                                          </p:spTgt>
                                        </p:tgtEl>
                                        <p:attrNameLst>
                                          <p:attrName>style.visibility</p:attrName>
                                        </p:attrNameLst>
                                      </p:cBhvr>
                                      <p:to>
                                        <p:strVal val="visible"/>
                                      </p:to>
                                    </p:set>
                                    <p:anim calcmode="discrete" valueType="clr">
                                      <p:cBhvr override="childStyle">
                                        <p:cTn dur="80" id="13"/>
                                        <p:tgtEl>
                                          <p:spTgt spid="104866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14"/>
                                        <p:tgtEl>
                                          <p:spTgt spid="1048666">
                                            <p:txEl>
                                              <p:pRg st="0" end="0"/>
                                            </p:txEl>
                                          </p:spTgt>
                                        </p:tgtEl>
                                        <p:attrNameLst>
                                          <p:attrName>fill.color</p:attrName>
                                        </p:attrNameLst>
                                      </p:cBhvr>
                                      <p:tavLst>
                                        <p:tav tm="0">
                                          <p:val>
                                            <p:clrVal>
                                              <a:schemeClr val="accent2"/>
                                            </p:clrVal>
                                          </p:val>
                                        </p:tav>
                                        <p:tav tm="50000">
                                          <p:val>
                                            <p:clrVal>
                                              <a:schemeClr val="hlink"/>
                                            </p:clrVal>
                                          </p:val>
                                        </p:tav>
                                      </p:tavLst>
                                    </p:anim>
                                    <p:set>
                                      <p:cBhvr>
                                        <p:cTn dur="80" id="15"/>
                                        <p:tgtEl>
                                          <p:spTgt spid="104866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5" grpId="0"/>
      <p:bldP spid="1048666" grpId="0" build="p">
        <p:tmplLst>
          <p:tmpl lvl="1">
            <p:tnLst>
              <p:par>
                <p:cTn fill="hold" nodeType="clickEffect" presetClass="entr" presetID="27" presetSubtype="0">
                  <p:stCondLst>
                    <p:cond delay="0"/>
                  </p:stCondLst>
                  <p:iterate type="lt">
                    <p:tmPct val="50000"/>
                  </p:iterate>
                  <p:childTnLst>
                    <p:set>
                      <p:cBhvr>
                        <p:cTn dur="1" fill="hold">
                          <p:stCondLst>
                            <p:cond delay="0"/>
                          </p:stCondLst>
                        </p:cTn>
                        <p:tgtEl>
                          <p:spTgt spid="1048666"/>
                        </p:tgtEl>
                        <p:attrNameLst>
                          <p:attrName>style.visibility</p:attrName>
                        </p:attrNameLst>
                      </p:cBhvr>
                      <p:to>
                        <p:strVal val="visible"/>
                      </p:to>
                    </p:set>
                    <p:anim calcmode="discrete" valueType="clr">
                      <p:cBhvr override="childStyle">
                        <p:cTn dur="80"/>
                        <p:tgtEl>
                          <p:spTgt spid="1048666"/>
                        </p:tgtEl>
                        <p:attrNameLst>
                          <p:attrName>style.color</p:attrName>
                        </p:attrNameLst>
                      </p:cBhvr>
                      <p:tavLst>
                        <p:tav tm="0">
                          <p:val>
                            <p:clrVal>
                              <a:schemeClr val="accent2"/>
                            </p:clrVal>
                          </p:val>
                        </p:tav>
                        <p:tav tm="50000">
                          <p:val>
                            <p:clrVal>
                              <a:schemeClr val="hlink"/>
                            </p:clrVal>
                          </p:val>
                        </p:tav>
                      </p:tavLst>
                    </p:anim>
                    <p:anim calcmode="discrete" valueType="clr">
                      <p:cBhvr>
                        <p:cTn dur="80"/>
                        <p:tgtEl>
                          <p:spTgt spid="1048666"/>
                        </p:tgtEl>
                        <p:attrNameLst>
                          <p:attrName>fill.color</p:attrName>
                        </p:attrNameLst>
                      </p:cBhvr>
                      <p:tavLst>
                        <p:tav tm="0">
                          <p:val>
                            <p:clrVal>
                              <a:schemeClr val="accent2"/>
                            </p:clrVal>
                          </p:val>
                        </p:tav>
                        <p:tav tm="50000">
                          <p:val>
                            <p:clrVal>
                              <a:schemeClr val="hlink"/>
                            </p:clrVal>
                          </p:val>
                        </p:tav>
                      </p:tavLst>
                    </p:anim>
                    <p:set>
                      <p:cBhvr>
                        <p:cTn dur="80"/>
                        <p:tgtEl>
                          <p:spTgt spid="1048666"/>
                        </p:tgtEl>
                        <p:attrNameLst>
                          <p:attrName>fill.type</p:attrName>
                        </p:attrNameLst>
                      </p:cBhvr>
                      <p:to>
                        <p:strVal val="solid"/>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009" name=""/>
        <p:cNvGrpSpPr/>
        <p:nvPr/>
      </p:nvGrpSpPr>
      <p:grpSpPr>
        <a:xfrm>
          <a:off x="0" y="0"/>
          <a:ext cx="0" cy="0"/>
          <a:chOff x="0" y="0"/>
          <a:chExt cx="0" cy="0"/>
        </a:xfrm>
      </p:grpSpPr>
      <p:sp>
        <p:nvSpPr>
          <p:cNvPr id="1050283" name="Title 1"/>
          <p:cNvSpPr>
            <a:spLocks noGrp="1"/>
          </p:cNvSpPr>
          <p:nvPr>
            <p:ph type="title"/>
          </p:nvPr>
        </p:nvSpPr>
        <p:spPr/>
        <p:txBody>
          <a:bodyPr/>
          <a:p>
            <a:r>
              <a:rPr lang="en-US" smtClean="0"/>
              <a:t>Click to edit Master title style</a:t>
            </a:r>
            <a:endParaRPr lang="en-US"/>
          </a:p>
        </p:txBody>
      </p:sp>
      <p:sp>
        <p:nvSpPr>
          <p:cNvPr id="1050284"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50285" name="Date Placeholder 3"/>
          <p:cNvSpPr>
            <a:spLocks noGrp="1"/>
          </p:cNvSpPr>
          <p:nvPr>
            <p:ph type="dt" sz="half" idx="10"/>
          </p:nvPr>
        </p:nvSpPr>
        <p:spPr/>
        <p:txBody>
          <a:bodyPr/>
          <a:p>
            <a:endParaRPr lang="en-US"/>
          </a:p>
        </p:txBody>
      </p:sp>
      <p:sp>
        <p:nvSpPr>
          <p:cNvPr id="1050286" name="Footer Placeholder 4"/>
          <p:cNvSpPr>
            <a:spLocks noGrp="1"/>
          </p:cNvSpPr>
          <p:nvPr>
            <p:ph type="ftr" sz="quarter" idx="11"/>
          </p:nvPr>
        </p:nvSpPr>
        <p:spPr/>
        <p:txBody>
          <a:bodyPr/>
          <a:p>
            <a:endParaRPr lang="en-US"/>
          </a:p>
        </p:txBody>
      </p:sp>
      <p:sp>
        <p:nvSpPr>
          <p:cNvPr id="1050287" name="Slide Number Placeholder 5"/>
          <p:cNvSpPr>
            <a:spLocks noGrp="1"/>
          </p:cNvSpPr>
          <p:nvPr>
            <p:ph type="sldNum" sz="quarter" idx="12"/>
          </p:nvPr>
        </p:nvSpPr>
        <p:spPr/>
        <p:txBody>
          <a:bodyPr/>
          <a:p>
            <a:fld id="{7F951A08-BFB0-4288-AA93-E4D5C070FA63}" type="slidenum">
              <a:rPr lang="en-US"/>
            </a:fld>
            <a:endParaRPr lang="en-US"/>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004" name=""/>
        <p:cNvGrpSpPr/>
        <p:nvPr/>
      </p:nvGrpSpPr>
      <p:grpSpPr>
        <a:xfrm>
          <a:off x="0" y="0"/>
          <a:ext cx="0" cy="0"/>
          <a:chOff x="0" y="0"/>
          <a:chExt cx="0" cy="0"/>
        </a:xfrm>
      </p:grpSpPr>
      <p:sp>
        <p:nvSpPr>
          <p:cNvPr id="1050256" name="Vertical Title 1"/>
          <p:cNvSpPr>
            <a:spLocks noGrp="1"/>
          </p:cNvSpPr>
          <p:nvPr>
            <p:ph type="title" orient="vert"/>
          </p:nvPr>
        </p:nvSpPr>
        <p:spPr>
          <a:xfrm>
            <a:off x="6629400" y="277813"/>
            <a:ext cx="2057400" cy="5853112"/>
          </a:xfrm>
        </p:spPr>
        <p:txBody>
          <a:bodyPr vert="eaVert"/>
          <a:p>
            <a:r>
              <a:rPr lang="en-US" smtClean="0"/>
              <a:t>Click to edit Master title style</a:t>
            </a:r>
            <a:endParaRPr lang="en-US"/>
          </a:p>
        </p:txBody>
      </p:sp>
      <p:sp>
        <p:nvSpPr>
          <p:cNvPr id="1050257" name="Vertical Text Placeholder 2"/>
          <p:cNvSpPr>
            <a:spLocks noGrp="1"/>
          </p:cNvSpPr>
          <p:nvPr>
            <p:ph type="body" orient="vert" idx="1"/>
          </p:nvPr>
        </p:nvSpPr>
        <p:spPr>
          <a:xfrm>
            <a:off x="457200" y="277813"/>
            <a:ext cx="6019800" cy="5853112"/>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50258" name="Date Placeholder 3"/>
          <p:cNvSpPr>
            <a:spLocks noGrp="1"/>
          </p:cNvSpPr>
          <p:nvPr>
            <p:ph type="dt" sz="half" idx="10"/>
          </p:nvPr>
        </p:nvSpPr>
        <p:spPr/>
        <p:txBody>
          <a:bodyPr/>
          <a:p>
            <a:endParaRPr lang="en-US"/>
          </a:p>
        </p:txBody>
      </p:sp>
      <p:sp>
        <p:nvSpPr>
          <p:cNvPr id="1050259" name="Footer Placeholder 4"/>
          <p:cNvSpPr>
            <a:spLocks noGrp="1"/>
          </p:cNvSpPr>
          <p:nvPr>
            <p:ph type="ftr" sz="quarter" idx="11"/>
          </p:nvPr>
        </p:nvSpPr>
        <p:spPr/>
        <p:txBody>
          <a:bodyPr/>
          <a:p>
            <a:endParaRPr lang="en-US"/>
          </a:p>
        </p:txBody>
      </p:sp>
      <p:sp>
        <p:nvSpPr>
          <p:cNvPr id="1050260" name="Slide Number Placeholder 5"/>
          <p:cNvSpPr>
            <a:spLocks noGrp="1"/>
          </p:cNvSpPr>
          <p:nvPr>
            <p:ph type="sldNum" sz="quarter" idx="12"/>
          </p:nvPr>
        </p:nvSpPr>
        <p:spPr/>
        <p:txBody>
          <a:bodyPr/>
          <a:p>
            <a:fld id="{9977EEDD-33D7-4B27-9BC4-5971448A4ED1}" type="slidenum">
              <a:rPr lang="en-US"/>
            </a:fld>
            <a:endParaRPr lang="en-US"/>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txAndTwoObj">
  <p:cSld name="Title, Text, and 2 Content">
    <p:spTree>
      <p:nvGrpSpPr>
        <p:cNvPr id="329" name=""/>
        <p:cNvGrpSpPr/>
        <p:nvPr/>
      </p:nvGrpSpPr>
      <p:grpSpPr>
        <a:xfrm>
          <a:off x="0" y="0"/>
          <a:ext cx="0" cy="0"/>
          <a:chOff x="0" y="0"/>
          <a:chExt cx="0" cy="0"/>
        </a:xfrm>
      </p:grpSpPr>
      <p:sp>
        <p:nvSpPr>
          <p:cNvPr id="1048758" name="Title 1"/>
          <p:cNvSpPr>
            <a:spLocks noGrp="1"/>
          </p:cNvSpPr>
          <p:nvPr>
            <p:ph type="title"/>
          </p:nvPr>
        </p:nvSpPr>
        <p:spPr>
          <a:xfrm>
            <a:off x="457200" y="277813"/>
            <a:ext cx="8229600" cy="1139825"/>
          </a:xfrm>
        </p:spPr>
        <p:txBody>
          <a:bodyPr/>
          <a:p>
            <a:r>
              <a:rPr lang="en-US" smtClean="0"/>
              <a:t>Click to edit Master title style</a:t>
            </a:r>
            <a:endParaRPr lang="en-US"/>
          </a:p>
        </p:txBody>
      </p:sp>
      <p:sp>
        <p:nvSpPr>
          <p:cNvPr id="1048759" name="Text Placeholder 2"/>
          <p:cNvSpPr>
            <a:spLocks noGrp="1"/>
          </p:cNvSpPr>
          <p:nvPr>
            <p:ph type="body" sz="half" idx="1"/>
          </p:nvPr>
        </p:nvSpPr>
        <p:spPr>
          <a:xfrm>
            <a:off x="457200" y="1600200"/>
            <a:ext cx="4038600" cy="4530725"/>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60" name="Content Placeholder 3"/>
          <p:cNvSpPr>
            <a:spLocks noGrp="1"/>
          </p:cNvSpPr>
          <p:nvPr>
            <p:ph sz="quarter" idx="2"/>
          </p:nvPr>
        </p:nvSpPr>
        <p:spPr>
          <a:xfrm>
            <a:off x="4648200" y="1600200"/>
            <a:ext cx="4038600" cy="2189163"/>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61" name="Content Placeholder 4"/>
          <p:cNvSpPr>
            <a:spLocks noGrp="1"/>
          </p:cNvSpPr>
          <p:nvPr>
            <p:ph sz="quarter" idx="3"/>
          </p:nvPr>
        </p:nvSpPr>
        <p:spPr>
          <a:xfrm>
            <a:off x="4648200" y="3941763"/>
            <a:ext cx="4038600" cy="2189162"/>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62" name="Date Placeholder 5"/>
          <p:cNvSpPr>
            <a:spLocks noGrp="1"/>
          </p:cNvSpPr>
          <p:nvPr>
            <p:ph type="dt" sz="half" idx="10"/>
          </p:nvPr>
        </p:nvSpPr>
        <p:spPr>
          <a:xfrm>
            <a:off x="457200" y="6243638"/>
            <a:ext cx="2133600" cy="457200"/>
          </a:xfrm>
        </p:spPr>
        <p:txBody>
          <a:bodyPr/>
          <a:p>
            <a:endParaRPr lang="en-US"/>
          </a:p>
        </p:txBody>
      </p:sp>
      <p:sp>
        <p:nvSpPr>
          <p:cNvPr id="1048763" name="Footer Placeholder 6"/>
          <p:cNvSpPr>
            <a:spLocks noGrp="1"/>
          </p:cNvSpPr>
          <p:nvPr>
            <p:ph type="ftr" sz="quarter" idx="11"/>
          </p:nvPr>
        </p:nvSpPr>
        <p:spPr>
          <a:xfrm>
            <a:off x="3124200" y="6248400"/>
            <a:ext cx="2895600" cy="457200"/>
          </a:xfrm>
        </p:spPr>
        <p:txBody>
          <a:bodyPr/>
          <a:p>
            <a:endParaRPr lang="en-US"/>
          </a:p>
        </p:txBody>
      </p:sp>
      <p:sp>
        <p:nvSpPr>
          <p:cNvPr id="1048764" name="Slide Number Placeholder 7"/>
          <p:cNvSpPr>
            <a:spLocks noGrp="1"/>
          </p:cNvSpPr>
          <p:nvPr>
            <p:ph type="sldNum" sz="quarter" idx="12"/>
          </p:nvPr>
        </p:nvSpPr>
        <p:spPr>
          <a:xfrm>
            <a:off x="6553200" y="6243638"/>
            <a:ext cx="2133600" cy="457200"/>
          </a:xfrm>
        </p:spPr>
        <p:txBody>
          <a:bodyPr/>
          <a:p>
            <a:fld id="{47392132-9515-404D-BD00-1F5261A00D61}" type="slidenum">
              <a:rPr lang="en-US"/>
            </a:fld>
            <a:endParaRPr lang="en-US"/>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tbl">
  <p:cSld name="Title and Table">
    <p:spTree>
      <p:nvGrpSpPr>
        <p:cNvPr id="398" name=""/>
        <p:cNvGrpSpPr/>
        <p:nvPr/>
      </p:nvGrpSpPr>
      <p:grpSpPr>
        <a:xfrm>
          <a:off x="0" y="0"/>
          <a:ext cx="0" cy="0"/>
          <a:chOff x="0" y="0"/>
          <a:chExt cx="0" cy="0"/>
        </a:xfrm>
      </p:grpSpPr>
      <p:sp>
        <p:nvSpPr>
          <p:cNvPr id="1048872" name="Title 1"/>
          <p:cNvSpPr>
            <a:spLocks noGrp="1"/>
          </p:cNvSpPr>
          <p:nvPr>
            <p:ph type="title"/>
          </p:nvPr>
        </p:nvSpPr>
        <p:spPr>
          <a:xfrm>
            <a:off x="457200" y="277813"/>
            <a:ext cx="8229600" cy="1139825"/>
          </a:xfrm>
        </p:spPr>
        <p:txBody>
          <a:bodyPr/>
          <a:p>
            <a:r>
              <a:rPr lang="en-US" smtClean="0"/>
              <a:t>Click to edit Master title style</a:t>
            </a:r>
            <a:endParaRPr lang="en-US"/>
          </a:p>
        </p:txBody>
      </p:sp>
      <p:sp>
        <p:nvSpPr>
          <p:cNvPr id="1048873" name="Table Placeholder 2"/>
          <p:cNvSpPr>
            <a:spLocks noGrp="1"/>
          </p:cNvSpPr>
          <p:nvPr>
            <p:ph type="tbl" idx="1"/>
          </p:nvPr>
        </p:nvSpPr>
        <p:spPr>
          <a:xfrm>
            <a:off x="457200" y="1600200"/>
            <a:ext cx="8229600" cy="4530725"/>
          </a:xfrm>
        </p:spPr>
        <p:txBody>
          <a:bodyPr/>
          <a:p>
            <a:endParaRPr lang="en-US"/>
          </a:p>
        </p:txBody>
      </p:sp>
      <p:sp>
        <p:nvSpPr>
          <p:cNvPr id="1048874" name="Date Placeholder 3"/>
          <p:cNvSpPr>
            <a:spLocks noGrp="1"/>
          </p:cNvSpPr>
          <p:nvPr>
            <p:ph type="dt" sz="half" idx="10"/>
          </p:nvPr>
        </p:nvSpPr>
        <p:spPr>
          <a:xfrm>
            <a:off x="457200" y="6243638"/>
            <a:ext cx="2133600" cy="457200"/>
          </a:xfrm>
        </p:spPr>
        <p:txBody>
          <a:bodyPr/>
          <a:p>
            <a:endParaRPr lang="en-US"/>
          </a:p>
        </p:txBody>
      </p:sp>
      <p:sp>
        <p:nvSpPr>
          <p:cNvPr id="1048875" name="Footer Placeholder 4"/>
          <p:cNvSpPr>
            <a:spLocks noGrp="1"/>
          </p:cNvSpPr>
          <p:nvPr>
            <p:ph type="ftr" sz="quarter" idx="11"/>
          </p:nvPr>
        </p:nvSpPr>
        <p:spPr>
          <a:xfrm>
            <a:off x="3124200" y="6248400"/>
            <a:ext cx="2895600" cy="457200"/>
          </a:xfrm>
        </p:spPr>
        <p:txBody>
          <a:bodyPr/>
          <a:p>
            <a:endParaRPr lang="en-US"/>
          </a:p>
        </p:txBody>
      </p:sp>
      <p:sp>
        <p:nvSpPr>
          <p:cNvPr id="1048876" name="Slide Number Placeholder 5"/>
          <p:cNvSpPr>
            <a:spLocks noGrp="1"/>
          </p:cNvSpPr>
          <p:nvPr>
            <p:ph type="sldNum" sz="quarter" idx="12"/>
          </p:nvPr>
        </p:nvSpPr>
        <p:spPr>
          <a:xfrm>
            <a:off x="6553200" y="6243638"/>
            <a:ext cx="2133600" cy="457200"/>
          </a:xfrm>
        </p:spPr>
        <p:txBody>
          <a:bodyPr/>
          <a:p>
            <a:fld id="{CF2A4F25-FDEE-4760-BA2C-193CFD7B8EFF}" type="slidenum">
              <a:rPr lang="en-US"/>
            </a:fld>
            <a:endParaRPr lang="en-US"/>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chart">
  <p:cSld name="Title and Chart">
    <p:spTree>
      <p:nvGrpSpPr>
        <p:cNvPr id="449" name=""/>
        <p:cNvGrpSpPr/>
        <p:nvPr/>
      </p:nvGrpSpPr>
      <p:grpSpPr>
        <a:xfrm>
          <a:off x="0" y="0"/>
          <a:ext cx="0" cy="0"/>
          <a:chOff x="0" y="0"/>
          <a:chExt cx="0" cy="0"/>
        </a:xfrm>
      </p:grpSpPr>
      <p:sp>
        <p:nvSpPr>
          <p:cNvPr id="1048986" name="Title 1"/>
          <p:cNvSpPr>
            <a:spLocks noGrp="1"/>
          </p:cNvSpPr>
          <p:nvPr>
            <p:ph type="title"/>
          </p:nvPr>
        </p:nvSpPr>
        <p:spPr>
          <a:xfrm>
            <a:off x="457200" y="277813"/>
            <a:ext cx="8229600" cy="1139825"/>
          </a:xfrm>
        </p:spPr>
        <p:txBody>
          <a:bodyPr/>
          <a:p>
            <a:r>
              <a:rPr lang="en-US" smtClean="0"/>
              <a:t>Click to edit Master title style</a:t>
            </a:r>
            <a:endParaRPr lang="en-US"/>
          </a:p>
        </p:txBody>
      </p:sp>
      <p:sp>
        <p:nvSpPr>
          <p:cNvPr id="1048987" name="Chart Placeholder 2"/>
          <p:cNvSpPr>
            <a:spLocks noGrp="1"/>
          </p:cNvSpPr>
          <p:nvPr>
            <p:ph type="chart" idx="1"/>
          </p:nvPr>
        </p:nvSpPr>
        <p:spPr>
          <a:xfrm>
            <a:off x="457200" y="1600200"/>
            <a:ext cx="8229600" cy="4530725"/>
          </a:xfrm>
        </p:spPr>
        <p:txBody>
          <a:bodyPr/>
          <a:p>
            <a:endParaRPr lang="en-US"/>
          </a:p>
        </p:txBody>
      </p:sp>
      <p:sp>
        <p:nvSpPr>
          <p:cNvPr id="1048988" name="Date Placeholder 3"/>
          <p:cNvSpPr>
            <a:spLocks noGrp="1"/>
          </p:cNvSpPr>
          <p:nvPr>
            <p:ph type="dt" sz="half" idx="10"/>
          </p:nvPr>
        </p:nvSpPr>
        <p:spPr>
          <a:xfrm>
            <a:off x="457200" y="6243638"/>
            <a:ext cx="2133600" cy="457200"/>
          </a:xfrm>
        </p:spPr>
        <p:txBody>
          <a:bodyPr/>
          <a:p>
            <a:endParaRPr lang="en-US"/>
          </a:p>
        </p:txBody>
      </p:sp>
      <p:sp>
        <p:nvSpPr>
          <p:cNvPr id="1048989" name="Footer Placeholder 4"/>
          <p:cNvSpPr>
            <a:spLocks noGrp="1"/>
          </p:cNvSpPr>
          <p:nvPr>
            <p:ph type="ftr" sz="quarter" idx="11"/>
          </p:nvPr>
        </p:nvSpPr>
        <p:spPr>
          <a:xfrm>
            <a:off x="3124200" y="6248400"/>
            <a:ext cx="2895600" cy="457200"/>
          </a:xfrm>
        </p:spPr>
        <p:txBody>
          <a:bodyPr/>
          <a:p>
            <a:endParaRPr lang="en-US"/>
          </a:p>
        </p:txBody>
      </p:sp>
      <p:sp>
        <p:nvSpPr>
          <p:cNvPr id="1048990" name="Slide Number Placeholder 5"/>
          <p:cNvSpPr>
            <a:spLocks noGrp="1"/>
          </p:cNvSpPr>
          <p:nvPr>
            <p:ph type="sldNum" sz="quarter" idx="12"/>
          </p:nvPr>
        </p:nvSpPr>
        <p:spPr>
          <a:xfrm>
            <a:off x="6553200" y="6243638"/>
            <a:ext cx="2133600" cy="457200"/>
          </a:xfrm>
        </p:spPr>
        <p:txBody>
          <a:bodyPr/>
          <a:p>
            <a:fld id="{FFA9174F-B355-4195-8872-FCAF070E01CF}" type="slidenum">
              <a:rPr lang="en-US"/>
            </a:fld>
            <a:endParaRPr lang="en-US"/>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xAndObj">
  <p:cSld name="Title, Text, and Content">
    <p:spTree>
      <p:nvGrpSpPr>
        <p:cNvPr id="681" name=""/>
        <p:cNvGrpSpPr/>
        <p:nvPr/>
      </p:nvGrpSpPr>
      <p:grpSpPr>
        <a:xfrm>
          <a:off x="0" y="0"/>
          <a:ext cx="0" cy="0"/>
          <a:chOff x="0" y="0"/>
          <a:chExt cx="0" cy="0"/>
        </a:xfrm>
      </p:grpSpPr>
      <p:sp>
        <p:nvSpPr>
          <p:cNvPr id="1049497" name="Title 1"/>
          <p:cNvSpPr>
            <a:spLocks noGrp="1"/>
          </p:cNvSpPr>
          <p:nvPr>
            <p:ph type="title"/>
          </p:nvPr>
        </p:nvSpPr>
        <p:spPr>
          <a:xfrm>
            <a:off x="457200" y="277813"/>
            <a:ext cx="8229600" cy="1139825"/>
          </a:xfrm>
        </p:spPr>
        <p:txBody>
          <a:bodyPr/>
          <a:p>
            <a:r>
              <a:rPr lang="en-US" smtClean="0"/>
              <a:t>Click to edit Master title style</a:t>
            </a:r>
            <a:endParaRPr lang="en-US"/>
          </a:p>
        </p:txBody>
      </p:sp>
      <p:sp>
        <p:nvSpPr>
          <p:cNvPr id="1049498" name="Text Placeholder 2"/>
          <p:cNvSpPr>
            <a:spLocks noGrp="1"/>
          </p:cNvSpPr>
          <p:nvPr>
            <p:ph type="body" sz="half" idx="1"/>
          </p:nvPr>
        </p:nvSpPr>
        <p:spPr>
          <a:xfrm>
            <a:off x="457200" y="1600200"/>
            <a:ext cx="4038600" cy="4530725"/>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499" name="Content Placeholder 3"/>
          <p:cNvSpPr>
            <a:spLocks noGrp="1"/>
          </p:cNvSpPr>
          <p:nvPr>
            <p:ph sz="half" idx="2"/>
          </p:nvPr>
        </p:nvSpPr>
        <p:spPr>
          <a:xfrm>
            <a:off x="4648200" y="1600200"/>
            <a:ext cx="4038600" cy="4530725"/>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500" name="Date Placeholder 4"/>
          <p:cNvSpPr>
            <a:spLocks noGrp="1"/>
          </p:cNvSpPr>
          <p:nvPr>
            <p:ph type="dt" sz="half" idx="10"/>
          </p:nvPr>
        </p:nvSpPr>
        <p:spPr>
          <a:xfrm>
            <a:off x="457200" y="6243638"/>
            <a:ext cx="2133600" cy="457200"/>
          </a:xfrm>
        </p:spPr>
        <p:txBody>
          <a:bodyPr/>
          <a:p>
            <a:endParaRPr lang="en-US"/>
          </a:p>
        </p:txBody>
      </p:sp>
      <p:sp>
        <p:nvSpPr>
          <p:cNvPr id="1049501" name="Footer Placeholder 5"/>
          <p:cNvSpPr>
            <a:spLocks noGrp="1"/>
          </p:cNvSpPr>
          <p:nvPr>
            <p:ph type="ftr" sz="quarter" idx="11"/>
          </p:nvPr>
        </p:nvSpPr>
        <p:spPr>
          <a:xfrm>
            <a:off x="3124200" y="6248400"/>
            <a:ext cx="2895600" cy="457200"/>
          </a:xfrm>
        </p:spPr>
        <p:txBody>
          <a:bodyPr/>
          <a:p>
            <a:endParaRPr lang="en-US"/>
          </a:p>
        </p:txBody>
      </p:sp>
      <p:sp>
        <p:nvSpPr>
          <p:cNvPr id="1049502" name="Slide Number Placeholder 6"/>
          <p:cNvSpPr>
            <a:spLocks noGrp="1"/>
          </p:cNvSpPr>
          <p:nvPr>
            <p:ph type="sldNum" sz="quarter" idx="12"/>
          </p:nvPr>
        </p:nvSpPr>
        <p:spPr>
          <a:xfrm>
            <a:off x="6553200" y="6243638"/>
            <a:ext cx="2133600" cy="457200"/>
          </a:xfrm>
        </p:spPr>
        <p:txBody>
          <a:bodyPr/>
          <a:p>
            <a:fld id="{12E8CC1F-E03F-4671-A0A1-988FA0525C56}" type="slidenum">
              <a:rPr lang="en-US"/>
            </a:fld>
            <a:endParaRPr lang="en-US"/>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objOnly">
  <p:cSld name="Content">
    <p:spTree>
      <p:nvGrpSpPr>
        <p:cNvPr id="910" name=""/>
        <p:cNvGrpSpPr/>
        <p:nvPr/>
      </p:nvGrpSpPr>
      <p:grpSpPr>
        <a:xfrm>
          <a:off x="0" y="0"/>
          <a:ext cx="0" cy="0"/>
          <a:chOff x="0" y="0"/>
          <a:chExt cx="0" cy="0"/>
        </a:xfrm>
      </p:grpSpPr>
      <p:sp>
        <p:nvSpPr>
          <p:cNvPr id="1049993" name="Content Placeholder 1"/>
          <p:cNvSpPr>
            <a:spLocks noGrp="1"/>
          </p:cNvSpPr>
          <p:nvPr>
            <p:ph/>
          </p:nvPr>
        </p:nvSpPr>
        <p:spPr>
          <a:xfrm>
            <a:off x="457200" y="277813"/>
            <a:ext cx="8229600" cy="5853112"/>
          </a:xfrm>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994" name="Date Placeholder 2"/>
          <p:cNvSpPr>
            <a:spLocks noGrp="1"/>
          </p:cNvSpPr>
          <p:nvPr>
            <p:ph type="dt" sz="half" idx="10"/>
          </p:nvPr>
        </p:nvSpPr>
        <p:spPr>
          <a:xfrm>
            <a:off x="457200" y="6243638"/>
            <a:ext cx="2133600" cy="457200"/>
          </a:xfrm>
        </p:spPr>
        <p:txBody>
          <a:bodyPr/>
          <a:p>
            <a:endParaRPr lang="en-US"/>
          </a:p>
        </p:txBody>
      </p:sp>
      <p:sp>
        <p:nvSpPr>
          <p:cNvPr id="1049995" name="Footer Placeholder 3"/>
          <p:cNvSpPr>
            <a:spLocks noGrp="1"/>
          </p:cNvSpPr>
          <p:nvPr>
            <p:ph type="ftr" sz="quarter" idx="11"/>
          </p:nvPr>
        </p:nvSpPr>
        <p:spPr>
          <a:xfrm>
            <a:off x="3124200" y="6248400"/>
            <a:ext cx="2895600" cy="457200"/>
          </a:xfrm>
        </p:spPr>
        <p:txBody>
          <a:bodyPr/>
          <a:p>
            <a:endParaRPr lang="en-US"/>
          </a:p>
        </p:txBody>
      </p:sp>
      <p:sp>
        <p:nvSpPr>
          <p:cNvPr id="1049996" name="Slide Number Placeholder 4"/>
          <p:cNvSpPr>
            <a:spLocks noGrp="1"/>
          </p:cNvSpPr>
          <p:nvPr>
            <p:ph type="sldNum" sz="quarter" idx="12"/>
          </p:nvPr>
        </p:nvSpPr>
        <p:spPr>
          <a:xfrm>
            <a:off x="6553200" y="6243638"/>
            <a:ext cx="2133600" cy="457200"/>
          </a:xfrm>
        </p:spPr>
        <p:txBody>
          <a:bodyPr/>
          <a:p>
            <a:fld id="{CCC1D3F4-7FAB-4B8D-B34D-B79838AA430B}" type="slidenum">
              <a:rPr lang="en-US"/>
            </a:fld>
            <a:endParaRPr lang="en-US"/>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77" name=""/>
        <p:cNvGrpSpPr/>
        <p:nvPr/>
      </p:nvGrpSpPr>
      <p:grpSpPr>
        <a:xfrm>
          <a:off x="0" y="0"/>
          <a:ext cx="0" cy="0"/>
          <a:chOff x="0" y="0"/>
          <a:chExt cx="0" cy="0"/>
        </a:xfrm>
      </p:grpSpPr>
      <p:sp>
        <p:nvSpPr>
          <p:cNvPr id="1048675" name="Title 1"/>
          <p:cNvSpPr>
            <a:spLocks noGrp="1"/>
          </p:cNvSpPr>
          <p:nvPr>
            <p:ph type="title"/>
          </p:nvPr>
        </p:nvSpPr>
        <p:spPr/>
        <p:txBody>
          <a:bodyPr/>
          <a:p>
            <a:r>
              <a:rPr lang="en-US" smtClean="0"/>
              <a:t>Click to edit Master title style</a:t>
            </a:r>
            <a:endParaRPr lang="en-US"/>
          </a:p>
        </p:txBody>
      </p:sp>
      <p:sp>
        <p:nvSpPr>
          <p:cNvPr id="1048676"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77" name="Date Placeholder 3"/>
          <p:cNvSpPr>
            <a:spLocks noGrp="1"/>
          </p:cNvSpPr>
          <p:nvPr>
            <p:ph type="dt" sz="half" idx="10"/>
          </p:nvPr>
        </p:nvSpPr>
        <p:spPr/>
        <p:txBody>
          <a:bodyPr/>
          <a:p>
            <a:endParaRPr lang="en-US"/>
          </a:p>
        </p:txBody>
      </p:sp>
      <p:sp>
        <p:nvSpPr>
          <p:cNvPr id="1048678" name="Footer Placeholder 4"/>
          <p:cNvSpPr>
            <a:spLocks noGrp="1"/>
          </p:cNvSpPr>
          <p:nvPr>
            <p:ph type="ftr" sz="quarter" idx="11"/>
          </p:nvPr>
        </p:nvSpPr>
        <p:spPr/>
        <p:txBody>
          <a:bodyPr/>
          <a:p>
            <a:endParaRPr lang="en-US"/>
          </a:p>
        </p:txBody>
      </p:sp>
      <p:sp>
        <p:nvSpPr>
          <p:cNvPr id="1048679" name="Slide Number Placeholder 5"/>
          <p:cNvSpPr>
            <a:spLocks noGrp="1"/>
          </p:cNvSpPr>
          <p:nvPr>
            <p:ph type="sldNum" sz="quarter" idx="12"/>
          </p:nvPr>
        </p:nvSpPr>
        <p:spPr/>
        <p:txBody>
          <a:bodyPr/>
          <a:p>
            <a:fld id="{E0E710EF-030C-432B-B3EA-8D4A3F27A35C}" type="slidenum">
              <a:rPr lang="en-US"/>
            </a:fld>
            <a:endParaRPr lang="en-US"/>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006" name=""/>
        <p:cNvGrpSpPr/>
        <p:nvPr/>
      </p:nvGrpSpPr>
      <p:grpSpPr>
        <a:xfrm>
          <a:off x="0" y="0"/>
          <a:ext cx="0" cy="0"/>
          <a:chOff x="0" y="0"/>
          <a:chExt cx="0" cy="0"/>
        </a:xfrm>
      </p:grpSpPr>
      <p:sp>
        <p:nvSpPr>
          <p:cNvPr id="1050267"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US"/>
          </a:p>
        </p:txBody>
      </p:sp>
      <p:sp>
        <p:nvSpPr>
          <p:cNvPr id="1050268" name="Text Placeholder 2"/>
          <p:cNvSpPr>
            <a:spLocks noGrp="1"/>
          </p:cNvSpPr>
          <p:nvPr>
            <p:ph type="body" idx="1"/>
          </p:nvPr>
        </p:nvSpPr>
        <p:spPr>
          <a:xfrm>
            <a:off x="722313" y="2906713"/>
            <a:ext cx="7772400" cy="1500187"/>
          </a:xfrm>
        </p:spPr>
        <p:txBody>
          <a:bodyPr anchor="b"/>
          <a:lstStyle>
            <a:lvl1pPr indent="0" marL="0">
              <a:buNone/>
              <a:defRPr sz="2000"/>
            </a:lvl1pPr>
            <a:lvl2pPr indent="0" marL="457200">
              <a:buNone/>
              <a:defRPr sz="1800"/>
            </a:lvl2pPr>
            <a:lvl3pPr indent="0" marL="914400">
              <a:buNone/>
              <a:defRPr sz="1600"/>
            </a:lvl3pPr>
            <a:lvl4pPr indent="0" marL="1371600">
              <a:buNone/>
              <a:defRPr sz="1400"/>
            </a:lvl4pPr>
            <a:lvl5pPr indent="0" marL="1828800">
              <a:buNone/>
              <a:defRPr sz="1400"/>
            </a:lvl5pPr>
            <a:lvl6pPr indent="0" marL="2286000">
              <a:buNone/>
              <a:defRPr sz="1400"/>
            </a:lvl6pPr>
            <a:lvl7pPr indent="0" marL="2743200">
              <a:buNone/>
              <a:defRPr sz="1400"/>
            </a:lvl7pPr>
            <a:lvl8pPr indent="0" marL="3200400">
              <a:buNone/>
              <a:defRPr sz="1400"/>
            </a:lvl8pPr>
            <a:lvl9pPr indent="0" marL="3657600">
              <a:buNone/>
              <a:defRPr sz="1400"/>
            </a:lvl9pPr>
          </a:lstStyle>
          <a:p>
            <a:pPr lvl="0"/>
            <a:r>
              <a:rPr lang="en-US" smtClean="0"/>
              <a:t>Click to edit Master text styles</a:t>
            </a:r>
          </a:p>
        </p:txBody>
      </p:sp>
      <p:sp>
        <p:nvSpPr>
          <p:cNvPr id="1050269" name="Date Placeholder 3"/>
          <p:cNvSpPr>
            <a:spLocks noGrp="1"/>
          </p:cNvSpPr>
          <p:nvPr>
            <p:ph type="dt" sz="half" idx="10"/>
          </p:nvPr>
        </p:nvSpPr>
        <p:spPr/>
        <p:txBody>
          <a:bodyPr/>
          <a:p>
            <a:endParaRPr lang="en-US"/>
          </a:p>
        </p:txBody>
      </p:sp>
      <p:sp>
        <p:nvSpPr>
          <p:cNvPr id="1050270" name="Footer Placeholder 4"/>
          <p:cNvSpPr>
            <a:spLocks noGrp="1"/>
          </p:cNvSpPr>
          <p:nvPr>
            <p:ph type="ftr" sz="quarter" idx="11"/>
          </p:nvPr>
        </p:nvSpPr>
        <p:spPr/>
        <p:txBody>
          <a:bodyPr/>
          <a:p>
            <a:endParaRPr lang="en-US"/>
          </a:p>
        </p:txBody>
      </p:sp>
      <p:sp>
        <p:nvSpPr>
          <p:cNvPr id="1050271" name="Slide Number Placeholder 5"/>
          <p:cNvSpPr>
            <a:spLocks noGrp="1"/>
          </p:cNvSpPr>
          <p:nvPr>
            <p:ph type="sldNum" sz="quarter" idx="12"/>
          </p:nvPr>
        </p:nvSpPr>
        <p:spPr/>
        <p:txBody>
          <a:bodyPr/>
          <a:p>
            <a:fld id="{DD56D3BA-DF7D-415C-87E1-15EC03D15C1F}" type="slidenum">
              <a:rPr lang="en-US"/>
            </a:fld>
            <a:endParaRPr lang="en-US"/>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507" name=""/>
        <p:cNvGrpSpPr/>
        <p:nvPr/>
      </p:nvGrpSpPr>
      <p:grpSpPr>
        <a:xfrm>
          <a:off x="0" y="0"/>
          <a:ext cx="0" cy="0"/>
          <a:chOff x="0" y="0"/>
          <a:chExt cx="0" cy="0"/>
        </a:xfrm>
      </p:grpSpPr>
      <p:sp>
        <p:nvSpPr>
          <p:cNvPr id="1049095" name="Title 1"/>
          <p:cNvSpPr>
            <a:spLocks noGrp="1"/>
          </p:cNvSpPr>
          <p:nvPr>
            <p:ph type="title"/>
          </p:nvPr>
        </p:nvSpPr>
        <p:spPr/>
        <p:txBody>
          <a:bodyPr/>
          <a:p>
            <a:r>
              <a:rPr lang="en-US" smtClean="0"/>
              <a:t>Click to edit Master title style</a:t>
            </a:r>
            <a:endParaRPr lang="en-US"/>
          </a:p>
        </p:txBody>
      </p:sp>
      <p:sp>
        <p:nvSpPr>
          <p:cNvPr id="1049096"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97"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098" name="Date Placeholder 4"/>
          <p:cNvSpPr>
            <a:spLocks noGrp="1"/>
          </p:cNvSpPr>
          <p:nvPr>
            <p:ph type="dt" sz="half" idx="10"/>
          </p:nvPr>
        </p:nvSpPr>
        <p:spPr/>
        <p:txBody>
          <a:bodyPr/>
          <a:p>
            <a:endParaRPr lang="en-US"/>
          </a:p>
        </p:txBody>
      </p:sp>
      <p:sp>
        <p:nvSpPr>
          <p:cNvPr id="1049099" name="Footer Placeholder 5"/>
          <p:cNvSpPr>
            <a:spLocks noGrp="1"/>
          </p:cNvSpPr>
          <p:nvPr>
            <p:ph type="ftr" sz="quarter" idx="11"/>
          </p:nvPr>
        </p:nvSpPr>
        <p:spPr/>
        <p:txBody>
          <a:bodyPr/>
          <a:p>
            <a:endParaRPr lang="en-US"/>
          </a:p>
        </p:txBody>
      </p:sp>
      <p:sp>
        <p:nvSpPr>
          <p:cNvPr id="1049100" name="Slide Number Placeholder 6"/>
          <p:cNvSpPr>
            <a:spLocks noGrp="1"/>
          </p:cNvSpPr>
          <p:nvPr>
            <p:ph type="sldNum" sz="quarter" idx="12"/>
          </p:nvPr>
        </p:nvSpPr>
        <p:spPr/>
        <p:txBody>
          <a:bodyPr/>
          <a:p>
            <a:fld id="{303468C1-FDEC-4DFB-924D-78E2981FD4DC}" type="slidenum">
              <a:rPr lang="en-US"/>
            </a:fld>
            <a:endParaRPr lang="en-US"/>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007" name=""/>
        <p:cNvGrpSpPr/>
        <p:nvPr/>
      </p:nvGrpSpPr>
      <p:grpSpPr>
        <a:xfrm>
          <a:off x="0" y="0"/>
          <a:ext cx="0" cy="0"/>
          <a:chOff x="0" y="0"/>
          <a:chExt cx="0" cy="0"/>
        </a:xfrm>
      </p:grpSpPr>
      <p:sp>
        <p:nvSpPr>
          <p:cNvPr id="1050272" name="Title 1"/>
          <p:cNvSpPr>
            <a:spLocks noGrp="1"/>
          </p:cNvSpPr>
          <p:nvPr>
            <p:ph type="title"/>
          </p:nvPr>
        </p:nvSpPr>
        <p:spPr>
          <a:xfrm>
            <a:off x="457200" y="274638"/>
            <a:ext cx="8229600" cy="1143000"/>
          </a:xfrm>
        </p:spPr>
        <p:txBody>
          <a:bodyPr/>
          <a:p>
            <a:r>
              <a:rPr lang="en-US" smtClean="0"/>
              <a:t>Click to edit Master title style</a:t>
            </a:r>
            <a:endParaRPr lang="en-US"/>
          </a:p>
        </p:txBody>
      </p:sp>
      <p:sp>
        <p:nvSpPr>
          <p:cNvPr id="1050273"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5027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50275"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5027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50277" name="Date Placeholder 6"/>
          <p:cNvSpPr>
            <a:spLocks noGrp="1"/>
          </p:cNvSpPr>
          <p:nvPr>
            <p:ph type="dt" sz="half" idx="10"/>
          </p:nvPr>
        </p:nvSpPr>
        <p:spPr/>
        <p:txBody>
          <a:bodyPr/>
          <a:p>
            <a:endParaRPr lang="en-US"/>
          </a:p>
        </p:txBody>
      </p:sp>
      <p:sp>
        <p:nvSpPr>
          <p:cNvPr id="1050278" name="Footer Placeholder 7"/>
          <p:cNvSpPr>
            <a:spLocks noGrp="1"/>
          </p:cNvSpPr>
          <p:nvPr>
            <p:ph type="ftr" sz="quarter" idx="11"/>
          </p:nvPr>
        </p:nvSpPr>
        <p:spPr/>
        <p:txBody>
          <a:bodyPr/>
          <a:p>
            <a:endParaRPr lang="en-US"/>
          </a:p>
        </p:txBody>
      </p:sp>
      <p:sp>
        <p:nvSpPr>
          <p:cNvPr id="1050279" name="Slide Number Placeholder 8"/>
          <p:cNvSpPr>
            <a:spLocks noGrp="1"/>
          </p:cNvSpPr>
          <p:nvPr>
            <p:ph type="sldNum" sz="quarter" idx="12"/>
          </p:nvPr>
        </p:nvSpPr>
        <p:spPr/>
        <p:txBody>
          <a:bodyPr/>
          <a:p>
            <a:fld id="{4CE63580-3A7C-4A69-9FB6-E7F181344F11}" type="slidenum">
              <a:rPr lang="en-US"/>
            </a:fld>
            <a:endParaRPr lang="en-US"/>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260" name=""/>
        <p:cNvGrpSpPr/>
        <p:nvPr/>
      </p:nvGrpSpPr>
      <p:grpSpPr>
        <a:xfrm>
          <a:off x="0" y="0"/>
          <a:ext cx="0" cy="0"/>
          <a:chOff x="0" y="0"/>
          <a:chExt cx="0" cy="0"/>
        </a:xfrm>
      </p:grpSpPr>
      <p:sp>
        <p:nvSpPr>
          <p:cNvPr id="1048615" name="Title 1"/>
          <p:cNvSpPr>
            <a:spLocks noGrp="1"/>
          </p:cNvSpPr>
          <p:nvPr>
            <p:ph type="title"/>
          </p:nvPr>
        </p:nvSpPr>
        <p:spPr/>
        <p:txBody>
          <a:bodyPr/>
          <a:p>
            <a:r>
              <a:rPr lang="en-US" smtClean="0"/>
              <a:t>Click to edit Master title style</a:t>
            </a:r>
            <a:endParaRPr lang="en-US"/>
          </a:p>
        </p:txBody>
      </p:sp>
      <p:sp>
        <p:nvSpPr>
          <p:cNvPr id="1048616" name="Date Placeholder 2"/>
          <p:cNvSpPr>
            <a:spLocks noGrp="1"/>
          </p:cNvSpPr>
          <p:nvPr>
            <p:ph type="dt" sz="half" idx="10"/>
          </p:nvPr>
        </p:nvSpPr>
        <p:spPr/>
        <p:txBody>
          <a:bodyPr/>
          <a:p>
            <a:endParaRPr lang="en-US"/>
          </a:p>
        </p:txBody>
      </p:sp>
      <p:sp>
        <p:nvSpPr>
          <p:cNvPr id="1048617" name="Footer Placeholder 3"/>
          <p:cNvSpPr>
            <a:spLocks noGrp="1"/>
          </p:cNvSpPr>
          <p:nvPr>
            <p:ph type="ftr" sz="quarter" idx="11"/>
          </p:nvPr>
        </p:nvSpPr>
        <p:spPr/>
        <p:txBody>
          <a:bodyPr/>
          <a:p>
            <a:endParaRPr lang="en-US"/>
          </a:p>
        </p:txBody>
      </p:sp>
      <p:sp>
        <p:nvSpPr>
          <p:cNvPr id="1048618" name="Slide Number Placeholder 4"/>
          <p:cNvSpPr>
            <a:spLocks noGrp="1"/>
          </p:cNvSpPr>
          <p:nvPr>
            <p:ph type="sldNum" sz="quarter" idx="12"/>
          </p:nvPr>
        </p:nvSpPr>
        <p:spPr/>
        <p:txBody>
          <a:bodyPr/>
          <a:p>
            <a:fld id="{5EB4E70E-18B4-4095-A502-19CA533A300E}" type="slidenum">
              <a:rPr lang="en-US"/>
            </a:fld>
            <a:endParaRPr lang="en-US"/>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008" name=""/>
        <p:cNvGrpSpPr/>
        <p:nvPr/>
      </p:nvGrpSpPr>
      <p:grpSpPr>
        <a:xfrm>
          <a:off x="0" y="0"/>
          <a:ext cx="0" cy="0"/>
          <a:chOff x="0" y="0"/>
          <a:chExt cx="0" cy="0"/>
        </a:xfrm>
      </p:grpSpPr>
      <p:sp>
        <p:nvSpPr>
          <p:cNvPr id="1050280" name="Date Placeholder 1"/>
          <p:cNvSpPr>
            <a:spLocks noGrp="1"/>
          </p:cNvSpPr>
          <p:nvPr>
            <p:ph type="dt" sz="half" idx="10"/>
          </p:nvPr>
        </p:nvSpPr>
        <p:spPr/>
        <p:txBody>
          <a:bodyPr/>
          <a:p>
            <a:endParaRPr lang="en-US"/>
          </a:p>
        </p:txBody>
      </p:sp>
      <p:sp>
        <p:nvSpPr>
          <p:cNvPr id="1050281" name="Footer Placeholder 2"/>
          <p:cNvSpPr>
            <a:spLocks noGrp="1"/>
          </p:cNvSpPr>
          <p:nvPr>
            <p:ph type="ftr" sz="quarter" idx="11"/>
          </p:nvPr>
        </p:nvSpPr>
        <p:spPr/>
        <p:txBody>
          <a:bodyPr/>
          <a:p>
            <a:endParaRPr lang="en-US"/>
          </a:p>
        </p:txBody>
      </p:sp>
      <p:sp>
        <p:nvSpPr>
          <p:cNvPr id="1050282" name="Slide Number Placeholder 3"/>
          <p:cNvSpPr>
            <a:spLocks noGrp="1"/>
          </p:cNvSpPr>
          <p:nvPr>
            <p:ph type="sldNum" sz="quarter" idx="12"/>
          </p:nvPr>
        </p:nvSpPr>
        <p:spPr/>
        <p:txBody>
          <a:bodyPr/>
          <a:p>
            <a:fld id="{F5FB26AB-4A14-40B4-A242-93CF96A9FB17}" type="slidenum">
              <a:rPr lang="en-US"/>
            </a:fld>
            <a:endParaRPr lang="en-US"/>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010" name=""/>
        <p:cNvGrpSpPr/>
        <p:nvPr/>
      </p:nvGrpSpPr>
      <p:grpSpPr>
        <a:xfrm>
          <a:off x="0" y="0"/>
          <a:ext cx="0" cy="0"/>
          <a:chOff x="0" y="0"/>
          <a:chExt cx="0" cy="0"/>
        </a:xfrm>
      </p:grpSpPr>
      <p:sp>
        <p:nvSpPr>
          <p:cNvPr id="1050288" name="Title 1"/>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US"/>
          </a:p>
        </p:txBody>
      </p:sp>
      <p:sp>
        <p:nvSpPr>
          <p:cNvPr id="1050289"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50290"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50291" name="Date Placeholder 4"/>
          <p:cNvSpPr>
            <a:spLocks noGrp="1"/>
          </p:cNvSpPr>
          <p:nvPr>
            <p:ph type="dt" sz="half" idx="10"/>
          </p:nvPr>
        </p:nvSpPr>
        <p:spPr/>
        <p:txBody>
          <a:bodyPr/>
          <a:p>
            <a:endParaRPr lang="en-US"/>
          </a:p>
        </p:txBody>
      </p:sp>
      <p:sp>
        <p:nvSpPr>
          <p:cNvPr id="1050292" name="Footer Placeholder 5"/>
          <p:cNvSpPr>
            <a:spLocks noGrp="1"/>
          </p:cNvSpPr>
          <p:nvPr>
            <p:ph type="ftr" sz="quarter" idx="11"/>
          </p:nvPr>
        </p:nvSpPr>
        <p:spPr/>
        <p:txBody>
          <a:bodyPr/>
          <a:p>
            <a:endParaRPr lang="en-US"/>
          </a:p>
        </p:txBody>
      </p:sp>
      <p:sp>
        <p:nvSpPr>
          <p:cNvPr id="1050293" name="Slide Number Placeholder 6"/>
          <p:cNvSpPr>
            <a:spLocks noGrp="1"/>
          </p:cNvSpPr>
          <p:nvPr>
            <p:ph type="sldNum" sz="quarter" idx="12"/>
          </p:nvPr>
        </p:nvSpPr>
        <p:spPr/>
        <p:txBody>
          <a:bodyPr/>
          <a:p>
            <a:fld id="{EEA4216A-9368-4685-A7BE-797F13B0D324}" type="slidenum">
              <a:rPr lang="en-US"/>
            </a:fld>
            <a:endParaRPr lang="en-US"/>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005" name=""/>
        <p:cNvGrpSpPr/>
        <p:nvPr/>
      </p:nvGrpSpPr>
      <p:grpSpPr>
        <a:xfrm>
          <a:off x="0" y="0"/>
          <a:ext cx="0" cy="0"/>
          <a:chOff x="0" y="0"/>
          <a:chExt cx="0" cy="0"/>
        </a:xfrm>
      </p:grpSpPr>
      <p:sp>
        <p:nvSpPr>
          <p:cNvPr id="1050261" name="Title 1"/>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US"/>
          </a:p>
        </p:txBody>
      </p:sp>
      <p:sp>
        <p:nvSpPr>
          <p:cNvPr id="1050262"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50263"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50264" name="Date Placeholder 4"/>
          <p:cNvSpPr>
            <a:spLocks noGrp="1"/>
          </p:cNvSpPr>
          <p:nvPr>
            <p:ph type="dt" sz="half" idx="10"/>
          </p:nvPr>
        </p:nvSpPr>
        <p:spPr/>
        <p:txBody>
          <a:bodyPr/>
          <a:p>
            <a:endParaRPr lang="en-US"/>
          </a:p>
        </p:txBody>
      </p:sp>
      <p:sp>
        <p:nvSpPr>
          <p:cNvPr id="1050265" name="Footer Placeholder 5"/>
          <p:cNvSpPr>
            <a:spLocks noGrp="1"/>
          </p:cNvSpPr>
          <p:nvPr>
            <p:ph type="ftr" sz="quarter" idx="11"/>
          </p:nvPr>
        </p:nvSpPr>
        <p:spPr/>
        <p:txBody>
          <a:bodyPr/>
          <a:p>
            <a:endParaRPr lang="en-US"/>
          </a:p>
        </p:txBody>
      </p:sp>
      <p:sp>
        <p:nvSpPr>
          <p:cNvPr id="1050266" name="Slide Number Placeholder 6"/>
          <p:cNvSpPr>
            <a:spLocks noGrp="1"/>
          </p:cNvSpPr>
          <p:nvPr>
            <p:ph type="sldNum" sz="quarter" idx="12"/>
          </p:nvPr>
        </p:nvSpPr>
        <p:spPr/>
        <p:txBody>
          <a:bodyPr/>
          <a:p>
            <a:fld id="{48404DDB-3D57-4490-B0B2-E1AD0E8AC5EB}" type="slidenum">
              <a:rPr lang="en-US"/>
            </a:fld>
            <a:endParaRPr lang="en-US"/>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p:bgPr>
    </p:bg>
    <p:spTree>
      <p:nvGrpSpPr>
        <p:cNvPr id="240" name=""/>
        <p:cNvGrpSpPr/>
        <p:nvPr/>
      </p:nvGrpSpPr>
      <p:grpSpPr>
        <a:xfrm>
          <a:off x="0" y="0"/>
          <a:ext cx="0" cy="0"/>
          <a:chOff x="0" y="0"/>
          <a:chExt cx="0" cy="0"/>
        </a:xfrm>
      </p:grpSpPr>
      <p:grpSp>
        <p:nvGrpSpPr>
          <p:cNvPr id="241" name="Group 2"/>
          <p:cNvGrpSpPr/>
          <p:nvPr/>
        </p:nvGrpSpPr>
        <p:grpSpPr bwMode="auto">
          <a:xfrm>
            <a:off x="1588" y="0"/>
            <a:ext cx="9148762" cy="6851650"/>
            <a:chOff x="1" y="0"/>
            <a:chExt cx="5763" cy="4316"/>
          </a:xfrm>
        </p:grpSpPr>
        <p:sp>
          <p:nvSpPr>
            <p:cNvPr id="1048576" name="Freeform 3"/>
            <p:cNvSpPr/>
            <p:nvPr/>
          </p:nvSpPr>
          <p:spPr bwMode="hidden">
            <a:xfrm>
              <a:off x="5045" y="2626"/>
              <a:ext cx="719" cy="1690"/>
            </a:xfrm>
            <a:custGeom>
              <a:av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
              <a:endParaRPr lang="en-US"/>
            </a:p>
          </p:txBody>
        </p:sp>
        <p:sp>
          <p:nvSpPr>
            <p:cNvPr id="1048577" name="Freeform 4"/>
            <p:cNvSpPr/>
            <p:nvPr/>
          </p:nvSpPr>
          <p:spPr bwMode="hidden">
            <a:xfrm>
              <a:off x="5386" y="3794"/>
              <a:ext cx="378" cy="522"/>
            </a:xfrm>
            <a:custGeom>
              <a:av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
              <a:endParaRPr lang="en-US"/>
            </a:p>
          </p:txBody>
        </p:sp>
        <p:sp>
          <p:nvSpPr>
            <p:cNvPr id="1048578" name="Freeform 5"/>
            <p:cNvSpPr/>
            <p:nvPr/>
          </p:nvSpPr>
          <p:spPr bwMode="hidden">
            <a:xfrm>
              <a:off x="5680" y="4214"/>
              <a:ext cx="84" cy="102"/>
            </a:xfrm>
            <a:custGeom>
              <a:av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
              <a:endParaRPr lang="en-US"/>
            </a:p>
          </p:txBody>
        </p:sp>
        <p:grpSp>
          <p:nvGrpSpPr>
            <p:cNvPr id="242" name="Group 6"/>
            <p:cNvGrpSpPr/>
            <p:nvPr/>
          </p:nvGrpSpPr>
          <p:grpSpPr bwMode="auto">
            <a:xfrm>
              <a:off x="288" y="0"/>
              <a:ext cx="5098" cy="4316"/>
              <a:chOff x="288" y="0"/>
              <a:chExt cx="5098" cy="4316"/>
            </a:xfrm>
          </p:grpSpPr>
          <p:sp>
            <p:nvSpPr>
              <p:cNvPr id="1048579" name="Freeform 7"/>
              <p:cNvSpPr/>
              <p:nvPr userDrawn="1"/>
            </p:nvSpPr>
            <p:spPr bwMode="hidden">
              <a:xfrm>
                <a:off x="2789" y="0"/>
                <a:ext cx="72" cy="4316"/>
              </a:xfrm>
              <a:custGeom>
                <a:av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580" name="Freeform 8"/>
              <p:cNvSpPr/>
              <p:nvPr userDrawn="1"/>
            </p:nvSpPr>
            <p:spPr bwMode="hidden">
              <a:xfrm>
                <a:off x="3089" y="0"/>
                <a:ext cx="174" cy="4316"/>
              </a:xfrm>
              <a:custGeom>
                <a:av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581" name="Freeform 9"/>
              <p:cNvSpPr/>
              <p:nvPr userDrawn="1"/>
            </p:nvSpPr>
            <p:spPr bwMode="hidden">
              <a:xfrm>
                <a:off x="3358" y="0"/>
                <a:ext cx="337" cy="4316"/>
              </a:xfrm>
              <a:custGeom>
                <a:av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582" name="Freeform 10"/>
              <p:cNvSpPr/>
              <p:nvPr userDrawn="1"/>
            </p:nvSpPr>
            <p:spPr bwMode="hidden">
              <a:xfrm>
                <a:off x="3676" y="0"/>
                <a:ext cx="427" cy="4316"/>
              </a:xfrm>
              <a:custGeom>
                <a:av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583" name="Freeform 11"/>
              <p:cNvSpPr/>
              <p:nvPr userDrawn="1"/>
            </p:nvSpPr>
            <p:spPr bwMode="hidden">
              <a:xfrm>
                <a:off x="3946" y="0"/>
                <a:ext cx="558" cy="4316"/>
              </a:xfrm>
              <a:custGeom>
                <a:av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584" name="Freeform 12"/>
              <p:cNvSpPr/>
              <p:nvPr userDrawn="1"/>
            </p:nvSpPr>
            <p:spPr bwMode="hidden">
              <a:xfrm>
                <a:off x="4246" y="0"/>
                <a:ext cx="690" cy="4316"/>
              </a:xfrm>
              <a:custGeom>
                <a:av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585" name="Freeform 13"/>
              <p:cNvSpPr/>
              <p:nvPr userDrawn="1"/>
            </p:nvSpPr>
            <p:spPr bwMode="hidden">
              <a:xfrm>
                <a:off x="4522" y="0"/>
                <a:ext cx="864" cy="4316"/>
              </a:xfrm>
              <a:custGeom>
                <a:av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586" name="Freeform 14"/>
              <p:cNvSpPr/>
              <p:nvPr userDrawn="1"/>
            </p:nvSpPr>
            <p:spPr bwMode="hidden">
              <a:xfrm>
                <a:off x="2399" y="0"/>
                <a:ext cx="150" cy="4316"/>
              </a:xfrm>
              <a:custGeom>
                <a:av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587" name="Freeform 15"/>
              <p:cNvSpPr/>
              <p:nvPr userDrawn="1"/>
            </p:nvSpPr>
            <p:spPr bwMode="hidden">
              <a:xfrm>
                <a:off x="1967" y="0"/>
                <a:ext cx="300" cy="4316"/>
              </a:xfrm>
              <a:custGeom>
                <a:av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588" name="Freeform 16"/>
              <p:cNvSpPr/>
              <p:nvPr userDrawn="1"/>
            </p:nvSpPr>
            <p:spPr bwMode="hidden">
              <a:xfrm>
                <a:off x="1566" y="0"/>
                <a:ext cx="425" cy="4316"/>
              </a:xfrm>
              <a:custGeom>
                <a:av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589" name="Freeform 17"/>
              <p:cNvSpPr/>
              <p:nvPr userDrawn="1"/>
            </p:nvSpPr>
            <p:spPr bwMode="hidden">
              <a:xfrm>
                <a:off x="1128" y="0"/>
                <a:ext cx="575" cy="4316"/>
              </a:xfrm>
              <a:custGeom>
                <a:av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590" name="Freeform 18"/>
              <p:cNvSpPr/>
              <p:nvPr userDrawn="1"/>
            </p:nvSpPr>
            <p:spPr bwMode="hidden">
              <a:xfrm>
                <a:off x="702" y="0"/>
                <a:ext cx="737" cy="4316"/>
              </a:xfrm>
              <a:custGeom>
                <a:av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sp>
            <p:nvSpPr>
              <p:cNvPr id="1048591" name="Freeform 19"/>
              <p:cNvSpPr/>
              <p:nvPr userDrawn="1"/>
            </p:nvSpPr>
            <p:spPr bwMode="hidden">
              <a:xfrm>
                <a:off x="288" y="0"/>
                <a:ext cx="840" cy="4316"/>
              </a:xfrm>
              <a:custGeom>
                <a:av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p>
                <a:endParaRPr lang="en-US"/>
              </a:p>
            </p:txBody>
          </p:sp>
        </p:grpSp>
        <p:sp>
          <p:nvSpPr>
            <p:cNvPr id="1048592" name="Freeform 20"/>
            <p:cNvSpPr/>
            <p:nvPr/>
          </p:nvSpPr>
          <p:spPr bwMode="hidden">
            <a:xfrm>
              <a:off x="6" y="2901"/>
              <a:ext cx="606" cy="1415"/>
            </a:xfrm>
            <a:custGeom>
              <a:av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
              <a:endParaRPr lang="en-US"/>
            </a:p>
          </p:txBody>
        </p:sp>
        <p:sp>
          <p:nvSpPr>
            <p:cNvPr id="1048593" name="Freeform 21"/>
            <p:cNvSpPr/>
            <p:nvPr/>
          </p:nvSpPr>
          <p:spPr bwMode="hidden">
            <a:xfrm>
              <a:off x="6" y="3890"/>
              <a:ext cx="228" cy="426"/>
            </a:xfrm>
            <a:custGeom>
              <a:av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p>
              <a:endParaRPr lang="en-US"/>
            </a:p>
          </p:txBody>
        </p:sp>
        <p:sp>
          <p:nvSpPr>
            <p:cNvPr id="1048594" name="Freeform 22"/>
            <p:cNvSpPr/>
            <p:nvPr/>
          </p:nvSpPr>
          <p:spPr bwMode="hidden">
            <a:xfrm>
              <a:off x="4776" y="0"/>
              <a:ext cx="984" cy="1786"/>
            </a:xfrm>
            <a:custGeom>
              <a:av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p>
              <a:endParaRPr lang="en-US"/>
            </a:p>
          </p:txBody>
        </p:sp>
        <p:sp>
          <p:nvSpPr>
            <p:cNvPr id="1048595" name="Freeform 23"/>
            <p:cNvSpPr/>
            <p:nvPr/>
          </p:nvSpPr>
          <p:spPr bwMode="hidden">
            <a:xfrm>
              <a:off x="5041" y="0"/>
              <a:ext cx="719" cy="845"/>
            </a:xfrm>
            <a:custGeom>
              <a:av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p>
              <a:endParaRPr lang="en-US"/>
            </a:p>
          </p:txBody>
        </p:sp>
        <p:sp>
          <p:nvSpPr>
            <p:cNvPr id="1048596" name="Freeform 24"/>
            <p:cNvSpPr/>
            <p:nvPr/>
          </p:nvSpPr>
          <p:spPr bwMode="hidden">
            <a:xfrm>
              <a:off x="5352" y="0"/>
              <a:ext cx="408" cy="414"/>
            </a:xfrm>
            <a:custGeom>
              <a:av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p>
              <a:endParaRPr lang="en-US"/>
            </a:p>
          </p:txBody>
        </p:sp>
        <p:sp>
          <p:nvSpPr>
            <p:cNvPr id="1048597" name="Freeform 25"/>
            <p:cNvSpPr/>
            <p:nvPr/>
          </p:nvSpPr>
          <p:spPr bwMode="hidden">
            <a:xfrm>
              <a:off x="6" y="0"/>
              <a:ext cx="858" cy="1409"/>
            </a:xfrm>
            <a:custGeom>
              <a:av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p>
              <a:endParaRPr lang="en-US"/>
            </a:p>
          </p:txBody>
        </p:sp>
        <p:sp>
          <p:nvSpPr>
            <p:cNvPr id="1048598" name="Freeform 26"/>
            <p:cNvSpPr/>
            <p:nvPr/>
          </p:nvSpPr>
          <p:spPr bwMode="hidden">
            <a:xfrm>
              <a:off x="6" y="0"/>
              <a:ext cx="588" cy="599"/>
            </a:xfrm>
            <a:custGeom>
              <a:av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p>
              <a:endParaRPr lang="en-US"/>
            </a:p>
          </p:txBody>
        </p:sp>
        <p:sp>
          <p:nvSpPr>
            <p:cNvPr id="1048599" name="Freeform 27"/>
            <p:cNvSpPr/>
            <p:nvPr/>
          </p:nvSpPr>
          <p:spPr bwMode="hidden">
            <a:xfrm>
              <a:off x="6" y="0"/>
              <a:ext cx="270" cy="252"/>
            </a:xfrm>
            <a:custGeom>
              <a:av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p>
              <a:endParaRPr lang="en-US"/>
            </a:p>
          </p:txBody>
        </p:sp>
        <p:sp>
          <p:nvSpPr>
            <p:cNvPr id="1048600" name="Line 28"/>
            <p:cNvSpPr>
              <a:spLocks noChangeShapeType="1"/>
            </p:cNvSpPr>
            <p:nvPr/>
          </p:nvSpPr>
          <p:spPr bwMode="hidden">
            <a:xfrm>
              <a:off x="1" y="2749"/>
              <a:ext cx="5758" cy="0"/>
            </a:xfrm>
            <a:prstGeom prst="line"/>
            <a:noFill/>
            <a:ln w="15875">
              <a:solidFill>
                <a:schemeClr val="bg1"/>
              </a:solidFill>
              <a:round/>
              <a:headEnd/>
              <a:tailEnd/>
            </a:ln>
            <a:effectLst/>
          </p:spPr>
          <p:txBody>
            <a:bodyPr/>
            <a:p>
              <a:endParaRPr lang="en-US"/>
            </a:p>
          </p:txBody>
        </p:sp>
        <p:sp>
          <p:nvSpPr>
            <p:cNvPr id="1048601" name="Line 29"/>
            <p:cNvSpPr>
              <a:spLocks noChangeShapeType="1"/>
            </p:cNvSpPr>
            <p:nvPr/>
          </p:nvSpPr>
          <p:spPr bwMode="hidden">
            <a:xfrm>
              <a:off x="1" y="2356"/>
              <a:ext cx="5758" cy="0"/>
            </a:xfrm>
            <a:prstGeom prst="line"/>
            <a:noFill/>
            <a:ln w="15875">
              <a:solidFill>
                <a:schemeClr val="bg1"/>
              </a:solidFill>
              <a:round/>
              <a:headEnd/>
              <a:tailEnd/>
            </a:ln>
            <a:effectLst/>
          </p:spPr>
          <p:txBody>
            <a:bodyPr/>
            <a:p>
              <a:endParaRPr lang="en-US"/>
            </a:p>
          </p:txBody>
        </p:sp>
        <p:sp>
          <p:nvSpPr>
            <p:cNvPr id="1048602" name="Line 30"/>
            <p:cNvSpPr>
              <a:spLocks noChangeShapeType="1"/>
            </p:cNvSpPr>
            <p:nvPr/>
          </p:nvSpPr>
          <p:spPr bwMode="hidden">
            <a:xfrm>
              <a:off x="1" y="3142"/>
              <a:ext cx="5758" cy="0"/>
            </a:xfrm>
            <a:prstGeom prst="line"/>
            <a:noFill/>
            <a:ln w="15875">
              <a:solidFill>
                <a:schemeClr val="bg2"/>
              </a:solidFill>
              <a:round/>
              <a:headEnd/>
              <a:tailEnd/>
            </a:ln>
            <a:effectLst/>
          </p:spPr>
          <p:txBody>
            <a:bodyPr/>
            <a:p>
              <a:endParaRPr lang="en-US"/>
            </a:p>
          </p:txBody>
        </p:sp>
        <p:grpSp>
          <p:nvGrpSpPr>
            <p:cNvPr id="243" name="Group 31"/>
            <p:cNvGrpSpPr/>
            <p:nvPr/>
          </p:nvGrpSpPr>
          <p:grpSpPr bwMode="auto">
            <a:xfrm>
              <a:off x="1" y="392"/>
              <a:ext cx="5758" cy="1571"/>
              <a:chOff x="1" y="392"/>
              <a:chExt cx="5758" cy="1571"/>
            </a:xfrm>
          </p:grpSpPr>
          <p:sp>
            <p:nvSpPr>
              <p:cNvPr id="1048603" name="Line 32"/>
              <p:cNvSpPr>
                <a:spLocks noChangeShapeType="1"/>
              </p:cNvSpPr>
              <p:nvPr userDrawn="1"/>
            </p:nvSpPr>
            <p:spPr bwMode="hidden">
              <a:xfrm>
                <a:off x="1" y="784"/>
                <a:ext cx="5758" cy="0"/>
              </a:xfrm>
              <a:prstGeom prst="line"/>
              <a:noFill/>
              <a:ln w="15875">
                <a:solidFill>
                  <a:schemeClr val="bg1"/>
                </a:solidFill>
                <a:round/>
                <a:headEnd/>
                <a:tailEnd/>
              </a:ln>
              <a:effectLst/>
            </p:spPr>
            <p:txBody>
              <a:bodyPr/>
              <a:p>
                <a:endParaRPr lang="en-US"/>
              </a:p>
            </p:txBody>
          </p:sp>
          <p:sp>
            <p:nvSpPr>
              <p:cNvPr id="1048604" name="Line 33"/>
              <p:cNvSpPr>
                <a:spLocks noChangeShapeType="1"/>
              </p:cNvSpPr>
              <p:nvPr userDrawn="1"/>
            </p:nvSpPr>
            <p:spPr bwMode="hidden">
              <a:xfrm>
                <a:off x="1" y="1963"/>
                <a:ext cx="5758" cy="0"/>
              </a:xfrm>
              <a:prstGeom prst="line"/>
              <a:noFill/>
              <a:ln w="15875">
                <a:solidFill>
                  <a:schemeClr val="bg1"/>
                </a:solidFill>
                <a:round/>
                <a:headEnd/>
                <a:tailEnd/>
              </a:ln>
              <a:effectLst/>
            </p:spPr>
            <p:txBody>
              <a:bodyPr/>
              <a:p>
                <a:endParaRPr lang="en-US"/>
              </a:p>
            </p:txBody>
          </p:sp>
          <p:sp>
            <p:nvSpPr>
              <p:cNvPr id="1048605" name="Line 34"/>
              <p:cNvSpPr>
                <a:spLocks noChangeShapeType="1"/>
              </p:cNvSpPr>
              <p:nvPr userDrawn="1"/>
            </p:nvSpPr>
            <p:spPr bwMode="hidden">
              <a:xfrm>
                <a:off x="1" y="1570"/>
                <a:ext cx="5758" cy="0"/>
              </a:xfrm>
              <a:prstGeom prst="line"/>
              <a:noFill/>
              <a:ln w="15875">
                <a:solidFill>
                  <a:schemeClr val="bg1"/>
                </a:solidFill>
                <a:round/>
                <a:headEnd/>
                <a:tailEnd/>
              </a:ln>
              <a:effectLst/>
            </p:spPr>
            <p:txBody>
              <a:bodyPr/>
              <a:p>
                <a:endParaRPr lang="en-US"/>
              </a:p>
            </p:txBody>
          </p:sp>
          <p:sp>
            <p:nvSpPr>
              <p:cNvPr id="1048606" name="Line 35"/>
              <p:cNvSpPr>
                <a:spLocks noChangeShapeType="1"/>
              </p:cNvSpPr>
              <p:nvPr userDrawn="1"/>
            </p:nvSpPr>
            <p:spPr bwMode="hidden">
              <a:xfrm>
                <a:off x="1" y="1177"/>
                <a:ext cx="5758" cy="0"/>
              </a:xfrm>
              <a:prstGeom prst="line"/>
              <a:noFill/>
              <a:ln w="15875">
                <a:solidFill>
                  <a:schemeClr val="bg1"/>
                </a:solidFill>
                <a:round/>
                <a:headEnd/>
                <a:tailEnd/>
              </a:ln>
              <a:effectLst/>
            </p:spPr>
            <p:txBody>
              <a:bodyPr/>
              <a:p>
                <a:endParaRPr lang="en-US"/>
              </a:p>
            </p:txBody>
          </p:sp>
          <p:sp>
            <p:nvSpPr>
              <p:cNvPr id="1048607" name="Line 36"/>
              <p:cNvSpPr>
                <a:spLocks noChangeShapeType="1"/>
              </p:cNvSpPr>
              <p:nvPr userDrawn="1"/>
            </p:nvSpPr>
            <p:spPr bwMode="hidden">
              <a:xfrm>
                <a:off x="1" y="392"/>
                <a:ext cx="5758" cy="0"/>
              </a:xfrm>
              <a:prstGeom prst="line"/>
              <a:noFill/>
              <a:ln w="15875">
                <a:solidFill>
                  <a:schemeClr val="bg1"/>
                </a:solidFill>
                <a:round/>
                <a:headEnd/>
                <a:tailEnd/>
              </a:ln>
              <a:effectLst/>
            </p:spPr>
            <p:txBody>
              <a:bodyPr/>
              <a:p>
                <a:endParaRPr lang="en-US"/>
              </a:p>
            </p:txBody>
          </p:sp>
        </p:grpSp>
        <p:sp>
          <p:nvSpPr>
            <p:cNvPr id="1048608" name="Line 37"/>
            <p:cNvSpPr>
              <a:spLocks noChangeShapeType="1"/>
            </p:cNvSpPr>
            <p:nvPr/>
          </p:nvSpPr>
          <p:spPr bwMode="hidden">
            <a:xfrm>
              <a:off x="1" y="3928"/>
              <a:ext cx="5758" cy="0"/>
            </a:xfrm>
            <a:prstGeom prst="line"/>
            <a:noFill/>
            <a:ln w="15875">
              <a:solidFill>
                <a:schemeClr val="bg2"/>
              </a:solidFill>
              <a:round/>
              <a:headEnd/>
              <a:tailEnd/>
            </a:ln>
            <a:effectLst/>
          </p:spPr>
          <p:txBody>
            <a:bodyPr/>
            <a:p>
              <a:endParaRPr lang="en-US"/>
            </a:p>
          </p:txBody>
        </p:sp>
        <p:sp>
          <p:nvSpPr>
            <p:cNvPr id="1048609" name="Line 38"/>
            <p:cNvSpPr>
              <a:spLocks noChangeShapeType="1"/>
            </p:cNvSpPr>
            <p:nvPr/>
          </p:nvSpPr>
          <p:spPr bwMode="hidden">
            <a:xfrm>
              <a:off x="1" y="3535"/>
              <a:ext cx="5758" cy="0"/>
            </a:xfrm>
            <a:prstGeom prst="line"/>
            <a:noFill/>
            <a:ln w="15875">
              <a:solidFill>
                <a:schemeClr val="bg2"/>
              </a:solidFill>
              <a:round/>
              <a:headEnd/>
              <a:tailEnd/>
            </a:ln>
            <a:effectLst/>
          </p:spPr>
          <p:txBody>
            <a:bodyPr/>
            <a:p>
              <a:endParaRPr lang="en-US"/>
            </a:p>
          </p:txBody>
        </p:sp>
      </p:grpSp>
      <p:sp>
        <p:nvSpPr>
          <p:cNvPr id="1048610" name="Rectangle 39"/>
          <p:cNvSpPr>
            <a:spLocks noGrp="1" noChangeArrowheads="1"/>
          </p:cNvSpPr>
          <p:nvPr>
            <p:ph type="title"/>
          </p:nvPr>
        </p:nvSpPr>
        <p:spPr bwMode="auto">
          <a:xfrm>
            <a:off x="457200" y="277813"/>
            <a:ext cx="8229600" cy="1139825"/>
          </a:xfrm>
          <a:prstGeom prst="rect"/>
          <a:noFill/>
          <a:ln w="9525">
            <a:noFill/>
            <a:miter lim="800000"/>
            <a:headEnd/>
            <a:tailEnd/>
          </a:ln>
          <a:effectLst/>
        </p:spPr>
        <p:txBody>
          <a:bodyPr anchor="ctr" anchorCtr="1" bIns="45720" compatLnSpc="1" lIns="91440" numCol="1" rIns="91440" tIns="45720" vert="horz" wrap="square">
            <a:prstTxWarp prst="textNoShape"/>
          </a:bodyPr>
          <a:p>
            <a:pPr lvl="0"/>
            <a:r>
              <a:rPr lang="en-US" smtClean="0"/>
              <a:t>Click to edit Master title style</a:t>
            </a:r>
          </a:p>
        </p:txBody>
      </p:sp>
      <p:sp>
        <p:nvSpPr>
          <p:cNvPr id="1048611" name="Rectangle 40"/>
          <p:cNvSpPr>
            <a:spLocks noGrp="1" noChangeArrowheads="1"/>
          </p:cNvSpPr>
          <p:nvPr>
            <p:ph type="dt" sz="half" idx="2"/>
          </p:nvPr>
        </p:nvSpPr>
        <p:spPr bwMode="auto">
          <a:xfrm>
            <a:off x="457200" y="6243638"/>
            <a:ext cx="2133600" cy="457200"/>
          </a:xfrm>
          <a:prstGeom prst="rect"/>
          <a:noFill/>
          <a:ln w="9525">
            <a:noFill/>
            <a:miter lim="800000"/>
            <a:headEnd/>
            <a:tailEnd/>
          </a:ln>
          <a:effectLst/>
        </p:spPr>
        <p:txBody>
          <a:bodyPr anchor="t" anchorCtr="0" bIns="45720" compatLnSpc="1" lIns="91440" numCol="1" rIns="91440" tIns="45720" vert="horz" wrap="square">
            <a:prstTxWarp prst="textNoShape"/>
          </a:bodyPr>
          <a:lstStyle>
            <a:lvl1pPr>
              <a:defRPr sz="1000">
                <a:effectLst>
                  <a:outerShdw algn="tl" blurRad="38100" dir="2700000" dist="38100">
                    <a:srgbClr val="000000"/>
                  </a:outerShdw>
                </a:effectLst>
              </a:defRPr>
            </a:lvl1pPr>
          </a:lstStyle>
          <a:p>
            <a:endParaRPr lang="en-US"/>
          </a:p>
        </p:txBody>
      </p:sp>
      <p:sp>
        <p:nvSpPr>
          <p:cNvPr id="1048612" name="Rectangle 41"/>
          <p:cNvSpPr>
            <a:spLocks noGrp="1" noChangeArrowheads="1"/>
          </p:cNvSpPr>
          <p:nvPr>
            <p:ph type="ftr" sz="quarter" idx="3"/>
          </p:nvPr>
        </p:nvSpPr>
        <p:spPr bwMode="auto">
          <a:xfrm>
            <a:off x="3124200" y="6248400"/>
            <a:ext cx="2895600" cy="457200"/>
          </a:xfrm>
          <a:prstGeom prst="rect"/>
          <a:noFill/>
          <a:ln w="9525">
            <a:noFill/>
            <a:miter lim="800000"/>
            <a:headEnd/>
            <a:tailEnd/>
          </a:ln>
          <a:effectLst/>
        </p:spPr>
        <p:txBody>
          <a:bodyPr anchor="t" anchorCtr="0" bIns="45720" compatLnSpc="1" lIns="91440" numCol="1" rIns="91440" tIns="45720" vert="horz" wrap="square">
            <a:prstTxWarp prst="textNoShape"/>
          </a:bodyPr>
          <a:lstStyle>
            <a:lvl1pPr algn="ctr">
              <a:defRPr sz="1000">
                <a:effectLst>
                  <a:outerShdw algn="tl" blurRad="38100" dir="2700000" dist="38100">
                    <a:srgbClr val="000000"/>
                  </a:outerShdw>
                </a:effectLst>
              </a:defRPr>
            </a:lvl1pPr>
          </a:lstStyle>
          <a:p>
            <a:endParaRPr lang="en-US"/>
          </a:p>
        </p:txBody>
      </p:sp>
      <p:sp>
        <p:nvSpPr>
          <p:cNvPr id="1048613" name="Rectangle 42"/>
          <p:cNvSpPr>
            <a:spLocks noGrp="1" noChangeArrowheads="1"/>
          </p:cNvSpPr>
          <p:nvPr>
            <p:ph type="sldNum" sz="quarter" idx="4"/>
          </p:nvPr>
        </p:nvSpPr>
        <p:spPr bwMode="auto">
          <a:xfrm>
            <a:off x="6553200" y="6243638"/>
            <a:ext cx="2133600" cy="457200"/>
          </a:xfrm>
          <a:prstGeom prst="rect"/>
          <a:noFill/>
          <a:ln w="9525">
            <a:noFill/>
            <a:miter lim="800000"/>
            <a:headEnd/>
            <a:tailEnd/>
          </a:ln>
          <a:effectLst/>
        </p:spPr>
        <p:txBody>
          <a:bodyPr anchor="t" anchorCtr="0" bIns="45720" compatLnSpc="1" lIns="91440" numCol="1" rIns="91440" tIns="45720" vert="horz" wrap="square">
            <a:prstTxWarp prst="textNoShape"/>
          </a:bodyPr>
          <a:lstStyle>
            <a:lvl1pPr algn="r">
              <a:defRPr sz="1000">
                <a:effectLst>
                  <a:outerShdw algn="tl" blurRad="38100" dir="2700000" dist="38100">
                    <a:srgbClr val="000000"/>
                  </a:outerShdw>
                </a:effectLst>
              </a:defRPr>
            </a:lvl1pPr>
          </a:lstStyle>
          <a:p>
            <a:fld id="{32D7C83C-DA96-49F6-91EB-E39F23A28216}" type="slidenum">
              <a:rPr lang="en-US"/>
            </a:fld>
            <a:endParaRPr lang="en-US"/>
          </a:p>
        </p:txBody>
      </p:sp>
      <p:sp>
        <p:nvSpPr>
          <p:cNvPr id="1048614" name="Rectangle 43"/>
          <p:cNvSpPr>
            <a:spLocks noGrp="1" noChangeArrowheads="1"/>
          </p:cNvSpPr>
          <p:nvPr>
            <p:ph type="body" idx="1"/>
          </p:nvPr>
        </p:nvSpPr>
        <p:spPr bwMode="auto">
          <a:xfrm>
            <a:off x="457200" y="1600200"/>
            <a:ext cx="8229600" cy="4530725"/>
          </a:xfrm>
          <a:prstGeom prst="rect"/>
          <a:noFill/>
          <a:ln w="9525">
            <a:noFill/>
            <a:miter lim="800000"/>
            <a:headEnd/>
            <a:tailEnd/>
          </a:ln>
          <a:effectLst/>
        </p:spPr>
        <p:txBody>
          <a:bodyPr anchor="t" anchorCtr="0" bIns="45720" compatLnSpc="1" lIns="91440" numCol="1" rIns="91440" tIns="45720"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accent1="accent1" accent2="accent2" accent3="accent3" accent4="accent4" accent5="accent5" accent6="accent6" bg1="dk2" bg2="dk1" tx1="lt1" tx2="lt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3" presetSubtype="16">
                                  <p:stCondLst>
                                    <p:cond delay="0"/>
                                  </p:stCondLst>
                                  <p:childTnLst>
                                    <p:set>
                                      <p:cBhvr>
                                        <p:cTn dur="1" fill="hold" id="6">
                                          <p:stCondLst>
                                            <p:cond delay="0"/>
                                          </p:stCondLst>
                                        </p:cTn>
                                        <p:tgtEl>
                                          <p:spTgt spid="1048610"/>
                                        </p:tgtEl>
                                        <p:attrNameLst>
                                          <p:attrName>style.visibility</p:attrName>
                                        </p:attrNameLst>
                                      </p:cBhvr>
                                      <p:to>
                                        <p:strVal val="visible"/>
                                      </p:to>
                                    </p:set>
                                    <p:anim calcmode="lin" valueType="num">
                                      <p:cBhvr>
                                        <p:cTn dur="500" fill="hold" id="7"/>
                                        <p:tgtEl>
                                          <p:spTgt spid="1048610"/>
                                        </p:tgtEl>
                                        <p:attrNameLst>
                                          <p:attrName>ppt_w</p:attrName>
                                        </p:attrNameLst>
                                      </p:cBhvr>
                                      <p:tavLst>
                                        <p:tav tm="0">
                                          <p:val>
                                            <p:fltVal val="0.0"/>
                                          </p:val>
                                        </p:tav>
                                        <p:tav tm="100000">
                                          <p:val>
                                            <p:strVal val="#ppt_w"/>
                                          </p:val>
                                        </p:tav>
                                      </p:tavLst>
                                    </p:anim>
                                    <p:anim calcmode="lin" valueType="num">
                                      <p:cBhvr>
                                        <p:cTn dur="500" fill="hold" id="8"/>
                                        <p:tgtEl>
                                          <p:spTgt spid="1048610"/>
                                        </p:tgtEl>
                                        <p:attrNameLst>
                                          <p:attrName>ppt_h</p:attrName>
                                        </p:attrNameLst>
                                      </p:cBhvr>
                                      <p:tavLst>
                                        <p:tav tm="0">
                                          <p:val>
                                            <p:fltVal val="0.0"/>
                                          </p:val>
                                        </p:tav>
                                        <p:tav tm="100000">
                                          <p:val>
                                            <p:strVal val="#ppt_h"/>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7" presetSubtype="0">
                                  <p:stCondLst>
                                    <p:cond delay="0"/>
                                  </p:stCondLst>
                                  <p:iterate type="lt">
                                    <p:tmPct val="50000"/>
                                  </p:iterate>
                                  <p:childTnLst>
                                    <p:set>
                                      <p:cBhvr>
                                        <p:cTn dur="1" fill="hold" id="12">
                                          <p:stCondLst>
                                            <p:cond delay="0"/>
                                          </p:stCondLst>
                                        </p:cTn>
                                        <p:tgtEl>
                                          <p:spTgt spid="1048614">
                                            <p:txEl>
                                              <p:pRg st="0" end="0"/>
                                            </p:txEl>
                                          </p:spTgt>
                                        </p:tgtEl>
                                        <p:attrNameLst>
                                          <p:attrName>style.visibility</p:attrName>
                                        </p:attrNameLst>
                                      </p:cBhvr>
                                      <p:to>
                                        <p:strVal val="visible"/>
                                      </p:to>
                                    </p:set>
                                    <p:anim calcmode="discrete" valueType="clr">
                                      <p:cBhvr override="childStyle">
                                        <p:cTn dur="80" id="13"/>
                                        <p:tgtEl>
                                          <p:spTgt spid="10486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14"/>
                                        <p:tgtEl>
                                          <p:spTgt spid="1048614">
                                            <p:txEl>
                                              <p:pRg st="0" end="0"/>
                                            </p:txEl>
                                          </p:spTgt>
                                        </p:tgtEl>
                                        <p:attrNameLst>
                                          <p:attrName>fill.color</p:attrName>
                                        </p:attrNameLst>
                                      </p:cBhvr>
                                      <p:tavLst>
                                        <p:tav tm="0">
                                          <p:val>
                                            <p:clrVal>
                                              <a:schemeClr val="accent2"/>
                                            </p:clrVal>
                                          </p:val>
                                        </p:tav>
                                        <p:tav tm="50000">
                                          <p:val>
                                            <p:clrVal>
                                              <a:schemeClr val="hlink"/>
                                            </p:clrVal>
                                          </p:val>
                                        </p:tav>
                                      </p:tavLst>
                                    </p:anim>
                                    <p:set>
                                      <p:cBhvr>
                                        <p:cTn dur="80" id="15"/>
                                        <p:tgtEl>
                                          <p:spTgt spid="1048614">
                                            <p:txEl>
                                              <p:pRg st="0" end="0"/>
                                            </p:txEl>
                                          </p:spTgt>
                                        </p:tgtEl>
                                        <p:attrNameLst>
                                          <p:attrName>fill.type</p:attrName>
                                        </p:attrNameLst>
                                      </p:cBhvr>
                                      <p:to>
                                        <p:strVal val="solid"/>
                                      </p:to>
                                    </p:set>
                                  </p:childTnLst>
                                </p:cTn>
                              </p:par>
                              <p:par>
                                <p:cTn fill="hold" grpId="0" id="16" nodeType="withEffect" presetClass="entr" presetID="27" presetSubtype="0">
                                  <p:stCondLst>
                                    <p:cond delay="0"/>
                                  </p:stCondLst>
                                  <p:iterate type="lt">
                                    <p:tmPct val="50000"/>
                                  </p:iterate>
                                  <p:childTnLst>
                                    <p:set>
                                      <p:cBhvr>
                                        <p:cTn dur="1" fill="hold" id="17">
                                          <p:stCondLst>
                                            <p:cond delay="0"/>
                                          </p:stCondLst>
                                        </p:cTn>
                                        <p:tgtEl>
                                          <p:spTgt spid="1048614">
                                            <p:txEl>
                                              <p:pRg st="1" end="1"/>
                                            </p:txEl>
                                          </p:spTgt>
                                        </p:tgtEl>
                                        <p:attrNameLst>
                                          <p:attrName>style.visibility</p:attrName>
                                        </p:attrNameLst>
                                      </p:cBhvr>
                                      <p:to>
                                        <p:strVal val="visible"/>
                                      </p:to>
                                    </p:set>
                                    <p:anim calcmode="discrete" valueType="clr">
                                      <p:cBhvr override="childStyle">
                                        <p:cTn dur="80" id="18"/>
                                        <p:tgtEl>
                                          <p:spTgt spid="104861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19"/>
                                        <p:tgtEl>
                                          <p:spTgt spid="1048614">
                                            <p:txEl>
                                              <p:pRg st="1" end="1"/>
                                            </p:txEl>
                                          </p:spTgt>
                                        </p:tgtEl>
                                        <p:attrNameLst>
                                          <p:attrName>fill.color</p:attrName>
                                        </p:attrNameLst>
                                      </p:cBhvr>
                                      <p:tavLst>
                                        <p:tav tm="0">
                                          <p:val>
                                            <p:clrVal>
                                              <a:schemeClr val="accent2"/>
                                            </p:clrVal>
                                          </p:val>
                                        </p:tav>
                                        <p:tav tm="50000">
                                          <p:val>
                                            <p:clrVal>
                                              <a:schemeClr val="hlink"/>
                                            </p:clrVal>
                                          </p:val>
                                        </p:tav>
                                      </p:tavLst>
                                    </p:anim>
                                    <p:set>
                                      <p:cBhvr>
                                        <p:cTn dur="80" id="20"/>
                                        <p:tgtEl>
                                          <p:spTgt spid="1048614">
                                            <p:txEl>
                                              <p:pRg st="1" end="1"/>
                                            </p:txEl>
                                          </p:spTgt>
                                        </p:tgtEl>
                                        <p:attrNameLst>
                                          <p:attrName>fill.type</p:attrName>
                                        </p:attrNameLst>
                                      </p:cBhvr>
                                      <p:to>
                                        <p:strVal val="solid"/>
                                      </p:to>
                                    </p:set>
                                  </p:childTnLst>
                                </p:cTn>
                              </p:par>
                              <p:par>
                                <p:cTn fill="hold" grpId="0" id="21" nodeType="withEffect" presetClass="entr" presetID="27" presetSubtype="0">
                                  <p:stCondLst>
                                    <p:cond delay="0"/>
                                  </p:stCondLst>
                                  <p:iterate type="lt">
                                    <p:tmPct val="50000"/>
                                  </p:iterate>
                                  <p:childTnLst>
                                    <p:set>
                                      <p:cBhvr>
                                        <p:cTn dur="1" fill="hold" id="22">
                                          <p:stCondLst>
                                            <p:cond delay="0"/>
                                          </p:stCondLst>
                                        </p:cTn>
                                        <p:tgtEl>
                                          <p:spTgt spid="1048614">
                                            <p:txEl>
                                              <p:pRg st="2" end="2"/>
                                            </p:txEl>
                                          </p:spTgt>
                                        </p:tgtEl>
                                        <p:attrNameLst>
                                          <p:attrName>style.visibility</p:attrName>
                                        </p:attrNameLst>
                                      </p:cBhvr>
                                      <p:to>
                                        <p:strVal val="visible"/>
                                      </p:to>
                                    </p:set>
                                    <p:anim calcmode="discrete" valueType="clr">
                                      <p:cBhvr override="childStyle">
                                        <p:cTn dur="80" id="23"/>
                                        <p:tgtEl>
                                          <p:spTgt spid="104861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24"/>
                                        <p:tgtEl>
                                          <p:spTgt spid="1048614">
                                            <p:txEl>
                                              <p:pRg st="2" end="2"/>
                                            </p:txEl>
                                          </p:spTgt>
                                        </p:tgtEl>
                                        <p:attrNameLst>
                                          <p:attrName>fill.color</p:attrName>
                                        </p:attrNameLst>
                                      </p:cBhvr>
                                      <p:tavLst>
                                        <p:tav tm="0">
                                          <p:val>
                                            <p:clrVal>
                                              <a:schemeClr val="accent2"/>
                                            </p:clrVal>
                                          </p:val>
                                        </p:tav>
                                        <p:tav tm="50000">
                                          <p:val>
                                            <p:clrVal>
                                              <a:schemeClr val="hlink"/>
                                            </p:clrVal>
                                          </p:val>
                                        </p:tav>
                                      </p:tavLst>
                                    </p:anim>
                                    <p:set>
                                      <p:cBhvr>
                                        <p:cTn dur="80" id="25"/>
                                        <p:tgtEl>
                                          <p:spTgt spid="1048614">
                                            <p:txEl>
                                              <p:pRg st="2" end="2"/>
                                            </p:txEl>
                                          </p:spTgt>
                                        </p:tgtEl>
                                        <p:attrNameLst>
                                          <p:attrName>fill.type</p:attrName>
                                        </p:attrNameLst>
                                      </p:cBhvr>
                                      <p:to>
                                        <p:strVal val="solid"/>
                                      </p:to>
                                    </p:set>
                                  </p:childTnLst>
                                </p:cTn>
                              </p:par>
                              <p:par>
                                <p:cTn fill="hold" grpId="0" id="26" nodeType="withEffect" presetClass="entr" presetID="27" presetSubtype="0">
                                  <p:stCondLst>
                                    <p:cond delay="0"/>
                                  </p:stCondLst>
                                  <p:iterate type="lt">
                                    <p:tmPct val="50000"/>
                                  </p:iterate>
                                  <p:childTnLst>
                                    <p:set>
                                      <p:cBhvr>
                                        <p:cTn dur="1" fill="hold" id="27">
                                          <p:stCondLst>
                                            <p:cond delay="0"/>
                                          </p:stCondLst>
                                        </p:cTn>
                                        <p:tgtEl>
                                          <p:spTgt spid="1048614">
                                            <p:txEl>
                                              <p:pRg st="3" end="3"/>
                                            </p:txEl>
                                          </p:spTgt>
                                        </p:tgtEl>
                                        <p:attrNameLst>
                                          <p:attrName>style.visibility</p:attrName>
                                        </p:attrNameLst>
                                      </p:cBhvr>
                                      <p:to>
                                        <p:strVal val="visible"/>
                                      </p:to>
                                    </p:set>
                                    <p:anim calcmode="discrete" valueType="clr">
                                      <p:cBhvr override="childStyle">
                                        <p:cTn dur="80" id="28"/>
                                        <p:tgtEl>
                                          <p:spTgt spid="104861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29"/>
                                        <p:tgtEl>
                                          <p:spTgt spid="1048614">
                                            <p:txEl>
                                              <p:pRg st="3" end="3"/>
                                            </p:txEl>
                                          </p:spTgt>
                                        </p:tgtEl>
                                        <p:attrNameLst>
                                          <p:attrName>fill.color</p:attrName>
                                        </p:attrNameLst>
                                      </p:cBhvr>
                                      <p:tavLst>
                                        <p:tav tm="0">
                                          <p:val>
                                            <p:clrVal>
                                              <a:schemeClr val="accent2"/>
                                            </p:clrVal>
                                          </p:val>
                                        </p:tav>
                                        <p:tav tm="50000">
                                          <p:val>
                                            <p:clrVal>
                                              <a:schemeClr val="hlink"/>
                                            </p:clrVal>
                                          </p:val>
                                        </p:tav>
                                      </p:tavLst>
                                    </p:anim>
                                    <p:set>
                                      <p:cBhvr>
                                        <p:cTn dur="80" id="30"/>
                                        <p:tgtEl>
                                          <p:spTgt spid="1048614">
                                            <p:txEl>
                                              <p:pRg st="3" end="3"/>
                                            </p:txEl>
                                          </p:spTgt>
                                        </p:tgtEl>
                                        <p:attrNameLst>
                                          <p:attrName>fill.type</p:attrName>
                                        </p:attrNameLst>
                                      </p:cBhvr>
                                      <p:to>
                                        <p:strVal val="solid"/>
                                      </p:to>
                                    </p:set>
                                  </p:childTnLst>
                                </p:cTn>
                              </p:par>
                              <p:par>
                                <p:cTn fill="hold" grpId="0" id="31" nodeType="withEffect" presetClass="entr" presetID="27" presetSubtype="0">
                                  <p:stCondLst>
                                    <p:cond delay="0"/>
                                  </p:stCondLst>
                                  <p:iterate type="lt">
                                    <p:tmPct val="50000"/>
                                  </p:iterate>
                                  <p:childTnLst>
                                    <p:set>
                                      <p:cBhvr>
                                        <p:cTn dur="1" fill="hold" id="32">
                                          <p:stCondLst>
                                            <p:cond delay="0"/>
                                          </p:stCondLst>
                                        </p:cTn>
                                        <p:tgtEl>
                                          <p:spTgt spid="1048614">
                                            <p:txEl>
                                              <p:pRg st="4" end="4"/>
                                            </p:txEl>
                                          </p:spTgt>
                                        </p:tgtEl>
                                        <p:attrNameLst>
                                          <p:attrName>style.visibility</p:attrName>
                                        </p:attrNameLst>
                                      </p:cBhvr>
                                      <p:to>
                                        <p:strVal val="visible"/>
                                      </p:to>
                                    </p:set>
                                    <p:anim calcmode="discrete" valueType="clr">
                                      <p:cBhvr override="childStyle">
                                        <p:cTn dur="80" id="33"/>
                                        <p:tgtEl>
                                          <p:spTgt spid="104861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dur="80" id="34"/>
                                        <p:tgtEl>
                                          <p:spTgt spid="1048614">
                                            <p:txEl>
                                              <p:pRg st="4" end="4"/>
                                            </p:txEl>
                                          </p:spTgt>
                                        </p:tgtEl>
                                        <p:attrNameLst>
                                          <p:attrName>fill.color</p:attrName>
                                        </p:attrNameLst>
                                      </p:cBhvr>
                                      <p:tavLst>
                                        <p:tav tm="0">
                                          <p:val>
                                            <p:clrVal>
                                              <a:schemeClr val="accent2"/>
                                            </p:clrVal>
                                          </p:val>
                                        </p:tav>
                                        <p:tav tm="50000">
                                          <p:val>
                                            <p:clrVal>
                                              <a:schemeClr val="hlink"/>
                                            </p:clrVal>
                                          </p:val>
                                        </p:tav>
                                      </p:tavLst>
                                    </p:anim>
                                    <p:set>
                                      <p:cBhvr>
                                        <p:cTn dur="80" id="35"/>
                                        <p:tgtEl>
                                          <p:spTgt spid="104861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0" grpId="0"/>
      <p:bldP spid="1048614" grpId="0" build="p">
        <p:tmplLst>
          <p:tmpl lvl="1">
            <p:tnLst>
              <p:par>
                <p:cTn fill="hold" nodeType="clickEffect" presetClass="entr" presetID="27" presetSubtype="0">
                  <p:stCondLst>
                    <p:cond delay="0"/>
                  </p:stCondLst>
                  <p:iterate type="lt">
                    <p:tmPct val="50000"/>
                  </p:iterate>
                  <p:childTnLst>
                    <p:set>
                      <p:cBhvr>
                        <p:cTn dur="1" fill="hold">
                          <p:stCondLst>
                            <p:cond delay="0"/>
                          </p:stCondLst>
                        </p:cTn>
                        <p:tgtEl>
                          <p:spTgt spid="1048614"/>
                        </p:tgtEl>
                        <p:attrNameLst>
                          <p:attrName>style.visibility</p:attrName>
                        </p:attrNameLst>
                      </p:cBhvr>
                      <p:to>
                        <p:strVal val="visible"/>
                      </p:to>
                    </p:set>
                    <p:anim calcmode="discrete" valueType="clr">
                      <p:cBhvr override="childStyle">
                        <p:cTn dur="80"/>
                        <p:tgtEl>
                          <p:spTgt spid="1048614"/>
                        </p:tgtEl>
                        <p:attrNameLst>
                          <p:attrName>style.color</p:attrName>
                        </p:attrNameLst>
                      </p:cBhvr>
                      <p:tavLst>
                        <p:tav tm="0">
                          <p:val>
                            <p:clrVal>
                              <a:schemeClr val="accent2"/>
                            </p:clrVal>
                          </p:val>
                        </p:tav>
                        <p:tav tm="50000">
                          <p:val>
                            <p:clrVal>
                              <a:schemeClr val="hlink"/>
                            </p:clrVal>
                          </p:val>
                        </p:tav>
                      </p:tavLst>
                    </p:anim>
                    <p:anim calcmode="discrete" valueType="clr">
                      <p:cBhvr>
                        <p:cTn dur="80"/>
                        <p:tgtEl>
                          <p:spTgt spid="1048614"/>
                        </p:tgtEl>
                        <p:attrNameLst>
                          <p:attrName>fill.color</p:attrName>
                        </p:attrNameLst>
                      </p:cBhvr>
                      <p:tavLst>
                        <p:tav tm="0">
                          <p:val>
                            <p:clrVal>
                              <a:schemeClr val="accent2"/>
                            </p:clrVal>
                          </p:val>
                        </p:tav>
                        <p:tav tm="50000">
                          <p:val>
                            <p:clrVal>
                              <a:schemeClr val="hlink"/>
                            </p:clrVal>
                          </p:val>
                        </p:tav>
                      </p:tavLst>
                    </p:anim>
                    <p:set>
                      <p:cBhvr>
                        <p:cTn dur="80"/>
                        <p:tgtEl>
                          <p:spTgt spid="1048614"/>
                        </p:tgtEl>
                        <p:attrNameLst>
                          <p:attrName>fill.type</p:attrName>
                        </p:attrNameLst>
                      </p:cBhvr>
                      <p:to>
                        <p:strVal val="solid"/>
                      </p:to>
                    </p:set>
                  </p:childTnLst>
                </p:cTn>
              </p:par>
            </p:tnLst>
          </p:tmpl>
          <p:tmpl lvl="2">
            <p:tnLst>
              <p:par>
                <p:cTn fill="hold" nodeType="withEffect" presetClass="entr" presetID="27" presetSubtype="0">
                  <p:stCondLst>
                    <p:cond delay="0"/>
                  </p:stCondLst>
                  <p:iterate type="lt">
                    <p:tmPct val="50000"/>
                  </p:iterate>
                  <p:childTnLst>
                    <p:set>
                      <p:cBhvr>
                        <p:cTn dur="1" fill="hold">
                          <p:stCondLst>
                            <p:cond delay="0"/>
                          </p:stCondLst>
                        </p:cTn>
                        <p:tgtEl>
                          <p:spTgt spid="1048614"/>
                        </p:tgtEl>
                        <p:attrNameLst>
                          <p:attrName>style.visibility</p:attrName>
                        </p:attrNameLst>
                      </p:cBhvr>
                      <p:to>
                        <p:strVal val="visible"/>
                      </p:to>
                    </p:set>
                    <p:anim calcmode="discrete" valueType="clr">
                      <p:cBhvr override="childStyle">
                        <p:cTn dur="80"/>
                        <p:tgtEl>
                          <p:spTgt spid="1048614"/>
                        </p:tgtEl>
                        <p:attrNameLst>
                          <p:attrName>style.color</p:attrName>
                        </p:attrNameLst>
                      </p:cBhvr>
                      <p:tavLst>
                        <p:tav tm="0">
                          <p:val>
                            <p:clrVal>
                              <a:schemeClr val="accent2"/>
                            </p:clrVal>
                          </p:val>
                        </p:tav>
                        <p:tav tm="50000">
                          <p:val>
                            <p:clrVal>
                              <a:schemeClr val="hlink"/>
                            </p:clrVal>
                          </p:val>
                        </p:tav>
                      </p:tavLst>
                    </p:anim>
                    <p:anim calcmode="discrete" valueType="clr">
                      <p:cBhvr>
                        <p:cTn dur="80"/>
                        <p:tgtEl>
                          <p:spTgt spid="1048614"/>
                        </p:tgtEl>
                        <p:attrNameLst>
                          <p:attrName>fill.color</p:attrName>
                        </p:attrNameLst>
                      </p:cBhvr>
                      <p:tavLst>
                        <p:tav tm="0">
                          <p:val>
                            <p:clrVal>
                              <a:schemeClr val="accent2"/>
                            </p:clrVal>
                          </p:val>
                        </p:tav>
                        <p:tav tm="50000">
                          <p:val>
                            <p:clrVal>
                              <a:schemeClr val="hlink"/>
                            </p:clrVal>
                          </p:val>
                        </p:tav>
                      </p:tavLst>
                    </p:anim>
                    <p:set>
                      <p:cBhvr>
                        <p:cTn dur="80"/>
                        <p:tgtEl>
                          <p:spTgt spid="1048614"/>
                        </p:tgtEl>
                        <p:attrNameLst>
                          <p:attrName>fill.type</p:attrName>
                        </p:attrNameLst>
                      </p:cBhvr>
                      <p:to>
                        <p:strVal val="solid"/>
                      </p:to>
                    </p:set>
                  </p:childTnLst>
                </p:cTn>
              </p:par>
            </p:tnLst>
          </p:tmpl>
          <p:tmpl lvl="3">
            <p:tnLst>
              <p:par>
                <p:cTn fill="hold" nodeType="withEffect" presetClass="entr" presetID="27" presetSubtype="0">
                  <p:stCondLst>
                    <p:cond delay="0"/>
                  </p:stCondLst>
                  <p:iterate type="lt">
                    <p:tmPct val="50000"/>
                  </p:iterate>
                  <p:childTnLst>
                    <p:set>
                      <p:cBhvr>
                        <p:cTn dur="1" fill="hold">
                          <p:stCondLst>
                            <p:cond delay="0"/>
                          </p:stCondLst>
                        </p:cTn>
                        <p:tgtEl>
                          <p:spTgt spid="1048614"/>
                        </p:tgtEl>
                        <p:attrNameLst>
                          <p:attrName>style.visibility</p:attrName>
                        </p:attrNameLst>
                      </p:cBhvr>
                      <p:to>
                        <p:strVal val="visible"/>
                      </p:to>
                    </p:set>
                    <p:anim calcmode="discrete" valueType="clr">
                      <p:cBhvr override="childStyle">
                        <p:cTn dur="80"/>
                        <p:tgtEl>
                          <p:spTgt spid="1048614"/>
                        </p:tgtEl>
                        <p:attrNameLst>
                          <p:attrName>style.color</p:attrName>
                        </p:attrNameLst>
                      </p:cBhvr>
                      <p:tavLst>
                        <p:tav tm="0">
                          <p:val>
                            <p:clrVal>
                              <a:schemeClr val="accent2"/>
                            </p:clrVal>
                          </p:val>
                        </p:tav>
                        <p:tav tm="50000">
                          <p:val>
                            <p:clrVal>
                              <a:schemeClr val="hlink"/>
                            </p:clrVal>
                          </p:val>
                        </p:tav>
                      </p:tavLst>
                    </p:anim>
                    <p:anim calcmode="discrete" valueType="clr">
                      <p:cBhvr>
                        <p:cTn dur="80"/>
                        <p:tgtEl>
                          <p:spTgt spid="1048614"/>
                        </p:tgtEl>
                        <p:attrNameLst>
                          <p:attrName>fill.color</p:attrName>
                        </p:attrNameLst>
                      </p:cBhvr>
                      <p:tavLst>
                        <p:tav tm="0">
                          <p:val>
                            <p:clrVal>
                              <a:schemeClr val="accent2"/>
                            </p:clrVal>
                          </p:val>
                        </p:tav>
                        <p:tav tm="50000">
                          <p:val>
                            <p:clrVal>
                              <a:schemeClr val="hlink"/>
                            </p:clrVal>
                          </p:val>
                        </p:tav>
                      </p:tavLst>
                    </p:anim>
                    <p:set>
                      <p:cBhvr>
                        <p:cTn dur="80"/>
                        <p:tgtEl>
                          <p:spTgt spid="1048614"/>
                        </p:tgtEl>
                        <p:attrNameLst>
                          <p:attrName>fill.type</p:attrName>
                        </p:attrNameLst>
                      </p:cBhvr>
                      <p:to>
                        <p:strVal val="solid"/>
                      </p:to>
                    </p:set>
                  </p:childTnLst>
                </p:cTn>
              </p:par>
            </p:tnLst>
          </p:tmpl>
          <p:tmpl lvl="4">
            <p:tnLst>
              <p:par>
                <p:cTn fill="hold" nodeType="withEffect" presetClass="entr" presetID="27" presetSubtype="0">
                  <p:stCondLst>
                    <p:cond delay="0"/>
                  </p:stCondLst>
                  <p:iterate type="lt">
                    <p:tmPct val="50000"/>
                  </p:iterate>
                  <p:childTnLst>
                    <p:set>
                      <p:cBhvr>
                        <p:cTn dur="1" fill="hold">
                          <p:stCondLst>
                            <p:cond delay="0"/>
                          </p:stCondLst>
                        </p:cTn>
                        <p:tgtEl>
                          <p:spTgt spid="1048614"/>
                        </p:tgtEl>
                        <p:attrNameLst>
                          <p:attrName>style.visibility</p:attrName>
                        </p:attrNameLst>
                      </p:cBhvr>
                      <p:to>
                        <p:strVal val="visible"/>
                      </p:to>
                    </p:set>
                    <p:anim calcmode="discrete" valueType="clr">
                      <p:cBhvr override="childStyle">
                        <p:cTn dur="80"/>
                        <p:tgtEl>
                          <p:spTgt spid="1048614"/>
                        </p:tgtEl>
                        <p:attrNameLst>
                          <p:attrName>style.color</p:attrName>
                        </p:attrNameLst>
                      </p:cBhvr>
                      <p:tavLst>
                        <p:tav tm="0">
                          <p:val>
                            <p:clrVal>
                              <a:schemeClr val="accent2"/>
                            </p:clrVal>
                          </p:val>
                        </p:tav>
                        <p:tav tm="50000">
                          <p:val>
                            <p:clrVal>
                              <a:schemeClr val="hlink"/>
                            </p:clrVal>
                          </p:val>
                        </p:tav>
                      </p:tavLst>
                    </p:anim>
                    <p:anim calcmode="discrete" valueType="clr">
                      <p:cBhvr>
                        <p:cTn dur="80"/>
                        <p:tgtEl>
                          <p:spTgt spid="1048614"/>
                        </p:tgtEl>
                        <p:attrNameLst>
                          <p:attrName>fill.color</p:attrName>
                        </p:attrNameLst>
                      </p:cBhvr>
                      <p:tavLst>
                        <p:tav tm="0">
                          <p:val>
                            <p:clrVal>
                              <a:schemeClr val="accent2"/>
                            </p:clrVal>
                          </p:val>
                        </p:tav>
                        <p:tav tm="50000">
                          <p:val>
                            <p:clrVal>
                              <a:schemeClr val="hlink"/>
                            </p:clrVal>
                          </p:val>
                        </p:tav>
                      </p:tavLst>
                    </p:anim>
                    <p:set>
                      <p:cBhvr>
                        <p:cTn dur="80"/>
                        <p:tgtEl>
                          <p:spTgt spid="1048614"/>
                        </p:tgtEl>
                        <p:attrNameLst>
                          <p:attrName>fill.type</p:attrName>
                        </p:attrNameLst>
                      </p:cBhvr>
                      <p:to>
                        <p:strVal val="solid"/>
                      </p:to>
                    </p:set>
                  </p:childTnLst>
                </p:cTn>
              </p:par>
            </p:tnLst>
          </p:tmpl>
          <p:tmpl lvl="5">
            <p:tnLst>
              <p:par>
                <p:cTn fill="hold" nodeType="withEffect" presetClass="entr" presetID="27" presetSubtype="0">
                  <p:stCondLst>
                    <p:cond delay="0"/>
                  </p:stCondLst>
                  <p:iterate type="lt">
                    <p:tmPct val="50000"/>
                  </p:iterate>
                  <p:childTnLst>
                    <p:set>
                      <p:cBhvr>
                        <p:cTn dur="1" fill="hold">
                          <p:stCondLst>
                            <p:cond delay="0"/>
                          </p:stCondLst>
                        </p:cTn>
                        <p:tgtEl>
                          <p:spTgt spid="1048614"/>
                        </p:tgtEl>
                        <p:attrNameLst>
                          <p:attrName>style.visibility</p:attrName>
                        </p:attrNameLst>
                      </p:cBhvr>
                      <p:to>
                        <p:strVal val="visible"/>
                      </p:to>
                    </p:set>
                    <p:anim calcmode="discrete" valueType="clr">
                      <p:cBhvr override="childStyle">
                        <p:cTn dur="80"/>
                        <p:tgtEl>
                          <p:spTgt spid="1048614"/>
                        </p:tgtEl>
                        <p:attrNameLst>
                          <p:attrName>style.color</p:attrName>
                        </p:attrNameLst>
                      </p:cBhvr>
                      <p:tavLst>
                        <p:tav tm="0">
                          <p:val>
                            <p:clrVal>
                              <a:schemeClr val="accent2"/>
                            </p:clrVal>
                          </p:val>
                        </p:tav>
                        <p:tav tm="50000">
                          <p:val>
                            <p:clrVal>
                              <a:schemeClr val="hlink"/>
                            </p:clrVal>
                          </p:val>
                        </p:tav>
                      </p:tavLst>
                    </p:anim>
                    <p:anim calcmode="discrete" valueType="clr">
                      <p:cBhvr>
                        <p:cTn dur="80"/>
                        <p:tgtEl>
                          <p:spTgt spid="1048614"/>
                        </p:tgtEl>
                        <p:attrNameLst>
                          <p:attrName>fill.color</p:attrName>
                        </p:attrNameLst>
                      </p:cBhvr>
                      <p:tavLst>
                        <p:tav tm="0">
                          <p:val>
                            <p:clrVal>
                              <a:schemeClr val="accent2"/>
                            </p:clrVal>
                          </p:val>
                        </p:tav>
                        <p:tav tm="50000">
                          <p:val>
                            <p:clrVal>
                              <a:schemeClr val="hlink"/>
                            </p:clrVal>
                          </p:val>
                        </p:tav>
                      </p:tavLst>
                    </p:anim>
                    <p:set>
                      <p:cBhvr>
                        <p:cTn dur="80"/>
                        <p:tgtEl>
                          <p:spTgt spid="1048614"/>
                        </p:tgtEl>
                        <p:attrNameLst>
                          <p:attrName>fill.type</p:attrName>
                        </p:attrNameLst>
                      </p:cBhvr>
                      <p:to>
                        <p:strVal val="solid"/>
                      </p:to>
                    </p:set>
                  </p:childTnLst>
                </p:cTn>
              </p:par>
            </p:tnLst>
          </p:tmpl>
        </p:tmplLst>
      </p:bldP>
    </p:bldLst>
  </p:timing>
  <p:txStyles>
    <p:titleStyle>
      <a:lvl1pPr algn="ctr" fontAlgn="base" rtl="0">
        <a:spcBef>
          <a:spcPct val="0"/>
        </a:spcBef>
        <a:spcAft>
          <a:spcPct val="0"/>
        </a:spcAft>
        <a:defRPr sz="4400">
          <a:solidFill>
            <a:schemeClr val="tx2"/>
          </a:solidFill>
          <a:effectLst>
            <a:outerShdw algn="tl" blurRad="38100" dir="2700000" dist="38100">
              <a:srgbClr val="000000"/>
            </a:outerShdw>
          </a:effectLst>
          <a:latin typeface="+mj-lt"/>
          <a:ea typeface="+mj-ea"/>
          <a:cs typeface="+mj-cs"/>
        </a:defRPr>
      </a:lvl1pPr>
      <a:lvl2pPr algn="ctr" fontAlgn="base" rtl="0">
        <a:spcBef>
          <a:spcPct val="0"/>
        </a:spcBef>
        <a:spcAft>
          <a:spcPct val="0"/>
        </a:spcAft>
        <a:defRPr sz="4400">
          <a:solidFill>
            <a:schemeClr val="tx2"/>
          </a:solidFill>
          <a:effectLst>
            <a:outerShdw algn="tl" blurRad="38100" dir="2700000" dist="38100">
              <a:srgbClr val="000000"/>
            </a:outerShdw>
          </a:effectLst>
          <a:latin typeface="Arial" charset="0"/>
          <a:cs typeface="Arial" charset="0"/>
        </a:defRPr>
      </a:lvl2pPr>
      <a:lvl3pPr algn="ctr" fontAlgn="base" rtl="0">
        <a:spcBef>
          <a:spcPct val="0"/>
        </a:spcBef>
        <a:spcAft>
          <a:spcPct val="0"/>
        </a:spcAft>
        <a:defRPr sz="4400">
          <a:solidFill>
            <a:schemeClr val="tx2"/>
          </a:solidFill>
          <a:effectLst>
            <a:outerShdw algn="tl" blurRad="38100" dir="2700000" dist="38100">
              <a:srgbClr val="000000"/>
            </a:outerShdw>
          </a:effectLst>
          <a:latin typeface="Arial" charset="0"/>
          <a:cs typeface="Arial" charset="0"/>
        </a:defRPr>
      </a:lvl3pPr>
      <a:lvl4pPr algn="ctr" fontAlgn="base" rtl="0">
        <a:spcBef>
          <a:spcPct val="0"/>
        </a:spcBef>
        <a:spcAft>
          <a:spcPct val="0"/>
        </a:spcAft>
        <a:defRPr sz="4400">
          <a:solidFill>
            <a:schemeClr val="tx2"/>
          </a:solidFill>
          <a:effectLst>
            <a:outerShdw algn="tl" blurRad="38100" dir="2700000" dist="38100">
              <a:srgbClr val="000000"/>
            </a:outerShdw>
          </a:effectLst>
          <a:latin typeface="Arial" charset="0"/>
          <a:cs typeface="Arial" charset="0"/>
        </a:defRPr>
      </a:lvl4pPr>
      <a:lvl5pPr algn="ctr" fontAlgn="base" rtl="0">
        <a:spcBef>
          <a:spcPct val="0"/>
        </a:spcBef>
        <a:spcAft>
          <a:spcPct val="0"/>
        </a:spcAft>
        <a:defRPr sz="4400">
          <a:solidFill>
            <a:schemeClr val="tx2"/>
          </a:solidFill>
          <a:effectLst>
            <a:outerShdw algn="tl" blurRad="38100" dir="2700000" dist="38100">
              <a:srgbClr val="000000"/>
            </a:outerShdw>
          </a:effectLst>
          <a:latin typeface="Arial" charset="0"/>
          <a:cs typeface="Arial" charset="0"/>
        </a:defRPr>
      </a:lvl5pPr>
      <a:lvl6pPr algn="ctr" fontAlgn="base" marL="457200" rtl="0">
        <a:spcBef>
          <a:spcPct val="0"/>
        </a:spcBef>
        <a:spcAft>
          <a:spcPct val="0"/>
        </a:spcAft>
        <a:defRPr sz="4400">
          <a:solidFill>
            <a:schemeClr val="tx2"/>
          </a:solidFill>
          <a:effectLst>
            <a:outerShdw algn="tl" blurRad="38100" dir="2700000" dist="38100">
              <a:srgbClr val="000000"/>
            </a:outerShdw>
          </a:effectLst>
          <a:latin typeface="Arial" charset="0"/>
          <a:cs typeface="Arial" charset="0"/>
        </a:defRPr>
      </a:lvl6pPr>
      <a:lvl7pPr algn="ctr" fontAlgn="base" marL="914400" rtl="0">
        <a:spcBef>
          <a:spcPct val="0"/>
        </a:spcBef>
        <a:spcAft>
          <a:spcPct val="0"/>
        </a:spcAft>
        <a:defRPr sz="4400">
          <a:solidFill>
            <a:schemeClr val="tx2"/>
          </a:solidFill>
          <a:effectLst>
            <a:outerShdw algn="tl" blurRad="38100" dir="2700000" dist="38100">
              <a:srgbClr val="000000"/>
            </a:outerShdw>
          </a:effectLst>
          <a:latin typeface="Arial" charset="0"/>
          <a:cs typeface="Arial" charset="0"/>
        </a:defRPr>
      </a:lvl7pPr>
      <a:lvl8pPr algn="ctr" fontAlgn="base" marL="1371600" rtl="0">
        <a:spcBef>
          <a:spcPct val="0"/>
        </a:spcBef>
        <a:spcAft>
          <a:spcPct val="0"/>
        </a:spcAft>
        <a:defRPr sz="4400">
          <a:solidFill>
            <a:schemeClr val="tx2"/>
          </a:solidFill>
          <a:effectLst>
            <a:outerShdw algn="tl" blurRad="38100" dir="2700000" dist="38100">
              <a:srgbClr val="000000"/>
            </a:outerShdw>
          </a:effectLst>
          <a:latin typeface="Arial" charset="0"/>
          <a:cs typeface="Arial" charset="0"/>
        </a:defRPr>
      </a:lvl8pPr>
      <a:lvl9pPr algn="ctr" fontAlgn="base" marL="1828800" rtl="0">
        <a:spcBef>
          <a:spcPct val="0"/>
        </a:spcBef>
        <a:spcAft>
          <a:spcPct val="0"/>
        </a:spcAft>
        <a:defRPr sz="4400">
          <a:solidFill>
            <a:schemeClr val="tx2"/>
          </a:solidFill>
          <a:effectLst>
            <a:outerShdw algn="tl" blurRad="38100" dir="2700000" dist="38100">
              <a:srgbClr val="000000"/>
            </a:outerShdw>
          </a:effectLst>
          <a:latin typeface="Arial" charset="0"/>
          <a:cs typeface="Arial" charset="0"/>
        </a:defRPr>
      </a:lvl9pPr>
    </p:titleStyle>
    <p:bodyStyle>
      <a:lvl1pPr algn="l" fontAlgn="base" indent="-342900" marL="342900" rtl="0">
        <a:spcBef>
          <a:spcPct val="20000"/>
        </a:spcBef>
        <a:spcAft>
          <a:spcPct val="0"/>
        </a:spcAft>
        <a:buClr>
          <a:schemeClr val="hlink"/>
        </a:buClr>
        <a:buSzPct val="60000"/>
        <a:buFont typeface="Wingdings" pitchFamily="2" charset="2"/>
        <a:buChar char="n"/>
        <a:defRPr sz="3200">
          <a:solidFill>
            <a:schemeClr val="tx1"/>
          </a:solidFill>
          <a:effectLst>
            <a:outerShdw algn="tl" blurRad="38100" dir="2700000" dist="38100">
              <a:srgbClr val="000000"/>
            </a:outerShdw>
          </a:effectLst>
          <a:latin typeface="+mn-lt"/>
          <a:ea typeface="+mn-ea"/>
          <a:cs typeface="+mn-cs"/>
        </a:defRPr>
      </a:lvl1pPr>
      <a:lvl2pPr algn="l" fontAlgn="base" indent="-285750" marL="742950" rtl="0">
        <a:spcBef>
          <a:spcPct val="20000"/>
        </a:spcBef>
        <a:spcAft>
          <a:spcPct val="0"/>
        </a:spcAft>
        <a:buClr>
          <a:schemeClr val="tx1"/>
        </a:buClr>
        <a:buChar char="•"/>
        <a:defRPr sz="2800">
          <a:solidFill>
            <a:schemeClr val="tx1"/>
          </a:solidFill>
          <a:effectLst>
            <a:outerShdw algn="tl" blurRad="38100" dir="2700000" dist="38100">
              <a:srgbClr val="000000"/>
            </a:outerShdw>
          </a:effectLst>
          <a:latin typeface="+mn-lt"/>
          <a:cs typeface="+mn-cs"/>
        </a:defRPr>
      </a:lvl2pPr>
      <a:lvl3pPr algn="l" fontAlgn="base" indent="-228600" marL="1143000" rtl="0">
        <a:spcBef>
          <a:spcPct val="20000"/>
        </a:spcBef>
        <a:spcAft>
          <a:spcPct val="0"/>
        </a:spcAft>
        <a:buClr>
          <a:schemeClr val="accent2"/>
        </a:buClr>
        <a:buSzPct val="60000"/>
        <a:buFont typeface="Wingdings" pitchFamily="2" charset="2"/>
        <a:buChar char="n"/>
        <a:defRPr sz="2400">
          <a:solidFill>
            <a:schemeClr val="tx1"/>
          </a:solidFill>
          <a:effectLst>
            <a:outerShdw algn="tl" blurRad="38100" dir="2700000" dist="38100">
              <a:srgbClr val="000000"/>
            </a:outerShdw>
          </a:effectLst>
          <a:latin typeface="+mn-lt"/>
          <a:cs typeface="+mn-cs"/>
        </a:defRPr>
      </a:lvl3pPr>
      <a:lvl4pPr algn="l" fontAlgn="base" indent="-228600" marL="1600200" rtl="0">
        <a:spcBef>
          <a:spcPct val="20000"/>
        </a:spcBef>
        <a:spcAft>
          <a:spcPct val="0"/>
        </a:spcAft>
        <a:buClr>
          <a:schemeClr val="tx2"/>
        </a:buClr>
        <a:buChar char="•"/>
        <a:defRPr sz="2000">
          <a:solidFill>
            <a:schemeClr val="tx1"/>
          </a:solidFill>
          <a:effectLst>
            <a:outerShdw algn="tl" blurRad="38100" dir="2700000" dist="38100">
              <a:srgbClr val="000000"/>
            </a:outerShdw>
          </a:effectLst>
          <a:latin typeface="+mn-lt"/>
          <a:cs typeface="+mn-cs"/>
        </a:defRPr>
      </a:lvl4pPr>
      <a:lvl5pPr algn="l" fontAlgn="base" indent="-228600" marL="2057400" rtl="0">
        <a:spcBef>
          <a:spcPct val="20000"/>
        </a:spcBef>
        <a:spcAft>
          <a:spcPct val="0"/>
        </a:spcAft>
        <a:buClr>
          <a:schemeClr val="folHlink"/>
        </a:buClr>
        <a:buSzPct val="60000"/>
        <a:buFont typeface="Wingdings" pitchFamily="2" charset="2"/>
        <a:buChar char="n"/>
        <a:defRPr sz="2000">
          <a:solidFill>
            <a:schemeClr val="tx1"/>
          </a:solidFill>
          <a:effectLst>
            <a:outerShdw algn="tl" blurRad="38100" dir="2700000" dist="38100">
              <a:srgbClr val="000000"/>
            </a:outerShdw>
          </a:effectLst>
          <a:latin typeface="+mn-lt"/>
          <a:cs typeface="+mn-cs"/>
        </a:defRPr>
      </a:lvl5pPr>
      <a:lvl6pPr algn="l" fontAlgn="base" indent="-228600" marL="2514600" rtl="0">
        <a:spcBef>
          <a:spcPct val="20000"/>
        </a:spcBef>
        <a:spcAft>
          <a:spcPct val="0"/>
        </a:spcAft>
        <a:buClr>
          <a:schemeClr val="folHlink"/>
        </a:buClr>
        <a:buSzPct val="60000"/>
        <a:buFont typeface="Wingdings" pitchFamily="2" charset="2"/>
        <a:buChar char="n"/>
        <a:defRPr sz="2000">
          <a:solidFill>
            <a:schemeClr val="tx1"/>
          </a:solidFill>
          <a:effectLst>
            <a:outerShdw algn="tl" blurRad="38100" dir="2700000" dist="38100">
              <a:srgbClr val="000000"/>
            </a:outerShdw>
          </a:effectLst>
          <a:latin typeface="+mn-lt"/>
          <a:cs typeface="+mn-cs"/>
        </a:defRPr>
      </a:lvl6pPr>
      <a:lvl7pPr algn="l" fontAlgn="base" indent="-228600" marL="2971800" rtl="0">
        <a:spcBef>
          <a:spcPct val="20000"/>
        </a:spcBef>
        <a:spcAft>
          <a:spcPct val="0"/>
        </a:spcAft>
        <a:buClr>
          <a:schemeClr val="folHlink"/>
        </a:buClr>
        <a:buSzPct val="60000"/>
        <a:buFont typeface="Wingdings" pitchFamily="2" charset="2"/>
        <a:buChar char="n"/>
        <a:defRPr sz="2000">
          <a:solidFill>
            <a:schemeClr val="tx1"/>
          </a:solidFill>
          <a:effectLst>
            <a:outerShdw algn="tl" blurRad="38100" dir="2700000" dist="38100">
              <a:srgbClr val="000000"/>
            </a:outerShdw>
          </a:effectLst>
          <a:latin typeface="+mn-lt"/>
          <a:cs typeface="+mn-cs"/>
        </a:defRPr>
      </a:lvl7pPr>
      <a:lvl8pPr algn="l" fontAlgn="base" indent="-228600" marL="3429000" rtl="0">
        <a:spcBef>
          <a:spcPct val="20000"/>
        </a:spcBef>
        <a:spcAft>
          <a:spcPct val="0"/>
        </a:spcAft>
        <a:buClr>
          <a:schemeClr val="folHlink"/>
        </a:buClr>
        <a:buSzPct val="60000"/>
        <a:buFont typeface="Wingdings" pitchFamily="2" charset="2"/>
        <a:buChar char="n"/>
        <a:defRPr sz="2000">
          <a:solidFill>
            <a:schemeClr val="tx1"/>
          </a:solidFill>
          <a:effectLst>
            <a:outerShdw algn="tl" blurRad="38100" dir="2700000" dist="38100">
              <a:srgbClr val="000000"/>
            </a:outerShdw>
          </a:effectLst>
          <a:latin typeface="+mn-lt"/>
          <a:cs typeface="+mn-cs"/>
        </a:defRPr>
      </a:lvl8pPr>
      <a:lvl9pPr algn="l" fontAlgn="base" indent="-228600" marL="3886200" rtl="0">
        <a:spcBef>
          <a:spcPct val="20000"/>
        </a:spcBef>
        <a:spcAft>
          <a:spcPct val="0"/>
        </a:spcAft>
        <a:buClr>
          <a:schemeClr val="folHlink"/>
        </a:buClr>
        <a:buSzPct val="60000"/>
        <a:buFont typeface="Wingdings" pitchFamily="2" charset="2"/>
        <a:buChar char="n"/>
        <a:defRPr sz="2000">
          <a:solidFill>
            <a:schemeClr val="tx1"/>
          </a:solidFill>
          <a:effectLst>
            <a:outerShdw algn="tl" blurRad="38100" dir="2700000" dist="38100">
              <a:srgbClr val="000000"/>
            </a:outerShdw>
          </a:effectLst>
          <a:latin typeface="+mn-lt"/>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oleObject" Target="../embeddings/oleObject52.bin"/><Relationship Id="rId2" Type="http://schemas.openxmlformats.org/officeDocument/2006/relationships/image" Target="../media/image50.wmf"/><Relationship Id="rId3" Type="http://schemas.openxmlformats.org/officeDocument/2006/relationships/oleObject" Target="../embeddings/oleObject53.bin"/><Relationship Id="rId4" Type="http://schemas.openxmlformats.org/officeDocument/2006/relationships/image" Target="../media/image51.wmf"/><Relationship Id="rId5" Type="http://schemas.openxmlformats.org/officeDocument/2006/relationships/slideLayout" Target="../slideLayouts/slideLayout2.xml"/><Relationship Id="rId6" Type="http://schemas.openxmlformats.org/officeDocument/2006/relationships/notesSlide" Target="../notesSlides/notesSlide100.xml"/><Relationship Id="rId7" Type="http://schemas.openxmlformats.org/officeDocument/2006/relationships/vmlDrawing" Target="../drawings/vmlDrawing208.vml"/></Relationships>
</file>

<file path=ppt/slides/_rels/slide101.xml.rels><?xml version="1.0" encoding="UTF-8" standalone="yes"?>
<Relationships xmlns="http://schemas.openxmlformats.org/package/2006/relationships"><Relationship Id="rId1" Type="http://schemas.openxmlformats.org/officeDocument/2006/relationships/oleObject" Target="../embeddings/oleObject54.bin"/><Relationship Id="rId2" Type="http://schemas.openxmlformats.org/officeDocument/2006/relationships/image" Target="../media/image52.wmf"/><Relationship Id="rId3" Type="http://schemas.openxmlformats.org/officeDocument/2006/relationships/oleObject" Target="../embeddings/oleObject55.bin"/><Relationship Id="rId4" Type="http://schemas.openxmlformats.org/officeDocument/2006/relationships/image" Target="../media/image53.wmf"/><Relationship Id="rId5" Type="http://schemas.openxmlformats.org/officeDocument/2006/relationships/slideLayout" Target="../slideLayouts/slideLayout2.xml"/><Relationship Id="rId6" Type="http://schemas.openxmlformats.org/officeDocument/2006/relationships/notesSlide" Target="../notesSlides/notesSlide101.xml"/><Relationship Id="rId7" Type="http://schemas.openxmlformats.org/officeDocument/2006/relationships/vmlDrawing" Target="../drawings/vmlDrawing209.vml"/></Relationships>
</file>

<file path=ppt/slides/_rels/slide102.xml.rels><?xml version="1.0" encoding="UTF-8" standalone="yes"?>
<Relationships xmlns="http://schemas.openxmlformats.org/package/2006/relationships"><Relationship Id="rId1" Type="http://schemas.openxmlformats.org/officeDocument/2006/relationships/oleObject" Target="../embeddings/oleObject56.bin"/><Relationship Id="rId2" Type="http://schemas.openxmlformats.org/officeDocument/2006/relationships/image" Target="../media/image54.wmf"/><Relationship Id="rId3" Type="http://schemas.openxmlformats.org/officeDocument/2006/relationships/oleObject" Target="../embeddings/oleObject57.bin"/><Relationship Id="rId4" Type="http://schemas.openxmlformats.org/officeDocument/2006/relationships/image" Target="../media/image55.wmf"/><Relationship Id="rId5" Type="http://schemas.openxmlformats.org/officeDocument/2006/relationships/slideLayout" Target="../slideLayouts/slideLayout2.xml"/><Relationship Id="rId6" Type="http://schemas.openxmlformats.org/officeDocument/2006/relationships/notesSlide" Target="../notesSlides/notesSlide102.xml"/><Relationship Id="rId7" Type="http://schemas.openxmlformats.org/officeDocument/2006/relationships/vmlDrawing" Target="../drawings/vmlDrawing210.v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oleObject" Target="../embeddings/oleObject58.bin"/><Relationship Id="rId2" Type="http://schemas.openxmlformats.org/officeDocument/2006/relationships/image" Target="../media/image56.wmf"/><Relationship Id="rId3" Type="http://schemas.openxmlformats.org/officeDocument/2006/relationships/slideLayout" Target="../slideLayouts/slideLayout6.xml"/><Relationship Id="rId4" Type="http://schemas.openxmlformats.org/officeDocument/2006/relationships/notesSlide" Target="../notesSlides/notesSlide104.xml"/><Relationship Id="rId5" Type="http://schemas.openxmlformats.org/officeDocument/2006/relationships/vmlDrawing" Target="../drawings/vmlDrawing211.vml"/></Relationships>
</file>

<file path=ppt/slides/_rels/slide105.xml.rels><?xml version="1.0" encoding="UTF-8" standalone="yes"?>
<Relationships xmlns="http://schemas.openxmlformats.org/package/2006/relationships"><Relationship Id="rId1" Type="http://schemas.openxmlformats.org/officeDocument/2006/relationships/oleObject" Target="../embeddings/oleObject59.bin"/><Relationship Id="rId2" Type="http://schemas.openxmlformats.org/officeDocument/2006/relationships/image" Target="../media/image57.wmf"/><Relationship Id="rId3" Type="http://schemas.openxmlformats.org/officeDocument/2006/relationships/slideLayout" Target="../slideLayouts/slideLayout6.xml"/><Relationship Id="rId4" Type="http://schemas.openxmlformats.org/officeDocument/2006/relationships/notesSlide" Target="../notesSlides/notesSlide105.xml"/><Relationship Id="rId5" Type="http://schemas.openxmlformats.org/officeDocument/2006/relationships/vmlDrawing" Target="../drawings/vmlDrawing212.v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oleObject" Target="../embeddings/oleObject60.bin"/><Relationship Id="rId2" Type="http://schemas.openxmlformats.org/officeDocument/2006/relationships/image" Target="../media/image58.wmf"/><Relationship Id="rId3" Type="http://schemas.openxmlformats.org/officeDocument/2006/relationships/oleObject" Target="../embeddings/oleObject61.bin"/><Relationship Id="rId4" Type="http://schemas.openxmlformats.org/officeDocument/2006/relationships/image" Target="../media/image59.wmf"/><Relationship Id="rId5" Type="http://schemas.openxmlformats.org/officeDocument/2006/relationships/oleObject" Target="../embeddings/oleObject62.bin"/><Relationship Id="rId6" Type="http://schemas.openxmlformats.org/officeDocument/2006/relationships/image" Target="../media/image60.wmf"/><Relationship Id="rId7" Type="http://schemas.openxmlformats.org/officeDocument/2006/relationships/slideLayout" Target="../slideLayouts/slideLayout2.xml"/><Relationship Id="rId8" Type="http://schemas.openxmlformats.org/officeDocument/2006/relationships/notesSlide" Target="../notesSlides/notesSlide107.xml"/><Relationship Id="rId9" Type="http://schemas.openxmlformats.org/officeDocument/2006/relationships/vmlDrawing" Target="../drawings/vmlDrawing213.v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oleObject" Target="../embeddings/oleObject63.bin"/><Relationship Id="rId2" Type="http://schemas.openxmlformats.org/officeDocument/2006/relationships/image" Target="../media/image61.wmf"/><Relationship Id="rId3" Type="http://schemas.openxmlformats.org/officeDocument/2006/relationships/slideLayout" Target="../slideLayouts/slideLayout2.xml"/><Relationship Id="rId4" Type="http://schemas.openxmlformats.org/officeDocument/2006/relationships/notesSlide" Target="../notesSlides/notesSlide110.xml"/><Relationship Id="rId5" Type="http://schemas.openxmlformats.org/officeDocument/2006/relationships/vmlDrawing" Target="../drawings/vmlDrawing214.v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oleObject" Target="../embeddings/oleObject64.bin"/><Relationship Id="rId2" Type="http://schemas.openxmlformats.org/officeDocument/2006/relationships/image" Target="../media/image62.wmf"/><Relationship Id="rId3" Type="http://schemas.openxmlformats.org/officeDocument/2006/relationships/oleObject" Target="../embeddings/oleObject65.bin"/><Relationship Id="rId4" Type="http://schemas.openxmlformats.org/officeDocument/2006/relationships/image" Target="../media/image63.wmf"/><Relationship Id="rId5" Type="http://schemas.openxmlformats.org/officeDocument/2006/relationships/oleObject" Target="../embeddings/oleObject66.bin"/><Relationship Id="rId6" Type="http://schemas.openxmlformats.org/officeDocument/2006/relationships/image" Target="../media/image64.wmf"/><Relationship Id="rId7" Type="http://schemas.openxmlformats.org/officeDocument/2006/relationships/oleObject" Target="../embeddings/oleObject67.bin"/><Relationship Id="rId8" Type="http://schemas.openxmlformats.org/officeDocument/2006/relationships/image" Target="../media/image65.wmf"/><Relationship Id="rId9" Type="http://schemas.openxmlformats.org/officeDocument/2006/relationships/oleObject" Target="../embeddings/oleObject68.bin"/><Relationship Id="rId10" Type="http://schemas.openxmlformats.org/officeDocument/2006/relationships/slideLayout" Target="../slideLayouts/slideLayout1.xml"/><Relationship Id="rId11" Type="http://schemas.openxmlformats.org/officeDocument/2006/relationships/notesSlide" Target="../notesSlides/notesSlide113.xml"/><Relationship Id="rId12" Type="http://schemas.openxmlformats.org/officeDocument/2006/relationships/vmlDrawing" Target="../drawings/vmlDrawing215.v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oleObject" Target="../embeddings/oleObject69.bin"/><Relationship Id="rId2" Type="http://schemas.openxmlformats.org/officeDocument/2006/relationships/image" Target="../media/image66.wmf"/><Relationship Id="rId3" Type="http://schemas.openxmlformats.org/officeDocument/2006/relationships/oleObject" Target="../embeddings/oleObject70.bin"/><Relationship Id="rId4" Type="http://schemas.openxmlformats.org/officeDocument/2006/relationships/image" Target="../media/image67.wmf"/><Relationship Id="rId5" Type="http://schemas.openxmlformats.org/officeDocument/2006/relationships/slideLayout" Target="../slideLayouts/slideLayout2.xml"/><Relationship Id="rId6" Type="http://schemas.openxmlformats.org/officeDocument/2006/relationships/notesSlide" Target="../notesSlides/notesSlide115.xml"/><Relationship Id="rId7" Type="http://schemas.openxmlformats.org/officeDocument/2006/relationships/vmlDrawing" Target="../drawings/vmlDrawing216.vml"/></Relationships>
</file>

<file path=ppt/slides/_rels/slide116.xml.rels><?xml version="1.0" encoding="UTF-8" standalone="yes"?>
<Relationships xmlns="http://schemas.openxmlformats.org/package/2006/relationships"><Relationship Id="rId1" Type="http://schemas.openxmlformats.org/officeDocument/2006/relationships/oleObject" Target="../embeddings/oleObject71.bin"/><Relationship Id="rId2" Type="http://schemas.openxmlformats.org/officeDocument/2006/relationships/image" Target="../media/image68.wmf"/><Relationship Id="rId3" Type="http://schemas.openxmlformats.org/officeDocument/2006/relationships/oleObject" Target="../embeddings/oleObject72.bin"/><Relationship Id="rId4" Type="http://schemas.openxmlformats.org/officeDocument/2006/relationships/image" Target="../media/image69.wmf"/><Relationship Id="rId5" Type="http://schemas.openxmlformats.org/officeDocument/2006/relationships/slideLayout" Target="../slideLayouts/slideLayout2.xml"/><Relationship Id="rId6" Type="http://schemas.openxmlformats.org/officeDocument/2006/relationships/notesSlide" Target="../notesSlides/notesSlide116.xml"/><Relationship Id="rId7" Type="http://schemas.openxmlformats.org/officeDocument/2006/relationships/vmlDrawing" Target="../drawings/vmlDrawing217.vml"/></Relationships>
</file>

<file path=ppt/slides/_rels/slide117.xml.rels><?xml version="1.0" encoding="UTF-8" standalone="yes"?>
<Relationships xmlns="http://schemas.openxmlformats.org/package/2006/relationships"><Relationship Id="rId1" Type="http://schemas.openxmlformats.org/officeDocument/2006/relationships/oleObject" Target="../embeddings/oleObject73.bin"/><Relationship Id="rId2" Type="http://schemas.openxmlformats.org/officeDocument/2006/relationships/image" Target="../media/image70.wmf"/><Relationship Id="rId3" Type="http://schemas.openxmlformats.org/officeDocument/2006/relationships/oleObject" Target="../embeddings/oleObject74.bin"/><Relationship Id="rId4" Type="http://schemas.openxmlformats.org/officeDocument/2006/relationships/image" Target="../media/image71.wmf"/><Relationship Id="rId5" Type="http://schemas.openxmlformats.org/officeDocument/2006/relationships/oleObject" Target="../embeddings/oleObject75.bin"/><Relationship Id="rId6" Type="http://schemas.openxmlformats.org/officeDocument/2006/relationships/oleObject" Target="../embeddings/oleObject76.bin"/><Relationship Id="rId7" Type="http://schemas.openxmlformats.org/officeDocument/2006/relationships/oleObject" Target="../embeddings/oleObject77.bin"/><Relationship Id="rId8" Type="http://schemas.openxmlformats.org/officeDocument/2006/relationships/image" Target="../media/image62.wmf"/><Relationship Id="rId9" Type="http://schemas.openxmlformats.org/officeDocument/2006/relationships/slideLayout" Target="../slideLayouts/slideLayout2.xml"/><Relationship Id="rId10" Type="http://schemas.openxmlformats.org/officeDocument/2006/relationships/notesSlide" Target="../notesSlides/notesSlide117.xml"/><Relationship Id="rId11" Type="http://schemas.openxmlformats.org/officeDocument/2006/relationships/vmlDrawing" Target="../drawings/vmlDrawing218.vml"/></Relationships>
</file>

<file path=ppt/slides/_rels/slide118.xml.rels><?xml version="1.0" encoding="UTF-8" standalone="yes"?>
<Relationships xmlns="http://schemas.openxmlformats.org/package/2006/relationships"><Relationship Id="rId1" Type="http://schemas.openxmlformats.org/officeDocument/2006/relationships/oleObject" Target="../embeddings/oleObject78.bin"/><Relationship Id="rId2" Type="http://schemas.openxmlformats.org/officeDocument/2006/relationships/image" Target="../media/image72.wmf"/><Relationship Id="rId3" Type="http://schemas.openxmlformats.org/officeDocument/2006/relationships/oleObject" Target="../embeddings/oleObject79.bin"/><Relationship Id="rId4" Type="http://schemas.openxmlformats.org/officeDocument/2006/relationships/image" Target="../media/image73.wmf"/><Relationship Id="rId5" Type="http://schemas.openxmlformats.org/officeDocument/2006/relationships/oleObject" Target="../embeddings/oleObject80.bin"/><Relationship Id="rId6" Type="http://schemas.openxmlformats.org/officeDocument/2006/relationships/image" Target="../media/image74.wmf"/><Relationship Id="rId7" Type="http://schemas.openxmlformats.org/officeDocument/2006/relationships/oleObject" Target="../embeddings/oleObject81.bin"/><Relationship Id="rId8" Type="http://schemas.openxmlformats.org/officeDocument/2006/relationships/image" Target="../media/image75.wmf"/><Relationship Id="rId9" Type="http://schemas.openxmlformats.org/officeDocument/2006/relationships/oleObject" Target="../embeddings/oleObject82.bin"/><Relationship Id="rId10" Type="http://schemas.openxmlformats.org/officeDocument/2006/relationships/image" Target="../media/image76.wmf"/><Relationship Id="rId11" Type="http://schemas.openxmlformats.org/officeDocument/2006/relationships/slideLayout" Target="../slideLayouts/slideLayout13.xml"/><Relationship Id="rId12" Type="http://schemas.openxmlformats.org/officeDocument/2006/relationships/notesSlide" Target="../notesSlides/notesSlide118.xml"/><Relationship Id="rId13" Type="http://schemas.openxmlformats.org/officeDocument/2006/relationships/vmlDrawing" Target="../drawings/vmlDrawing219.v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oleObject" Target="../embeddings/oleObject83.bin"/><Relationship Id="rId2" Type="http://schemas.openxmlformats.org/officeDocument/2006/relationships/image" Target="../media/image77.wmf"/><Relationship Id="rId3" Type="http://schemas.openxmlformats.org/officeDocument/2006/relationships/oleObject" Target="../embeddings/oleObject84.bin"/><Relationship Id="rId4" Type="http://schemas.openxmlformats.org/officeDocument/2006/relationships/image" Target="../media/image78.wmf"/><Relationship Id="rId5" Type="http://schemas.openxmlformats.org/officeDocument/2006/relationships/slideLayout" Target="../slideLayouts/slideLayout2.xml"/><Relationship Id="rId6" Type="http://schemas.openxmlformats.org/officeDocument/2006/relationships/notesSlide" Target="../notesSlides/notesSlide120.xml"/><Relationship Id="rId7" Type="http://schemas.openxmlformats.org/officeDocument/2006/relationships/vmlDrawing" Target="../drawings/vmlDrawing220.vml"/></Relationships>
</file>

<file path=ppt/slides/_rels/slide121.xml.rels><?xml version="1.0" encoding="UTF-8" standalone="yes"?>
<Relationships xmlns="http://schemas.openxmlformats.org/package/2006/relationships"><Relationship Id="rId1" Type="http://schemas.openxmlformats.org/officeDocument/2006/relationships/oleObject" Target="../embeddings/oleObject85.bin"/><Relationship Id="rId2" Type="http://schemas.openxmlformats.org/officeDocument/2006/relationships/image" Target="../media/image79.wmf"/><Relationship Id="rId3" Type="http://schemas.openxmlformats.org/officeDocument/2006/relationships/slideLayout" Target="../slideLayouts/slideLayout6.xml"/><Relationship Id="rId4" Type="http://schemas.openxmlformats.org/officeDocument/2006/relationships/notesSlide" Target="../notesSlides/notesSlide121.xml"/><Relationship Id="rId5" Type="http://schemas.openxmlformats.org/officeDocument/2006/relationships/vmlDrawing" Target="../drawings/vmlDrawing221.v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oleObject" Target="../embeddings/oleObject86.bin"/><Relationship Id="rId2" Type="http://schemas.openxmlformats.org/officeDocument/2006/relationships/image" Target="../media/image80.wmf"/><Relationship Id="rId3" Type="http://schemas.openxmlformats.org/officeDocument/2006/relationships/oleObject" Target="../embeddings/oleObject87.bin"/><Relationship Id="rId4" Type="http://schemas.openxmlformats.org/officeDocument/2006/relationships/oleObject" Target="../embeddings/oleObject88.bin"/><Relationship Id="rId5" Type="http://schemas.openxmlformats.org/officeDocument/2006/relationships/image" Target="../media/image81.wmf"/><Relationship Id="rId6" Type="http://schemas.openxmlformats.org/officeDocument/2006/relationships/oleObject" Target="../embeddings/oleObject89.bin"/><Relationship Id="rId7" Type="http://schemas.openxmlformats.org/officeDocument/2006/relationships/slideLayout" Target="../slideLayouts/slideLayout6.xml"/><Relationship Id="rId8" Type="http://schemas.openxmlformats.org/officeDocument/2006/relationships/notesSlide" Target="../notesSlides/notesSlide124.xml"/><Relationship Id="rId9" Type="http://schemas.openxmlformats.org/officeDocument/2006/relationships/vmlDrawing" Target="../drawings/vmlDrawing222.vml"/></Relationships>
</file>

<file path=ppt/slides/_rels/slide125.xml.rels><?xml version="1.0" encoding="UTF-8" standalone="yes"?>
<Relationships xmlns="http://schemas.openxmlformats.org/package/2006/relationships"><Relationship Id="rId1" Type="http://schemas.openxmlformats.org/officeDocument/2006/relationships/oleObject" Target="../embeddings/oleObject90.bin"/><Relationship Id="rId2" Type="http://schemas.openxmlformats.org/officeDocument/2006/relationships/image" Target="../media/image82.wmf"/><Relationship Id="rId3" Type="http://schemas.openxmlformats.org/officeDocument/2006/relationships/oleObject" Target="../embeddings/oleObject91.bin"/><Relationship Id="rId4" Type="http://schemas.openxmlformats.org/officeDocument/2006/relationships/image" Target="../media/image83.wmf"/><Relationship Id="rId5" Type="http://schemas.openxmlformats.org/officeDocument/2006/relationships/slideLayout" Target="../slideLayouts/slideLayout2.xml"/><Relationship Id="rId6" Type="http://schemas.openxmlformats.org/officeDocument/2006/relationships/notesSlide" Target="../notesSlides/notesSlide125.xml"/><Relationship Id="rId7" Type="http://schemas.openxmlformats.org/officeDocument/2006/relationships/vmlDrawing" Target="../drawings/vmlDrawing223.vml"/></Relationships>
</file>

<file path=ppt/slides/_rels/slide126.xml.rels><?xml version="1.0" encoding="UTF-8" standalone="yes"?>
<Relationships xmlns="http://schemas.openxmlformats.org/package/2006/relationships"><Relationship Id="rId1" Type="http://schemas.openxmlformats.org/officeDocument/2006/relationships/oleObject" Target="../embeddings/oleObject92.bin"/><Relationship Id="rId2" Type="http://schemas.openxmlformats.org/officeDocument/2006/relationships/image" Target="../media/image84.wmf"/><Relationship Id="rId3" Type="http://schemas.openxmlformats.org/officeDocument/2006/relationships/oleObject" Target="../embeddings/oleObject93.bin"/><Relationship Id="rId4" Type="http://schemas.openxmlformats.org/officeDocument/2006/relationships/image" Target="../media/image85.wmf"/><Relationship Id="rId5" Type="http://schemas.openxmlformats.org/officeDocument/2006/relationships/oleObject" Target="../embeddings/oleObject94.bin"/><Relationship Id="rId6" Type="http://schemas.openxmlformats.org/officeDocument/2006/relationships/image" Target="../media/image86.wmf"/><Relationship Id="rId7" Type="http://schemas.openxmlformats.org/officeDocument/2006/relationships/oleObject" Target="../embeddings/oleObject95.bin"/><Relationship Id="rId8" Type="http://schemas.openxmlformats.org/officeDocument/2006/relationships/image" Target="../media/image83.wmf"/><Relationship Id="rId9" Type="http://schemas.openxmlformats.org/officeDocument/2006/relationships/oleObject" Target="../embeddings/oleObject96.bin"/><Relationship Id="rId10" Type="http://schemas.openxmlformats.org/officeDocument/2006/relationships/image" Target="../media/image87.wmf"/><Relationship Id="rId11" Type="http://schemas.openxmlformats.org/officeDocument/2006/relationships/oleObject" Target="../embeddings/oleObject97.bin"/><Relationship Id="rId12" Type="http://schemas.openxmlformats.org/officeDocument/2006/relationships/image" Target="../media/image88.wmf"/><Relationship Id="rId13" Type="http://schemas.openxmlformats.org/officeDocument/2006/relationships/slideLayout" Target="../slideLayouts/slideLayout2.xml"/><Relationship Id="rId14" Type="http://schemas.openxmlformats.org/officeDocument/2006/relationships/notesSlide" Target="../notesSlides/notesSlide126.xml"/><Relationship Id="rId15" Type="http://schemas.openxmlformats.org/officeDocument/2006/relationships/vmlDrawing" Target="../drawings/vmlDrawing224.vml"/></Relationships>
</file>

<file path=ppt/slides/_rels/slide127.xml.rels><?xml version="1.0" encoding="UTF-8" standalone="yes"?>
<Relationships xmlns="http://schemas.openxmlformats.org/package/2006/relationships"><Relationship Id="rId1" Type="http://schemas.openxmlformats.org/officeDocument/2006/relationships/oleObject" Target="../embeddings/oleObject98.bin"/><Relationship Id="rId2" Type="http://schemas.openxmlformats.org/officeDocument/2006/relationships/image" Target="../media/image89.wmf"/><Relationship Id="rId3" Type="http://schemas.openxmlformats.org/officeDocument/2006/relationships/oleObject" Target="../embeddings/oleObject99.bin"/><Relationship Id="rId4" Type="http://schemas.openxmlformats.org/officeDocument/2006/relationships/image" Target="../media/image82.wmf"/><Relationship Id="rId5" Type="http://schemas.openxmlformats.org/officeDocument/2006/relationships/oleObject" Target="../embeddings/oleObject100.bin"/><Relationship Id="rId6" Type="http://schemas.openxmlformats.org/officeDocument/2006/relationships/image" Target="../media/image90.wmf"/><Relationship Id="rId7" Type="http://schemas.openxmlformats.org/officeDocument/2006/relationships/oleObject" Target="../embeddings/oleObject101.bin"/><Relationship Id="rId8" Type="http://schemas.openxmlformats.org/officeDocument/2006/relationships/image" Target="../media/image91.wmf"/><Relationship Id="rId9" Type="http://schemas.openxmlformats.org/officeDocument/2006/relationships/slideLayout" Target="../slideLayouts/slideLayout15.xml"/><Relationship Id="rId10" Type="http://schemas.openxmlformats.org/officeDocument/2006/relationships/notesSlide" Target="../notesSlides/notesSlide127.xml"/><Relationship Id="rId11" Type="http://schemas.openxmlformats.org/officeDocument/2006/relationships/vmlDrawing" Target="../drawings/vmlDrawing225.vml"/></Relationships>
</file>

<file path=ppt/slides/_rels/slide128.xml.rels><?xml version="1.0" encoding="UTF-8" standalone="yes"?>
<Relationships xmlns="http://schemas.openxmlformats.org/package/2006/relationships"><Relationship Id="rId1" Type="http://schemas.openxmlformats.org/officeDocument/2006/relationships/oleObject" Target="../embeddings/oleObject102.bin"/><Relationship Id="rId2" Type="http://schemas.openxmlformats.org/officeDocument/2006/relationships/image" Target="../media/image83.wmf"/><Relationship Id="rId3" Type="http://schemas.openxmlformats.org/officeDocument/2006/relationships/oleObject" Target="../embeddings/oleObject103.bin"/><Relationship Id="rId4" Type="http://schemas.openxmlformats.org/officeDocument/2006/relationships/image" Target="../media/image92.wmf"/><Relationship Id="rId5" Type="http://schemas.openxmlformats.org/officeDocument/2006/relationships/oleObject" Target="../embeddings/oleObject104.bin"/><Relationship Id="rId6" Type="http://schemas.openxmlformats.org/officeDocument/2006/relationships/image" Target="../media/image93.wmf"/><Relationship Id="rId7" Type="http://schemas.openxmlformats.org/officeDocument/2006/relationships/slideLayout" Target="../slideLayouts/slideLayout2.xml"/><Relationship Id="rId8" Type="http://schemas.openxmlformats.org/officeDocument/2006/relationships/notesSlide" Target="../notesSlides/notesSlide128.xml"/><Relationship Id="rId9" Type="http://schemas.openxmlformats.org/officeDocument/2006/relationships/vmlDrawing" Target="../drawings/vmlDrawing226.vml"/></Relationships>
</file>

<file path=ppt/slides/_rels/slide129.xml.rels><?xml version="1.0" encoding="UTF-8" standalone="yes"?>
<Relationships xmlns="http://schemas.openxmlformats.org/package/2006/relationships"><Relationship Id="rId1" Type="http://schemas.openxmlformats.org/officeDocument/2006/relationships/oleObject" Target="../embeddings/oleObject105.bin"/><Relationship Id="rId2" Type="http://schemas.openxmlformats.org/officeDocument/2006/relationships/image" Target="../media/image84.wmf"/><Relationship Id="rId3" Type="http://schemas.openxmlformats.org/officeDocument/2006/relationships/oleObject" Target="../embeddings/oleObject106.bin"/><Relationship Id="rId4" Type="http://schemas.openxmlformats.org/officeDocument/2006/relationships/image" Target="../media/image94.wmf"/><Relationship Id="rId5" Type="http://schemas.openxmlformats.org/officeDocument/2006/relationships/oleObject" Target="../embeddings/oleObject107.bin"/><Relationship Id="rId6" Type="http://schemas.openxmlformats.org/officeDocument/2006/relationships/image" Target="../media/image1.wmf"/><Relationship Id="rId7" Type="http://schemas.openxmlformats.org/officeDocument/2006/relationships/oleObject" Target="../embeddings/oleObject108.bin"/><Relationship Id="rId8" Type="http://schemas.openxmlformats.org/officeDocument/2006/relationships/oleObject" Target="../embeddings/oleObject109.bin"/><Relationship Id="rId9" Type="http://schemas.openxmlformats.org/officeDocument/2006/relationships/image" Target="../media/image95.wmf"/><Relationship Id="rId10" Type="http://schemas.openxmlformats.org/officeDocument/2006/relationships/oleObject" Target="../embeddings/oleObject110.bin"/><Relationship Id="rId11" Type="http://schemas.openxmlformats.org/officeDocument/2006/relationships/image" Target="../media/image96.wmf"/><Relationship Id="rId12" Type="http://schemas.openxmlformats.org/officeDocument/2006/relationships/slideLayout" Target="../slideLayouts/slideLayout2.xml"/><Relationship Id="rId13" Type="http://schemas.openxmlformats.org/officeDocument/2006/relationships/notesSlide" Target="../notesSlides/notesSlide129.xml"/><Relationship Id="rId14" Type="http://schemas.openxmlformats.org/officeDocument/2006/relationships/vmlDrawing" Target="../drawings/vmlDrawing227.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oleObject" Target="../embeddings/oleObject111.bin"/><Relationship Id="rId2" Type="http://schemas.openxmlformats.org/officeDocument/2006/relationships/image" Target="../media/image97.wmf"/><Relationship Id="rId3" Type="http://schemas.openxmlformats.org/officeDocument/2006/relationships/oleObject" Target="../embeddings/oleObject112.bin"/><Relationship Id="rId4" Type="http://schemas.openxmlformats.org/officeDocument/2006/relationships/image" Target="../media/image98.wmf"/><Relationship Id="rId5" Type="http://schemas.openxmlformats.org/officeDocument/2006/relationships/oleObject" Target="../embeddings/oleObject113.bin"/><Relationship Id="rId6" Type="http://schemas.openxmlformats.org/officeDocument/2006/relationships/image" Target="../media/image92.wmf"/><Relationship Id="rId7" Type="http://schemas.openxmlformats.org/officeDocument/2006/relationships/oleObject" Target="../embeddings/oleObject114.bin"/><Relationship Id="rId8" Type="http://schemas.openxmlformats.org/officeDocument/2006/relationships/image" Target="../media/image99.wmf"/><Relationship Id="rId9" Type="http://schemas.openxmlformats.org/officeDocument/2006/relationships/slideLayout" Target="../slideLayouts/slideLayout2.xml"/><Relationship Id="rId10" Type="http://schemas.openxmlformats.org/officeDocument/2006/relationships/notesSlide" Target="../notesSlides/notesSlide130.xml"/><Relationship Id="rId11" Type="http://schemas.openxmlformats.org/officeDocument/2006/relationships/vmlDrawing" Target="../drawings/vmlDrawing228.vml"/></Relationships>
</file>

<file path=ppt/slides/_rels/slide131.xml.rels><?xml version="1.0" encoding="UTF-8" standalone="yes"?>
<Relationships xmlns="http://schemas.openxmlformats.org/package/2006/relationships"><Relationship Id="rId1" Type="http://schemas.openxmlformats.org/officeDocument/2006/relationships/oleObject" Target="../embeddings/oleObject115.bin"/><Relationship Id="rId2" Type="http://schemas.openxmlformats.org/officeDocument/2006/relationships/image" Target="../media/image100.wmf"/><Relationship Id="rId3" Type="http://schemas.openxmlformats.org/officeDocument/2006/relationships/oleObject" Target="../embeddings/oleObject116.bin"/><Relationship Id="rId4" Type="http://schemas.openxmlformats.org/officeDocument/2006/relationships/image" Target="../media/image101.wmf"/><Relationship Id="rId5" Type="http://schemas.openxmlformats.org/officeDocument/2006/relationships/oleObject" Target="../embeddings/oleObject117.bin"/><Relationship Id="rId6" Type="http://schemas.openxmlformats.org/officeDocument/2006/relationships/image" Target="../media/image93.wmf"/><Relationship Id="rId7" Type="http://schemas.openxmlformats.org/officeDocument/2006/relationships/oleObject" Target="../embeddings/oleObject118.bin"/><Relationship Id="rId8" Type="http://schemas.openxmlformats.org/officeDocument/2006/relationships/image" Target="../media/image102.wmf"/><Relationship Id="rId9" Type="http://schemas.openxmlformats.org/officeDocument/2006/relationships/slideLayout" Target="../slideLayouts/slideLayout2.xml"/><Relationship Id="rId10" Type="http://schemas.openxmlformats.org/officeDocument/2006/relationships/notesSlide" Target="../notesSlides/notesSlide131.xml"/><Relationship Id="rId11" Type="http://schemas.openxmlformats.org/officeDocument/2006/relationships/vmlDrawing" Target="../drawings/vmlDrawing229.vml"/></Relationships>
</file>

<file path=ppt/slides/_rels/slide132.xml.rels><?xml version="1.0" encoding="UTF-8" standalone="yes"?>
<Relationships xmlns="http://schemas.openxmlformats.org/package/2006/relationships"><Relationship Id="rId1" Type="http://schemas.openxmlformats.org/officeDocument/2006/relationships/oleObject" Target="../embeddings/oleObject119.bin"/><Relationship Id="rId2" Type="http://schemas.openxmlformats.org/officeDocument/2006/relationships/image" Target="../media/image103.wmf"/><Relationship Id="rId3" Type="http://schemas.openxmlformats.org/officeDocument/2006/relationships/oleObject" Target="../embeddings/oleObject120.bin"/><Relationship Id="rId4" Type="http://schemas.openxmlformats.org/officeDocument/2006/relationships/image" Target="../media/image104.wmf"/><Relationship Id="rId5" Type="http://schemas.openxmlformats.org/officeDocument/2006/relationships/slideLayout" Target="../slideLayouts/slideLayout2.xml"/><Relationship Id="rId6" Type="http://schemas.openxmlformats.org/officeDocument/2006/relationships/notesSlide" Target="../notesSlides/notesSlide132.xml"/><Relationship Id="rId7" Type="http://schemas.openxmlformats.org/officeDocument/2006/relationships/vmlDrawing" Target="../drawings/vmlDrawing230.v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oleObject" Target="../embeddings/oleObject121.bin"/><Relationship Id="rId2" Type="http://schemas.openxmlformats.org/officeDocument/2006/relationships/image" Target="../media/image105.wmf"/><Relationship Id="rId3" Type="http://schemas.openxmlformats.org/officeDocument/2006/relationships/oleObject" Target="../embeddings/oleObject122.bin"/><Relationship Id="rId4" Type="http://schemas.openxmlformats.org/officeDocument/2006/relationships/image" Target="../media/image106.wmf"/><Relationship Id="rId5" Type="http://schemas.openxmlformats.org/officeDocument/2006/relationships/slideLayout" Target="../slideLayouts/slideLayout2.xml"/><Relationship Id="rId6" Type="http://schemas.openxmlformats.org/officeDocument/2006/relationships/notesSlide" Target="../notesSlides/notesSlide134.xml"/><Relationship Id="rId7" Type="http://schemas.openxmlformats.org/officeDocument/2006/relationships/vmlDrawing" Target="../drawings/vmlDrawing231.vml"/></Relationships>
</file>

<file path=ppt/slides/_rels/slide135.xml.rels><?xml version="1.0" encoding="UTF-8" standalone="yes"?>
<Relationships xmlns="http://schemas.openxmlformats.org/package/2006/relationships"><Relationship Id="rId1" Type="http://schemas.openxmlformats.org/officeDocument/2006/relationships/oleObject" Target="../embeddings/oleObject123.bin"/><Relationship Id="rId2" Type="http://schemas.openxmlformats.org/officeDocument/2006/relationships/image" Target="../media/image107.wmf"/><Relationship Id="rId3" Type="http://schemas.openxmlformats.org/officeDocument/2006/relationships/oleObject" Target="../embeddings/oleObject124.bin"/><Relationship Id="rId4" Type="http://schemas.openxmlformats.org/officeDocument/2006/relationships/image" Target="../media/image108.wmf"/><Relationship Id="rId5" Type="http://schemas.openxmlformats.org/officeDocument/2006/relationships/oleObject" Target="../embeddings/oleObject125.bin"/><Relationship Id="rId6" Type="http://schemas.openxmlformats.org/officeDocument/2006/relationships/image" Target="../media/image109.wmf"/><Relationship Id="rId7" Type="http://schemas.openxmlformats.org/officeDocument/2006/relationships/oleObject" Target="../embeddings/oleObject126.bin"/><Relationship Id="rId8" Type="http://schemas.openxmlformats.org/officeDocument/2006/relationships/image" Target="../media/image110.wmf"/><Relationship Id="rId9" Type="http://schemas.openxmlformats.org/officeDocument/2006/relationships/slideLayout" Target="../slideLayouts/slideLayout2.xml"/><Relationship Id="rId10" Type="http://schemas.openxmlformats.org/officeDocument/2006/relationships/notesSlide" Target="../notesSlides/notesSlide135.xml"/><Relationship Id="rId11" Type="http://schemas.openxmlformats.org/officeDocument/2006/relationships/vmlDrawing" Target="../drawings/vmlDrawing232.v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oleObject" Target="../embeddings/oleObject127.bin"/><Relationship Id="rId2" Type="http://schemas.openxmlformats.org/officeDocument/2006/relationships/image" Target="../media/image111.wmf"/><Relationship Id="rId3" Type="http://schemas.openxmlformats.org/officeDocument/2006/relationships/slideLayout" Target="../slideLayouts/slideLayout2.xml"/><Relationship Id="rId4" Type="http://schemas.openxmlformats.org/officeDocument/2006/relationships/notesSlide" Target="../notesSlides/notesSlide139.xml"/><Relationship Id="rId5" Type="http://schemas.openxmlformats.org/officeDocument/2006/relationships/vmlDrawing" Target="../drawings/vmlDrawing233.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oleObject" Target="../embeddings/oleObject128.bin"/><Relationship Id="rId2" Type="http://schemas.openxmlformats.org/officeDocument/2006/relationships/image" Target="../media/image112.wmf"/><Relationship Id="rId3" Type="http://schemas.openxmlformats.org/officeDocument/2006/relationships/oleObject" Target="../embeddings/oleObject129.bin"/><Relationship Id="rId4" Type="http://schemas.openxmlformats.org/officeDocument/2006/relationships/oleObject" Target="../embeddings/oleObject130.bin"/><Relationship Id="rId5" Type="http://schemas.openxmlformats.org/officeDocument/2006/relationships/image" Target="../media/image113.wmf"/><Relationship Id="rId6" Type="http://schemas.openxmlformats.org/officeDocument/2006/relationships/oleObject" Target="../embeddings/oleObject131.bin"/><Relationship Id="rId7" Type="http://schemas.openxmlformats.org/officeDocument/2006/relationships/oleObject" Target="../embeddings/oleObject132.bin"/><Relationship Id="rId8" Type="http://schemas.openxmlformats.org/officeDocument/2006/relationships/image" Target="../media/image114.wmf"/><Relationship Id="rId9" Type="http://schemas.openxmlformats.org/officeDocument/2006/relationships/oleObject" Target="../embeddings/oleObject133.bin"/><Relationship Id="rId10" Type="http://schemas.openxmlformats.org/officeDocument/2006/relationships/image" Target="../media/image115.wmf"/><Relationship Id="rId11" Type="http://schemas.openxmlformats.org/officeDocument/2006/relationships/slideLayout" Target="../slideLayouts/slideLayout4.xml"/><Relationship Id="rId12" Type="http://schemas.openxmlformats.org/officeDocument/2006/relationships/notesSlide" Target="../notesSlides/notesSlide140.xml"/><Relationship Id="rId13" Type="http://schemas.openxmlformats.org/officeDocument/2006/relationships/vmlDrawing" Target="../drawings/vmlDrawing234.vml"/></Relationships>
</file>

<file path=ppt/slides/_rels/slide141.xml.rels><?xml version="1.0" encoding="UTF-8" standalone="yes"?>
<Relationships xmlns="http://schemas.openxmlformats.org/package/2006/relationships"><Relationship Id="rId1" Type="http://schemas.openxmlformats.org/officeDocument/2006/relationships/oleObject" Target="../embeddings/oleObject134.bin"/><Relationship Id="rId2" Type="http://schemas.openxmlformats.org/officeDocument/2006/relationships/image" Target="../media/image116.wmf"/><Relationship Id="rId3" Type="http://schemas.openxmlformats.org/officeDocument/2006/relationships/oleObject" Target="../embeddings/oleObject135.bin"/><Relationship Id="rId4" Type="http://schemas.openxmlformats.org/officeDocument/2006/relationships/image" Target="../media/image117.wmf"/><Relationship Id="rId5" Type="http://schemas.openxmlformats.org/officeDocument/2006/relationships/slideLayout" Target="../slideLayouts/slideLayout6.xml"/><Relationship Id="rId6" Type="http://schemas.openxmlformats.org/officeDocument/2006/relationships/notesSlide" Target="../notesSlides/notesSlide141.xml"/><Relationship Id="rId7" Type="http://schemas.openxmlformats.org/officeDocument/2006/relationships/vmlDrawing" Target="../drawings/vmlDrawing235.vml"/></Relationships>
</file>

<file path=ppt/slides/_rels/slide142.xml.rels><?xml version="1.0" encoding="UTF-8" standalone="yes"?>
<Relationships xmlns="http://schemas.openxmlformats.org/package/2006/relationships"><Relationship Id="rId1" Type="http://schemas.openxmlformats.org/officeDocument/2006/relationships/oleObject" Target="../embeddings/oleObject136.bin"/><Relationship Id="rId2" Type="http://schemas.openxmlformats.org/officeDocument/2006/relationships/image" Target="../media/image118.wmf"/><Relationship Id="rId3" Type="http://schemas.openxmlformats.org/officeDocument/2006/relationships/oleObject" Target="../embeddings/oleObject137.bin"/><Relationship Id="rId4" Type="http://schemas.openxmlformats.org/officeDocument/2006/relationships/image" Target="../media/image119.wmf"/><Relationship Id="rId5" Type="http://schemas.openxmlformats.org/officeDocument/2006/relationships/oleObject" Target="../embeddings/oleObject138.bin"/><Relationship Id="rId6" Type="http://schemas.openxmlformats.org/officeDocument/2006/relationships/image" Target="../media/image120.wmf"/><Relationship Id="rId7" Type="http://schemas.openxmlformats.org/officeDocument/2006/relationships/slideLayout" Target="../slideLayouts/slideLayout2.xml"/><Relationship Id="rId8" Type="http://schemas.openxmlformats.org/officeDocument/2006/relationships/notesSlide" Target="../notesSlides/notesSlide142.xml"/><Relationship Id="rId9" Type="http://schemas.openxmlformats.org/officeDocument/2006/relationships/vmlDrawing" Target="../drawings/vmlDrawing236.v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oleObject" Target="../embeddings/oleObject139.bin"/><Relationship Id="rId2" Type="http://schemas.openxmlformats.org/officeDocument/2006/relationships/image" Target="../media/image121.wmf"/><Relationship Id="rId3" Type="http://schemas.openxmlformats.org/officeDocument/2006/relationships/slideLayout" Target="../slideLayouts/slideLayout2.xml"/><Relationship Id="rId4" Type="http://schemas.openxmlformats.org/officeDocument/2006/relationships/notesSlide" Target="../notesSlides/notesSlide149.xml"/><Relationship Id="rId5" Type="http://schemas.openxmlformats.org/officeDocument/2006/relationships/vmlDrawing" Target="../drawings/vmlDrawing237.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oleObject" Target="../embeddings/oleObject140.bin"/><Relationship Id="rId2" Type="http://schemas.openxmlformats.org/officeDocument/2006/relationships/image" Target="../media/image122.wmf"/><Relationship Id="rId3" Type="http://schemas.openxmlformats.org/officeDocument/2006/relationships/slideLayout" Target="../slideLayouts/slideLayout13.xml"/><Relationship Id="rId4" Type="http://schemas.openxmlformats.org/officeDocument/2006/relationships/notesSlide" Target="../notesSlides/notesSlide150.xml"/><Relationship Id="rId5" Type="http://schemas.openxmlformats.org/officeDocument/2006/relationships/vmlDrawing" Target="../drawings/vmlDrawing238.v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oleObject" Target="../embeddings/oleObject141.bin"/><Relationship Id="rId2" Type="http://schemas.openxmlformats.org/officeDocument/2006/relationships/image" Target="../media/image123.wmf"/><Relationship Id="rId3" Type="http://schemas.openxmlformats.org/officeDocument/2006/relationships/oleObject" Target="../embeddings/oleObject142.bin"/><Relationship Id="rId4" Type="http://schemas.openxmlformats.org/officeDocument/2006/relationships/image" Target="../media/image124.wmf"/><Relationship Id="rId5" Type="http://schemas.openxmlformats.org/officeDocument/2006/relationships/oleObject" Target="../embeddings/oleObject143.bin"/><Relationship Id="rId6" Type="http://schemas.openxmlformats.org/officeDocument/2006/relationships/image" Target="../media/image125.wmf"/><Relationship Id="rId7" Type="http://schemas.openxmlformats.org/officeDocument/2006/relationships/oleObject" Target="../embeddings/oleObject144.bin"/><Relationship Id="rId8" Type="http://schemas.openxmlformats.org/officeDocument/2006/relationships/image" Target="../media/image126.wmf"/><Relationship Id="rId9" Type="http://schemas.openxmlformats.org/officeDocument/2006/relationships/oleObject" Target="../embeddings/oleObject145.bin"/><Relationship Id="rId10" Type="http://schemas.openxmlformats.org/officeDocument/2006/relationships/image" Target="../media/image127.wmf"/><Relationship Id="rId11" Type="http://schemas.openxmlformats.org/officeDocument/2006/relationships/slideLayout" Target="../slideLayouts/slideLayout6.xml"/><Relationship Id="rId12" Type="http://schemas.openxmlformats.org/officeDocument/2006/relationships/notesSlide" Target="../notesSlides/notesSlide153.xml"/><Relationship Id="rId13" Type="http://schemas.openxmlformats.org/officeDocument/2006/relationships/vmlDrawing" Target="../drawings/vmlDrawing239.v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oleObject" Target="../embeddings/oleObject146.bin"/><Relationship Id="rId2" Type="http://schemas.openxmlformats.org/officeDocument/2006/relationships/image" Target="../media/image128.wmf"/><Relationship Id="rId3" Type="http://schemas.openxmlformats.org/officeDocument/2006/relationships/oleObject" Target="../embeddings/oleObject147.bin"/><Relationship Id="rId4" Type="http://schemas.openxmlformats.org/officeDocument/2006/relationships/image" Target="../media/image129.wmf"/><Relationship Id="rId5" Type="http://schemas.openxmlformats.org/officeDocument/2006/relationships/oleObject" Target="../embeddings/oleObject148.bin"/><Relationship Id="rId6" Type="http://schemas.openxmlformats.org/officeDocument/2006/relationships/image" Target="../media/image130.wmf"/><Relationship Id="rId7" Type="http://schemas.openxmlformats.org/officeDocument/2006/relationships/slideLayout" Target="../slideLayouts/slideLayout13.xml"/><Relationship Id="rId8" Type="http://schemas.openxmlformats.org/officeDocument/2006/relationships/notesSlide" Target="../notesSlides/notesSlide155.xml"/><Relationship Id="rId9" Type="http://schemas.openxmlformats.org/officeDocument/2006/relationships/vmlDrawing" Target="../drawings/vmlDrawing240.v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oleObject" Target="../embeddings/oleObject149.bin"/><Relationship Id="rId2" Type="http://schemas.openxmlformats.org/officeDocument/2006/relationships/image" Target="../media/image131.wmf"/><Relationship Id="rId3" Type="http://schemas.openxmlformats.org/officeDocument/2006/relationships/oleObject" Target="../embeddings/oleObject150.bin"/><Relationship Id="rId4" Type="http://schemas.openxmlformats.org/officeDocument/2006/relationships/image" Target="../media/image132.wmf"/><Relationship Id="rId5" Type="http://schemas.openxmlformats.org/officeDocument/2006/relationships/oleObject" Target="../embeddings/oleObject151.bin"/><Relationship Id="rId6" Type="http://schemas.openxmlformats.org/officeDocument/2006/relationships/image" Target="../media/image133.wmf"/><Relationship Id="rId7" Type="http://schemas.openxmlformats.org/officeDocument/2006/relationships/slideLayout" Target="../slideLayouts/slideLayout13.xml"/><Relationship Id="rId8" Type="http://schemas.openxmlformats.org/officeDocument/2006/relationships/notesSlide" Target="../notesSlides/notesSlide157.xml"/><Relationship Id="rId9" Type="http://schemas.openxmlformats.org/officeDocument/2006/relationships/vmlDrawing" Target="../drawings/vmlDrawing241.vml"/></Relationships>
</file>

<file path=ppt/slides/_rels/slide158.xml.rels><?xml version="1.0" encoding="UTF-8" standalone="yes"?>
<Relationships xmlns="http://schemas.openxmlformats.org/package/2006/relationships"><Relationship Id="rId1" Type="http://schemas.openxmlformats.org/officeDocument/2006/relationships/oleObject" Target="../embeddings/oleObject152.bin"/><Relationship Id="rId2" Type="http://schemas.openxmlformats.org/officeDocument/2006/relationships/image" Target="../media/image134.wmf"/><Relationship Id="rId3" Type="http://schemas.openxmlformats.org/officeDocument/2006/relationships/oleObject" Target="../embeddings/oleObject153.bin"/><Relationship Id="rId4" Type="http://schemas.openxmlformats.org/officeDocument/2006/relationships/image" Target="../media/image135.wmf"/><Relationship Id="rId5" Type="http://schemas.openxmlformats.org/officeDocument/2006/relationships/slideLayout" Target="../slideLayouts/slideLayout2.xml"/><Relationship Id="rId6" Type="http://schemas.openxmlformats.org/officeDocument/2006/relationships/notesSlide" Target="../notesSlides/notesSlide158.xml"/><Relationship Id="rId7" Type="http://schemas.openxmlformats.org/officeDocument/2006/relationships/vmlDrawing" Target="../drawings/vmlDrawing242.v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oleObject" Target="../embeddings/oleObject154.bin"/><Relationship Id="rId2" Type="http://schemas.openxmlformats.org/officeDocument/2006/relationships/image" Target="../media/image136.wmf"/><Relationship Id="rId3" Type="http://schemas.openxmlformats.org/officeDocument/2006/relationships/oleObject" Target="../embeddings/oleObject155.bin"/><Relationship Id="rId4" Type="http://schemas.openxmlformats.org/officeDocument/2006/relationships/image" Target="../media/image137.wmf"/><Relationship Id="rId5" Type="http://schemas.openxmlformats.org/officeDocument/2006/relationships/oleObject" Target="../embeddings/oleObject156.bin"/><Relationship Id="rId6" Type="http://schemas.openxmlformats.org/officeDocument/2006/relationships/image" Target="../media/image138.wmf"/><Relationship Id="rId7" Type="http://schemas.openxmlformats.org/officeDocument/2006/relationships/slideLayout" Target="../slideLayouts/slideLayout2.xml"/><Relationship Id="rId8" Type="http://schemas.openxmlformats.org/officeDocument/2006/relationships/notesSlide" Target="../notesSlides/notesSlide162.xml"/><Relationship Id="rId9" Type="http://schemas.openxmlformats.org/officeDocument/2006/relationships/vmlDrawing" Target="../drawings/vmlDrawing243.vml"/></Relationships>
</file>

<file path=ppt/slides/_rels/slide163.xml.rels><?xml version="1.0" encoding="UTF-8" standalone="yes"?>
<Relationships xmlns="http://schemas.openxmlformats.org/package/2006/relationships"><Relationship Id="rId1" Type="http://schemas.openxmlformats.org/officeDocument/2006/relationships/oleObject" Target="../embeddings/oleObject157.bin"/><Relationship Id="rId2" Type="http://schemas.openxmlformats.org/officeDocument/2006/relationships/image" Target="../media/image139.wmf"/><Relationship Id="rId3" Type="http://schemas.openxmlformats.org/officeDocument/2006/relationships/oleObject" Target="../embeddings/oleObject158.bin"/><Relationship Id="rId4" Type="http://schemas.openxmlformats.org/officeDocument/2006/relationships/image" Target="../media/image140.wmf"/><Relationship Id="rId5" Type="http://schemas.openxmlformats.org/officeDocument/2006/relationships/oleObject" Target="../embeddings/oleObject159.bin"/><Relationship Id="rId6" Type="http://schemas.openxmlformats.org/officeDocument/2006/relationships/image" Target="../media/image141.wmf"/><Relationship Id="rId7" Type="http://schemas.openxmlformats.org/officeDocument/2006/relationships/oleObject" Target="../embeddings/oleObject160.bin"/><Relationship Id="rId8" Type="http://schemas.openxmlformats.org/officeDocument/2006/relationships/image" Target="../media/image142.wmf"/><Relationship Id="rId9" Type="http://schemas.openxmlformats.org/officeDocument/2006/relationships/oleObject" Target="../embeddings/oleObject161.bin"/><Relationship Id="rId10" Type="http://schemas.openxmlformats.org/officeDocument/2006/relationships/oleObject" Target="../embeddings/oleObject162.bin"/><Relationship Id="rId11" Type="http://schemas.openxmlformats.org/officeDocument/2006/relationships/image" Target="../media/image143.wmf"/><Relationship Id="rId12" Type="http://schemas.openxmlformats.org/officeDocument/2006/relationships/slideLayout" Target="../slideLayouts/slideLayout6.xml"/><Relationship Id="rId13" Type="http://schemas.openxmlformats.org/officeDocument/2006/relationships/notesSlide" Target="../notesSlides/notesSlide163.xml"/><Relationship Id="rId14" Type="http://schemas.openxmlformats.org/officeDocument/2006/relationships/vmlDrawing" Target="../drawings/vmlDrawing244.v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oleObject" Target="../embeddings/oleObject163.bin"/><Relationship Id="rId2" Type="http://schemas.openxmlformats.org/officeDocument/2006/relationships/image" Target="../media/image144.wmf"/><Relationship Id="rId3" Type="http://schemas.openxmlformats.org/officeDocument/2006/relationships/oleObject" Target="../embeddings/oleObject164.bin"/><Relationship Id="rId4" Type="http://schemas.openxmlformats.org/officeDocument/2006/relationships/image" Target="../media/image145.wmf"/><Relationship Id="rId5" Type="http://schemas.openxmlformats.org/officeDocument/2006/relationships/slideLayout" Target="../slideLayouts/slideLayout2.xml"/><Relationship Id="rId6" Type="http://schemas.openxmlformats.org/officeDocument/2006/relationships/notesSlide" Target="../notesSlides/notesSlide168.xml"/><Relationship Id="rId7" Type="http://schemas.openxmlformats.org/officeDocument/2006/relationships/vmlDrawing" Target="../drawings/vmlDrawing245.v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oleObject" Target="../embeddings/oleObject165.bin"/><Relationship Id="rId2" Type="http://schemas.openxmlformats.org/officeDocument/2006/relationships/image" Target="../media/image146.wmf"/><Relationship Id="rId3" Type="http://schemas.openxmlformats.org/officeDocument/2006/relationships/oleObject" Target="../embeddings/oleObject166.bin"/><Relationship Id="rId4" Type="http://schemas.openxmlformats.org/officeDocument/2006/relationships/image" Target="../media/image147.wmf"/><Relationship Id="rId5" Type="http://schemas.openxmlformats.org/officeDocument/2006/relationships/slideLayout" Target="../slideLayouts/slideLayout6.xml"/><Relationship Id="rId6" Type="http://schemas.openxmlformats.org/officeDocument/2006/relationships/notesSlide" Target="../notesSlides/notesSlide170.xml"/><Relationship Id="rId7" Type="http://schemas.openxmlformats.org/officeDocument/2006/relationships/vmlDrawing" Target="../drawings/vmlDrawing246.v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oleObject" Target="../embeddings/oleObject167.bin"/><Relationship Id="rId2" Type="http://schemas.openxmlformats.org/officeDocument/2006/relationships/image" Target="../media/image148.wmf"/><Relationship Id="rId3" Type="http://schemas.openxmlformats.org/officeDocument/2006/relationships/oleObject" Target="../embeddings/oleObject168.bin"/><Relationship Id="rId4" Type="http://schemas.openxmlformats.org/officeDocument/2006/relationships/image" Target="../media/image149.wmf"/><Relationship Id="rId5" Type="http://schemas.openxmlformats.org/officeDocument/2006/relationships/oleObject" Target="../embeddings/oleObject169.bin"/><Relationship Id="rId6" Type="http://schemas.openxmlformats.org/officeDocument/2006/relationships/image" Target="../media/image150.wmf"/><Relationship Id="rId7" Type="http://schemas.openxmlformats.org/officeDocument/2006/relationships/slideLayout" Target="../slideLayouts/slideLayout6.xml"/><Relationship Id="rId8" Type="http://schemas.openxmlformats.org/officeDocument/2006/relationships/notesSlide" Target="../notesSlides/notesSlide174.xml"/><Relationship Id="rId9" Type="http://schemas.openxmlformats.org/officeDocument/2006/relationships/vmlDrawing" Target="../drawings/vmlDrawing247.v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oleObject" Target="../embeddings/oleObject170.bin"/><Relationship Id="rId2" Type="http://schemas.openxmlformats.org/officeDocument/2006/relationships/image" Target="../media/image151.wmf"/><Relationship Id="rId3" Type="http://schemas.openxmlformats.org/officeDocument/2006/relationships/slideLayout" Target="../slideLayouts/slideLayout2.xml"/><Relationship Id="rId4" Type="http://schemas.openxmlformats.org/officeDocument/2006/relationships/notesSlide" Target="../notesSlides/notesSlide178.xml"/><Relationship Id="rId5" Type="http://schemas.openxmlformats.org/officeDocument/2006/relationships/vmlDrawing" Target="../drawings/vmlDrawing248.v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oleObject" Target="../embeddings/oleObject171.bin"/><Relationship Id="rId2" Type="http://schemas.openxmlformats.org/officeDocument/2006/relationships/image" Target="../media/image152.emf"/><Relationship Id="rId3" Type="http://schemas.openxmlformats.org/officeDocument/2006/relationships/slideLayout" Target="../slideLayouts/slideLayout14.xml"/><Relationship Id="rId4" Type="http://schemas.openxmlformats.org/officeDocument/2006/relationships/notesSlide" Target="../notesSlides/notesSlide180.xml"/><Relationship Id="rId5" Type="http://schemas.openxmlformats.org/officeDocument/2006/relationships/vmlDrawing" Target="../drawings/vmlDrawing249.v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oleObject" Target="../embeddings/oleObject172.bin"/><Relationship Id="rId2" Type="http://schemas.openxmlformats.org/officeDocument/2006/relationships/image" Target="../media/image153.wmf"/><Relationship Id="rId3" Type="http://schemas.openxmlformats.org/officeDocument/2006/relationships/oleObject" Target="../embeddings/oleObject173.bin"/><Relationship Id="rId4" Type="http://schemas.openxmlformats.org/officeDocument/2006/relationships/image" Target="../media/image154.wmf"/><Relationship Id="rId5" Type="http://schemas.openxmlformats.org/officeDocument/2006/relationships/slideLayout" Target="../slideLayouts/slideLayout2.xml"/><Relationship Id="rId6" Type="http://schemas.openxmlformats.org/officeDocument/2006/relationships/notesSlide" Target="../notesSlides/notesSlide195.xml"/><Relationship Id="rId7" Type="http://schemas.openxmlformats.org/officeDocument/2006/relationships/vmlDrawing" Target="../drawings/vmlDrawing250.v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oleObject" Target="../embeddings/oleObject174.bin"/><Relationship Id="rId2" Type="http://schemas.openxmlformats.org/officeDocument/2006/relationships/image" Target="../media/image155.wmf"/><Relationship Id="rId3" Type="http://schemas.openxmlformats.org/officeDocument/2006/relationships/slideLayout" Target="../slideLayouts/slideLayout6.xml"/><Relationship Id="rId4" Type="http://schemas.openxmlformats.org/officeDocument/2006/relationships/notesSlide" Target="../notesSlides/notesSlide198.xml"/><Relationship Id="rId5" Type="http://schemas.openxmlformats.org/officeDocument/2006/relationships/vmlDrawing" Target="../drawings/vmlDrawing251.v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00.xml.rels><?xml version="1.0" encoding="UTF-8" standalone="yes"?>
<Relationships xmlns="http://schemas.openxmlformats.org/package/2006/relationships"><Relationship Id="rId1" Type="http://schemas.openxmlformats.org/officeDocument/2006/relationships/oleObject" Target="../embeddings/oleObject175.bin"/><Relationship Id="rId2" Type="http://schemas.openxmlformats.org/officeDocument/2006/relationships/image" Target="../media/image156.emf"/><Relationship Id="rId3" Type="http://schemas.openxmlformats.org/officeDocument/2006/relationships/oleObject" Target="../embeddings/oleObject176.bin"/><Relationship Id="rId4" Type="http://schemas.openxmlformats.org/officeDocument/2006/relationships/image" Target="../media/image157.wmf"/><Relationship Id="rId5" Type="http://schemas.openxmlformats.org/officeDocument/2006/relationships/slideLayout" Target="../slideLayouts/slideLayout16.xml"/><Relationship Id="rId6" Type="http://schemas.openxmlformats.org/officeDocument/2006/relationships/notesSlide" Target="../notesSlides/notesSlide200.xml"/><Relationship Id="rId7" Type="http://schemas.openxmlformats.org/officeDocument/2006/relationships/vmlDrawing" Target="../drawings/vmlDrawing252.vml"/></Relationships>
</file>

<file path=ppt/slides/_rels/slide201.xml.rels><?xml version="1.0" encoding="UTF-8" standalone="yes"?>
<Relationships xmlns="http://schemas.openxmlformats.org/package/2006/relationships"><Relationship Id="rId1" Type="http://schemas.openxmlformats.org/officeDocument/2006/relationships/oleObject" Target="../embeddings/oleObject177.bin"/><Relationship Id="rId2" Type="http://schemas.openxmlformats.org/officeDocument/2006/relationships/image" Target="../media/image158.emf"/><Relationship Id="rId3" Type="http://schemas.openxmlformats.org/officeDocument/2006/relationships/slideLayout" Target="../slideLayouts/slideLayout14.xml"/><Relationship Id="rId4" Type="http://schemas.openxmlformats.org/officeDocument/2006/relationships/notesSlide" Target="../notesSlides/notesSlide201.xml"/><Relationship Id="rId5" Type="http://schemas.openxmlformats.org/officeDocument/2006/relationships/vmlDrawing" Target="../drawings/vmlDrawing253.vml"/></Relationships>
</file>

<file path=ppt/slides/_rels/slide202.xml.rels><?xml version="1.0" encoding="UTF-8" standalone="yes"?>
<Relationships xmlns="http://schemas.openxmlformats.org/package/2006/relationships"><Relationship Id="rId1" Type="http://schemas.openxmlformats.org/officeDocument/2006/relationships/oleObject" Target="../embeddings/oleObject178.bin"/><Relationship Id="rId2" Type="http://schemas.openxmlformats.org/officeDocument/2006/relationships/image" Target="../media/image159.emf"/><Relationship Id="rId3" Type="http://schemas.openxmlformats.org/officeDocument/2006/relationships/slideLayout" Target="../slideLayouts/slideLayout14.xml"/><Relationship Id="rId4" Type="http://schemas.openxmlformats.org/officeDocument/2006/relationships/notesSlide" Target="../notesSlides/notesSlide202.xml"/><Relationship Id="rId5" Type="http://schemas.openxmlformats.org/officeDocument/2006/relationships/vmlDrawing" Target="../drawings/vmlDrawing254.vml"/></Relationships>
</file>

<file path=ppt/slides/_rels/slide203.xml.rels><?xml version="1.0" encoding="UTF-8" standalone="yes"?>
<Relationships xmlns="http://schemas.openxmlformats.org/package/2006/relationships"><Relationship Id="rId1" Type="http://schemas.openxmlformats.org/officeDocument/2006/relationships/oleObject" Target="../embeddings/oleObject179.bin"/><Relationship Id="rId2" Type="http://schemas.openxmlformats.org/officeDocument/2006/relationships/image" Target="../media/image160.emf"/><Relationship Id="rId3" Type="http://schemas.openxmlformats.org/officeDocument/2006/relationships/slideLayout" Target="../slideLayouts/slideLayout14.xml"/><Relationship Id="rId4" Type="http://schemas.openxmlformats.org/officeDocument/2006/relationships/notesSlide" Target="../notesSlides/notesSlide203.xml"/><Relationship Id="rId5" Type="http://schemas.openxmlformats.org/officeDocument/2006/relationships/vmlDrawing" Target="../drawings/vmlDrawing255.vml"/></Relationships>
</file>

<file path=ppt/slides/_rels/slide204.xml.rels><?xml version="1.0" encoding="UTF-8" standalone="yes"?>
<Relationships xmlns="http://schemas.openxmlformats.org/package/2006/relationships"><Relationship Id="rId1" Type="http://schemas.openxmlformats.org/officeDocument/2006/relationships/oleObject" Target="../embeddings/oleObject180.bin"/><Relationship Id="rId2" Type="http://schemas.openxmlformats.org/officeDocument/2006/relationships/image" Target="../media/image161.emf"/><Relationship Id="rId3" Type="http://schemas.openxmlformats.org/officeDocument/2006/relationships/slideLayout" Target="../slideLayouts/slideLayout14.xml"/><Relationship Id="rId4" Type="http://schemas.openxmlformats.org/officeDocument/2006/relationships/notesSlide" Target="../notesSlides/notesSlide204.xml"/><Relationship Id="rId5" Type="http://schemas.openxmlformats.org/officeDocument/2006/relationships/vmlDrawing" Target="../drawings/vmlDrawing256.v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oleObject" Target="../embeddings/oleObject181.bin"/><Relationship Id="rId2" Type="http://schemas.openxmlformats.org/officeDocument/2006/relationships/image" Target="../media/image162.wmf"/><Relationship Id="rId3" Type="http://schemas.openxmlformats.org/officeDocument/2006/relationships/slideLayout" Target="../slideLayouts/slideLayout2.xml"/><Relationship Id="rId4" Type="http://schemas.openxmlformats.org/officeDocument/2006/relationships/notesSlide" Target="../notesSlides/notesSlide207.xml"/><Relationship Id="rId5" Type="http://schemas.openxmlformats.org/officeDocument/2006/relationships/vmlDrawing" Target="../drawings/vmlDrawing257.vml"/></Relationships>
</file>

<file path=ppt/slides/_rels/slide208.xml.rels><?xml version="1.0" encoding="UTF-8" standalone="yes"?>
<Relationships xmlns="http://schemas.openxmlformats.org/package/2006/relationships"><Relationship Id="rId1" Type="http://schemas.openxmlformats.org/officeDocument/2006/relationships/oleObject" Target="../embeddings/oleObject182.bin"/><Relationship Id="rId2" Type="http://schemas.openxmlformats.org/officeDocument/2006/relationships/image" Target="../media/image163.wmf"/><Relationship Id="rId3" Type="http://schemas.openxmlformats.org/officeDocument/2006/relationships/oleObject" Target="../embeddings/oleObject183.bin"/><Relationship Id="rId4" Type="http://schemas.openxmlformats.org/officeDocument/2006/relationships/image" Target="../media/image164.wmf"/><Relationship Id="rId5" Type="http://schemas.openxmlformats.org/officeDocument/2006/relationships/oleObject" Target="../embeddings/oleObject184.bin"/><Relationship Id="rId6" Type="http://schemas.openxmlformats.org/officeDocument/2006/relationships/slideLayout" Target="../slideLayouts/slideLayout16.xml"/><Relationship Id="rId7" Type="http://schemas.openxmlformats.org/officeDocument/2006/relationships/notesSlide" Target="../notesSlides/notesSlide208.xml"/><Relationship Id="rId8" Type="http://schemas.openxmlformats.org/officeDocument/2006/relationships/vmlDrawing" Target="../drawings/vmlDrawing258.vml"/></Relationships>
</file>

<file path=ppt/slides/_rels/slide209.xml.rels><?xml version="1.0" encoding="UTF-8" standalone="yes"?>
<Relationships xmlns="http://schemas.openxmlformats.org/package/2006/relationships"><Relationship Id="rId1" Type="http://schemas.openxmlformats.org/officeDocument/2006/relationships/oleObject" Target="../embeddings/oleObject185.bin"/><Relationship Id="rId2" Type="http://schemas.openxmlformats.org/officeDocument/2006/relationships/image" Target="../media/image165.wmf"/><Relationship Id="rId3" Type="http://schemas.openxmlformats.org/officeDocument/2006/relationships/slideLayout" Target="../slideLayouts/slideLayout2.xml"/><Relationship Id="rId4" Type="http://schemas.openxmlformats.org/officeDocument/2006/relationships/notesSlide" Target="../notesSlides/notesSlide209.xml"/><Relationship Id="rId5" Type="http://schemas.openxmlformats.org/officeDocument/2006/relationships/vmlDrawing" Target="../drawings/vmlDrawing259.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10.xml.rels><?xml version="1.0" encoding="UTF-8" standalone="yes"?>
<Relationships xmlns="http://schemas.openxmlformats.org/package/2006/relationships"><Relationship Id="rId1" Type="http://schemas.openxmlformats.org/officeDocument/2006/relationships/oleObject" Target="../embeddings/oleObject186.bin"/><Relationship Id="rId2" Type="http://schemas.openxmlformats.org/officeDocument/2006/relationships/image" Target="../media/image166.wmf"/><Relationship Id="rId3" Type="http://schemas.openxmlformats.org/officeDocument/2006/relationships/oleObject" Target="../embeddings/oleObject187.bin"/><Relationship Id="rId4" Type="http://schemas.openxmlformats.org/officeDocument/2006/relationships/image" Target="../media/image167.wmf"/><Relationship Id="rId5" Type="http://schemas.openxmlformats.org/officeDocument/2006/relationships/oleObject" Target="../embeddings/oleObject188.bin"/><Relationship Id="rId6" Type="http://schemas.openxmlformats.org/officeDocument/2006/relationships/oleObject" Target="../embeddings/oleObject189.bin"/><Relationship Id="rId7" Type="http://schemas.openxmlformats.org/officeDocument/2006/relationships/image" Target="../media/image168.wmf"/><Relationship Id="rId8" Type="http://schemas.openxmlformats.org/officeDocument/2006/relationships/slideLayout" Target="../slideLayouts/slideLayout2.xml"/><Relationship Id="rId9" Type="http://schemas.openxmlformats.org/officeDocument/2006/relationships/notesSlide" Target="../notesSlides/notesSlide210.xml"/><Relationship Id="rId10" Type="http://schemas.openxmlformats.org/officeDocument/2006/relationships/vmlDrawing" Target="../drawings/vmlDrawing260.vml"/></Relationships>
</file>

<file path=ppt/slides/_rels/slide211.xml.rels><?xml version="1.0" encoding="UTF-8" standalone="yes"?>
<Relationships xmlns="http://schemas.openxmlformats.org/package/2006/relationships"><Relationship Id="rId1" Type="http://schemas.openxmlformats.org/officeDocument/2006/relationships/oleObject" Target="../embeddings/oleObject190.bin"/><Relationship Id="rId2" Type="http://schemas.openxmlformats.org/officeDocument/2006/relationships/image" Target="../media/image169.wmf"/><Relationship Id="rId3" Type="http://schemas.openxmlformats.org/officeDocument/2006/relationships/slideLayout" Target="../slideLayouts/slideLayout2.xml"/><Relationship Id="rId4" Type="http://schemas.openxmlformats.org/officeDocument/2006/relationships/notesSlide" Target="../notesSlides/notesSlide211.xml"/><Relationship Id="rId5" Type="http://schemas.openxmlformats.org/officeDocument/2006/relationships/vmlDrawing" Target="../drawings/vmlDrawing261.vml"/></Relationships>
</file>

<file path=ppt/slides/_rels/slide212.xml.rels><?xml version="1.0" encoding="UTF-8" standalone="yes"?>
<Relationships xmlns="http://schemas.openxmlformats.org/package/2006/relationships"><Relationship Id="rId1" Type="http://schemas.openxmlformats.org/officeDocument/2006/relationships/oleObject" Target="../embeddings/oleObject191.bin"/><Relationship Id="rId2" Type="http://schemas.openxmlformats.org/officeDocument/2006/relationships/image" Target="../media/image170.wmf"/><Relationship Id="rId3" Type="http://schemas.openxmlformats.org/officeDocument/2006/relationships/slideLayout" Target="../slideLayouts/slideLayout6.xml"/><Relationship Id="rId4" Type="http://schemas.openxmlformats.org/officeDocument/2006/relationships/notesSlide" Target="../notesSlides/notesSlide212.xml"/><Relationship Id="rId5" Type="http://schemas.openxmlformats.org/officeDocument/2006/relationships/vmlDrawing" Target="../drawings/vmlDrawing262.vml"/></Relationships>
</file>

<file path=ppt/slides/_rels/slide213.xml.rels><?xml version="1.0" encoding="UTF-8" standalone="yes"?>
<Relationships xmlns="http://schemas.openxmlformats.org/package/2006/relationships"><Relationship Id="rId1" Type="http://schemas.openxmlformats.org/officeDocument/2006/relationships/oleObject" Target="../embeddings/oleObject192.bin"/><Relationship Id="rId2" Type="http://schemas.openxmlformats.org/officeDocument/2006/relationships/image" Target="../media/image171.wmf"/><Relationship Id="rId3" Type="http://schemas.openxmlformats.org/officeDocument/2006/relationships/oleObject" Target="../embeddings/oleObject193.bin"/><Relationship Id="rId4" Type="http://schemas.openxmlformats.org/officeDocument/2006/relationships/image" Target="../media/image172.wmf"/><Relationship Id="rId5" Type="http://schemas.openxmlformats.org/officeDocument/2006/relationships/slideLayout" Target="../slideLayouts/slideLayout2.xml"/><Relationship Id="rId6" Type="http://schemas.openxmlformats.org/officeDocument/2006/relationships/notesSlide" Target="../notesSlides/notesSlide213.xml"/><Relationship Id="rId7" Type="http://schemas.openxmlformats.org/officeDocument/2006/relationships/vmlDrawing" Target="../drawings/vmlDrawing263.v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oleObject" Target="../embeddings/oleObject194.bin"/><Relationship Id="rId2" Type="http://schemas.openxmlformats.org/officeDocument/2006/relationships/image" Target="../media/image173.wmf"/><Relationship Id="rId3" Type="http://schemas.openxmlformats.org/officeDocument/2006/relationships/oleObject" Target="../embeddings/oleObject195.bin"/><Relationship Id="rId4" Type="http://schemas.openxmlformats.org/officeDocument/2006/relationships/image" Target="../media/image174.wmf"/><Relationship Id="rId5" Type="http://schemas.openxmlformats.org/officeDocument/2006/relationships/slideLayout" Target="../slideLayouts/slideLayout2.xml"/><Relationship Id="rId6" Type="http://schemas.openxmlformats.org/officeDocument/2006/relationships/notesSlide" Target="../notesSlides/notesSlide216.xml"/><Relationship Id="rId7" Type="http://schemas.openxmlformats.org/officeDocument/2006/relationships/vmlDrawing" Target="../drawings/vmlDrawing264.v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9.xml"/></Relationships>
</file>

<file path=ppt/slides/_rels/slide22.xml.rels><?xml version="1.0" encoding="UTF-8" standalone="yes"?>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wmf"/><Relationship Id="rId3" Type="http://schemas.openxmlformats.org/officeDocument/2006/relationships/oleObject" Target="../embeddings/oleObject2.bin"/><Relationship Id="rId4" Type="http://schemas.openxmlformats.org/officeDocument/2006/relationships/oleObject" Target="../embeddings/oleObject3.bin"/><Relationship Id="rId5" Type="http://schemas.openxmlformats.org/officeDocument/2006/relationships/image" Target="../media/image2.wmf"/><Relationship Id="rId6" Type="http://schemas.openxmlformats.org/officeDocument/2006/relationships/oleObject" Target="../embeddings/oleObject4.bin"/><Relationship Id="rId7" Type="http://schemas.openxmlformats.org/officeDocument/2006/relationships/image" Target="../media/image3.wmf"/><Relationship Id="rId8" Type="http://schemas.openxmlformats.org/officeDocument/2006/relationships/oleObject" Target="../embeddings/oleObject5.bin"/><Relationship Id="rId9" Type="http://schemas.openxmlformats.org/officeDocument/2006/relationships/image" Target="../media/image4.wmf"/><Relationship Id="rId10" Type="http://schemas.openxmlformats.org/officeDocument/2006/relationships/slideLayout" Target="../slideLayouts/slideLayout12.xml"/><Relationship Id="rId11" Type="http://schemas.openxmlformats.org/officeDocument/2006/relationships/notesSlide" Target="../notesSlides/notesSlide22.xml"/><Relationship Id="rId12" Type="http://schemas.openxmlformats.org/officeDocument/2006/relationships/vmlDrawing" Target="../drawings/vmlDrawing183.vml"/></Relationships>
</file>

<file path=ppt/slides/_rels/slide220.xml.rels><?xml version="1.0" encoding="UTF-8" standalone="yes"?>
<Relationships xmlns="http://schemas.openxmlformats.org/package/2006/relationships"><Relationship Id="rId1" Type="http://schemas.openxmlformats.org/officeDocument/2006/relationships/oleObject" Target="../embeddings/oleObject196.bin"/><Relationship Id="rId2" Type="http://schemas.openxmlformats.org/officeDocument/2006/relationships/image" Target="../media/image175.wmf"/><Relationship Id="rId3" Type="http://schemas.openxmlformats.org/officeDocument/2006/relationships/slideLayout" Target="../slideLayouts/slideLayout2.xml"/><Relationship Id="rId4" Type="http://schemas.openxmlformats.org/officeDocument/2006/relationships/notesSlide" Target="../notesSlides/notesSlide220.xml"/><Relationship Id="rId5" Type="http://schemas.openxmlformats.org/officeDocument/2006/relationships/vmlDrawing" Target="../drawings/vmlDrawing265.v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2.xml"/></Relationships>
</file>

<file path=ppt/slides/_rels/slide223.xml.rels><?xml version="1.0" encoding="UTF-8" standalone="yes"?>
<Relationships xmlns="http://schemas.openxmlformats.org/package/2006/relationships"><Relationship Id="rId1" Type="http://schemas.openxmlformats.org/officeDocument/2006/relationships/oleObject" Target="../embeddings/oleObject197.bin"/><Relationship Id="rId2" Type="http://schemas.openxmlformats.org/officeDocument/2006/relationships/image" Target="../media/image176.wmf"/><Relationship Id="rId3" Type="http://schemas.openxmlformats.org/officeDocument/2006/relationships/slideLayout" Target="../slideLayouts/slideLayout2.xml"/><Relationship Id="rId4" Type="http://schemas.openxmlformats.org/officeDocument/2006/relationships/notesSlide" Target="../notesSlides/notesSlide223.xml"/><Relationship Id="rId5" Type="http://schemas.openxmlformats.org/officeDocument/2006/relationships/vmlDrawing" Target="../drawings/vmlDrawing266.vml"/></Relationships>
</file>

<file path=ppt/slides/_rels/slide224.xml.rels><?xml version="1.0" encoding="UTF-8" standalone="yes"?>
<Relationships xmlns="http://schemas.openxmlformats.org/package/2006/relationships"><Relationship Id="rId1" Type="http://schemas.openxmlformats.org/officeDocument/2006/relationships/oleObject" Target="../embeddings/oleObject198.bin"/><Relationship Id="rId2" Type="http://schemas.openxmlformats.org/officeDocument/2006/relationships/image" Target="../media/image177.wmf"/><Relationship Id="rId3" Type="http://schemas.openxmlformats.org/officeDocument/2006/relationships/oleObject" Target="../embeddings/oleObject199.bin"/><Relationship Id="rId4" Type="http://schemas.openxmlformats.org/officeDocument/2006/relationships/image" Target="../media/image178.wmf"/><Relationship Id="rId5" Type="http://schemas.openxmlformats.org/officeDocument/2006/relationships/slideLayout" Target="../slideLayouts/slideLayout2.xml"/><Relationship Id="rId6" Type="http://schemas.openxmlformats.org/officeDocument/2006/relationships/notesSlide" Target="../notesSlides/notesSlide224.xml"/><Relationship Id="rId7" Type="http://schemas.openxmlformats.org/officeDocument/2006/relationships/vmlDrawing" Target="../drawings/vmlDrawing267.v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oleObject" Target="../embeddings/oleObject200.bin"/><Relationship Id="rId2" Type="http://schemas.openxmlformats.org/officeDocument/2006/relationships/image" Target="../media/image179.wmf"/><Relationship Id="rId3" Type="http://schemas.openxmlformats.org/officeDocument/2006/relationships/oleObject" Target="../embeddings/oleObject201.bin"/><Relationship Id="rId4" Type="http://schemas.openxmlformats.org/officeDocument/2006/relationships/image" Target="../media/image180.emf"/><Relationship Id="rId5" Type="http://schemas.openxmlformats.org/officeDocument/2006/relationships/slideLayout" Target="../slideLayouts/slideLayout6.xml"/><Relationship Id="rId6" Type="http://schemas.openxmlformats.org/officeDocument/2006/relationships/vmlDrawing" Target="../drawings/vmlDrawing268.v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oleObject" Target="../embeddings/oleObject202.bin"/><Relationship Id="rId2" Type="http://schemas.openxmlformats.org/officeDocument/2006/relationships/image" Target="../media/image181.wmf"/><Relationship Id="rId3" Type="http://schemas.openxmlformats.org/officeDocument/2006/relationships/oleObject" Target="../embeddings/oleObject203.bin"/><Relationship Id="rId4" Type="http://schemas.openxmlformats.org/officeDocument/2006/relationships/image" Target="../media/image182.wmf"/><Relationship Id="rId5" Type="http://schemas.openxmlformats.org/officeDocument/2006/relationships/slideLayout" Target="../slideLayouts/slideLayout2.xml"/><Relationship Id="rId6" Type="http://schemas.openxmlformats.org/officeDocument/2006/relationships/vmlDrawing" Target="../drawings/vmlDrawing269.v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1" Type="http://schemas.openxmlformats.org/officeDocument/2006/relationships/oleObject" Target="../embeddings/oleObject204.bin"/><Relationship Id="rId2" Type="http://schemas.openxmlformats.org/officeDocument/2006/relationships/image" Target="../media/image183.wmf"/><Relationship Id="rId3" Type="http://schemas.openxmlformats.org/officeDocument/2006/relationships/oleObject" Target="../embeddings/oleObject205.bin"/><Relationship Id="rId4" Type="http://schemas.openxmlformats.org/officeDocument/2006/relationships/image" Target="../media/image184.wmf"/><Relationship Id="rId5" Type="http://schemas.openxmlformats.org/officeDocument/2006/relationships/oleObject" Target="../embeddings/oleObject206.bin"/><Relationship Id="rId6" Type="http://schemas.openxmlformats.org/officeDocument/2006/relationships/image" Target="../media/image185.wmf"/><Relationship Id="rId7" Type="http://schemas.openxmlformats.org/officeDocument/2006/relationships/oleObject" Target="../embeddings/oleObject207.bin"/><Relationship Id="rId8" Type="http://schemas.openxmlformats.org/officeDocument/2006/relationships/image" Target="../media/image186.wmf"/><Relationship Id="rId9" Type="http://schemas.openxmlformats.org/officeDocument/2006/relationships/oleObject" Target="../embeddings/oleObject208.bin"/><Relationship Id="rId10" Type="http://schemas.openxmlformats.org/officeDocument/2006/relationships/image" Target="../media/image187.wmf"/><Relationship Id="rId11" Type="http://schemas.openxmlformats.org/officeDocument/2006/relationships/slideLayout" Target="../slideLayouts/slideLayout2.xml"/><Relationship Id="rId12" Type="http://schemas.openxmlformats.org/officeDocument/2006/relationships/vmlDrawing" Target="../drawings/vmlDrawing270.vml"/></Relationships>
</file>

<file path=ppt/slides/_rels/slide235.xml.rels><?xml version="1.0" encoding="UTF-8" standalone="yes"?>
<Relationships xmlns="http://schemas.openxmlformats.org/package/2006/relationships"><Relationship Id="rId1" Type="http://schemas.openxmlformats.org/officeDocument/2006/relationships/oleObject" Target="../embeddings/oleObject209.bin"/><Relationship Id="rId2" Type="http://schemas.openxmlformats.org/officeDocument/2006/relationships/image" Target="../media/image188.wmf"/><Relationship Id="rId3" Type="http://schemas.openxmlformats.org/officeDocument/2006/relationships/oleObject" Target="../embeddings/oleObject210.bin"/><Relationship Id="rId4" Type="http://schemas.openxmlformats.org/officeDocument/2006/relationships/image" Target="../media/image189.wmf"/><Relationship Id="rId5" Type="http://schemas.openxmlformats.org/officeDocument/2006/relationships/slideLayout" Target="../slideLayouts/slideLayout6.xml"/><Relationship Id="rId6" Type="http://schemas.openxmlformats.org/officeDocument/2006/relationships/vmlDrawing" Target="../drawings/vmlDrawing271.vml"/></Relationships>
</file>

<file path=ppt/slides/_rels/slide236.xml.rels><?xml version="1.0" encoding="UTF-8" standalone="yes"?>
<Relationships xmlns="http://schemas.openxmlformats.org/package/2006/relationships"><Relationship Id="rId1" Type="http://schemas.openxmlformats.org/officeDocument/2006/relationships/oleObject" Target="../embeddings/oleObject211.bin"/><Relationship Id="rId2" Type="http://schemas.openxmlformats.org/officeDocument/2006/relationships/image" Target="../media/image190.wmf"/><Relationship Id="rId3" Type="http://schemas.openxmlformats.org/officeDocument/2006/relationships/oleObject" Target="../embeddings/oleObject212.bin"/><Relationship Id="rId4" Type="http://schemas.openxmlformats.org/officeDocument/2006/relationships/image" Target="../media/image191.wmf"/><Relationship Id="rId5" Type="http://schemas.openxmlformats.org/officeDocument/2006/relationships/oleObject" Target="../embeddings/oleObject213.bin"/><Relationship Id="rId6" Type="http://schemas.openxmlformats.org/officeDocument/2006/relationships/image" Target="../media/image192.wmf"/><Relationship Id="rId7" Type="http://schemas.openxmlformats.org/officeDocument/2006/relationships/oleObject" Target="../embeddings/oleObject214.bin"/><Relationship Id="rId8" Type="http://schemas.openxmlformats.org/officeDocument/2006/relationships/image" Target="../media/image193.wmf"/><Relationship Id="rId9" Type="http://schemas.openxmlformats.org/officeDocument/2006/relationships/oleObject" Target="../embeddings/oleObject215.bin"/><Relationship Id="rId10" Type="http://schemas.openxmlformats.org/officeDocument/2006/relationships/image" Target="../media/image194.wmf"/><Relationship Id="rId11" Type="http://schemas.openxmlformats.org/officeDocument/2006/relationships/oleObject" Target="../embeddings/oleObject216.bin"/><Relationship Id="rId12" Type="http://schemas.openxmlformats.org/officeDocument/2006/relationships/slideLayout" Target="../slideLayouts/slideLayout2.xml"/><Relationship Id="rId13" Type="http://schemas.openxmlformats.org/officeDocument/2006/relationships/vmlDrawing" Target="../drawings/vmlDrawing272.v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oleObject" Target="../embeddings/oleObject217.bin"/><Relationship Id="rId2" Type="http://schemas.openxmlformats.org/officeDocument/2006/relationships/image" Target="../media/image195.wmf"/><Relationship Id="rId3" Type="http://schemas.openxmlformats.org/officeDocument/2006/relationships/oleObject" Target="../embeddings/oleObject218.bin"/><Relationship Id="rId4" Type="http://schemas.openxmlformats.org/officeDocument/2006/relationships/image" Target="../media/image196.wmf"/><Relationship Id="rId5" Type="http://schemas.openxmlformats.org/officeDocument/2006/relationships/slideLayout" Target="../slideLayouts/slideLayout6.xml"/><Relationship Id="rId6" Type="http://schemas.openxmlformats.org/officeDocument/2006/relationships/vmlDrawing" Target="../drawings/vmlDrawing273.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oleObject" Target="../embeddings/oleObject6.bin"/><Relationship Id="rId2" Type="http://schemas.openxmlformats.org/officeDocument/2006/relationships/image" Target="../media/image5.wmf"/><Relationship Id="rId3" Type="http://schemas.openxmlformats.org/officeDocument/2006/relationships/slideLayout" Target="../slideLayouts/slideLayout6.xml"/><Relationship Id="rId4" Type="http://schemas.openxmlformats.org/officeDocument/2006/relationships/notesSlide" Target="../notesSlides/notesSlide45.xml"/><Relationship Id="rId5" Type="http://schemas.openxmlformats.org/officeDocument/2006/relationships/vmlDrawing" Target="../drawings/vmlDrawing184.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oleObject" Target="../embeddings/oleObject7.bin"/><Relationship Id="rId2" Type="http://schemas.openxmlformats.org/officeDocument/2006/relationships/image" Target="../media/image6.wmf"/><Relationship Id="rId3" Type="http://schemas.openxmlformats.org/officeDocument/2006/relationships/slideLayout" Target="../slideLayouts/slideLayout2.xml"/><Relationship Id="rId4" Type="http://schemas.openxmlformats.org/officeDocument/2006/relationships/notesSlide" Target="../notesSlides/notesSlide48.xml"/><Relationship Id="rId5" Type="http://schemas.openxmlformats.org/officeDocument/2006/relationships/vmlDrawing" Target="../drawings/vmlDrawing185.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oleObject" Target="../embeddings/oleObject8.bin"/><Relationship Id="rId2" Type="http://schemas.openxmlformats.org/officeDocument/2006/relationships/image" Target="../media/image7.wmf"/><Relationship Id="rId3" Type="http://schemas.openxmlformats.org/officeDocument/2006/relationships/oleObject" Target="../embeddings/oleObject9.bin"/><Relationship Id="rId4" Type="http://schemas.openxmlformats.org/officeDocument/2006/relationships/image" Target="../media/image8.wmf"/><Relationship Id="rId5" Type="http://schemas.openxmlformats.org/officeDocument/2006/relationships/slideLayout" Target="../slideLayouts/slideLayout2.xml"/><Relationship Id="rId6" Type="http://schemas.openxmlformats.org/officeDocument/2006/relationships/notesSlide" Target="../notesSlides/notesSlide50.xml"/><Relationship Id="rId7" Type="http://schemas.openxmlformats.org/officeDocument/2006/relationships/vmlDrawing" Target="../drawings/vmlDrawing186.v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oleObject" Target="../embeddings/oleObject10.bin"/><Relationship Id="rId2" Type="http://schemas.openxmlformats.org/officeDocument/2006/relationships/image" Target="../media/image9.wmf"/><Relationship Id="rId3" Type="http://schemas.openxmlformats.org/officeDocument/2006/relationships/slideLayout" Target="../slideLayouts/slideLayout2.xml"/><Relationship Id="rId4" Type="http://schemas.openxmlformats.org/officeDocument/2006/relationships/notesSlide" Target="../notesSlides/notesSlide52.xml"/><Relationship Id="rId5" Type="http://schemas.openxmlformats.org/officeDocument/2006/relationships/vmlDrawing" Target="../drawings/vmlDrawing187.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oleObject" Target="../embeddings/oleObject11.bin"/><Relationship Id="rId2" Type="http://schemas.openxmlformats.org/officeDocument/2006/relationships/image" Target="../media/image10.wmf"/><Relationship Id="rId3" Type="http://schemas.openxmlformats.org/officeDocument/2006/relationships/slideLayout" Target="../slideLayouts/slideLayout6.xml"/><Relationship Id="rId4" Type="http://schemas.openxmlformats.org/officeDocument/2006/relationships/notesSlide" Target="../notesSlides/notesSlide54.xml"/><Relationship Id="rId5" Type="http://schemas.openxmlformats.org/officeDocument/2006/relationships/vmlDrawing" Target="../drawings/vmlDrawing188.v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oleObject" Target="../embeddings/oleObject12.bin"/><Relationship Id="rId2" Type="http://schemas.openxmlformats.org/officeDocument/2006/relationships/image" Target="../media/image11.wmf"/><Relationship Id="rId3" Type="http://schemas.openxmlformats.org/officeDocument/2006/relationships/oleObject" Target="../embeddings/oleObject13.bin"/><Relationship Id="rId4" Type="http://schemas.openxmlformats.org/officeDocument/2006/relationships/image" Target="../media/image12.wmf"/><Relationship Id="rId5" Type="http://schemas.openxmlformats.org/officeDocument/2006/relationships/slideLayout" Target="../slideLayouts/slideLayout6.xml"/><Relationship Id="rId6" Type="http://schemas.openxmlformats.org/officeDocument/2006/relationships/notesSlide" Target="../notesSlides/notesSlide56.xml"/><Relationship Id="rId7" Type="http://schemas.openxmlformats.org/officeDocument/2006/relationships/vmlDrawing" Target="../drawings/vmlDrawing189.v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oleObject" Target="../embeddings/oleObject14.bin"/><Relationship Id="rId2" Type="http://schemas.openxmlformats.org/officeDocument/2006/relationships/image" Target="../media/image13.emf"/><Relationship Id="rId3" Type="http://schemas.openxmlformats.org/officeDocument/2006/relationships/slideLayout" Target="../slideLayouts/slideLayout14.xml"/><Relationship Id="rId4" Type="http://schemas.openxmlformats.org/officeDocument/2006/relationships/notesSlide" Target="../notesSlides/notesSlide60.xml"/><Relationship Id="rId5" Type="http://schemas.openxmlformats.org/officeDocument/2006/relationships/vmlDrawing" Target="../drawings/vmlDrawing190.v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oleObject" Target="../embeddings/oleObject15.bin"/><Relationship Id="rId2" Type="http://schemas.openxmlformats.org/officeDocument/2006/relationships/image" Target="../media/image14.emf"/><Relationship Id="rId3" Type="http://schemas.openxmlformats.org/officeDocument/2006/relationships/slideLayout" Target="../slideLayouts/slideLayout14.xml"/><Relationship Id="rId4" Type="http://schemas.openxmlformats.org/officeDocument/2006/relationships/notesSlide" Target="../notesSlides/notesSlide62.xml"/><Relationship Id="rId5" Type="http://schemas.openxmlformats.org/officeDocument/2006/relationships/vmlDrawing" Target="../drawings/vmlDrawing191.v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oleObject" Target="../embeddings/oleObject16.bin"/><Relationship Id="rId2" Type="http://schemas.openxmlformats.org/officeDocument/2006/relationships/image" Target="../media/image15.emf"/><Relationship Id="rId3" Type="http://schemas.openxmlformats.org/officeDocument/2006/relationships/slideLayout" Target="../slideLayouts/slideLayout14.xml"/><Relationship Id="rId4" Type="http://schemas.openxmlformats.org/officeDocument/2006/relationships/notesSlide" Target="../notesSlides/notesSlide64.xml"/><Relationship Id="rId5" Type="http://schemas.openxmlformats.org/officeDocument/2006/relationships/vmlDrawing" Target="../drawings/vmlDrawing192.v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oleObject" Target="../embeddings/oleObject17.bin"/><Relationship Id="rId2" Type="http://schemas.openxmlformats.org/officeDocument/2006/relationships/image" Target="../media/image16.wmf"/><Relationship Id="rId3" Type="http://schemas.openxmlformats.org/officeDocument/2006/relationships/slideLayout" Target="../slideLayouts/slideLayout6.xml"/><Relationship Id="rId4" Type="http://schemas.openxmlformats.org/officeDocument/2006/relationships/notesSlide" Target="../notesSlides/notesSlide66.xml"/><Relationship Id="rId5" Type="http://schemas.openxmlformats.org/officeDocument/2006/relationships/vmlDrawing" Target="../drawings/vmlDrawing193.v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oleObject" Target="../embeddings/oleObject18.bin"/><Relationship Id="rId2" Type="http://schemas.openxmlformats.org/officeDocument/2006/relationships/image" Target="../media/image17.emf"/><Relationship Id="rId3" Type="http://schemas.openxmlformats.org/officeDocument/2006/relationships/slideLayout" Target="../slideLayouts/slideLayout14.xml"/><Relationship Id="rId4" Type="http://schemas.openxmlformats.org/officeDocument/2006/relationships/notesSlide" Target="../notesSlides/notesSlide68.xml"/><Relationship Id="rId5" Type="http://schemas.openxmlformats.org/officeDocument/2006/relationships/vmlDrawing" Target="../drawings/vmlDrawing194.v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oleObject" Target="../embeddings/oleObject19.bin"/><Relationship Id="rId2" Type="http://schemas.openxmlformats.org/officeDocument/2006/relationships/image" Target="../media/image18.wmf"/><Relationship Id="rId3" Type="http://schemas.openxmlformats.org/officeDocument/2006/relationships/oleObject" Target="../embeddings/oleObject20.bin"/><Relationship Id="rId4" Type="http://schemas.openxmlformats.org/officeDocument/2006/relationships/image" Target="../media/image19.wmf"/><Relationship Id="rId5" Type="http://schemas.openxmlformats.org/officeDocument/2006/relationships/oleObject" Target="../embeddings/oleObject21.bin"/><Relationship Id="rId6" Type="http://schemas.openxmlformats.org/officeDocument/2006/relationships/image" Target="../media/image20.wmf"/><Relationship Id="rId7" Type="http://schemas.openxmlformats.org/officeDocument/2006/relationships/oleObject" Target="../embeddings/oleObject22.bin"/><Relationship Id="rId8" Type="http://schemas.openxmlformats.org/officeDocument/2006/relationships/image" Target="../media/image21.wmf"/><Relationship Id="rId9" Type="http://schemas.openxmlformats.org/officeDocument/2006/relationships/slideLayout" Target="../slideLayouts/slideLayout4.xml"/><Relationship Id="rId10" Type="http://schemas.openxmlformats.org/officeDocument/2006/relationships/notesSlide" Target="../notesSlides/notesSlide76.xml"/><Relationship Id="rId11" Type="http://schemas.openxmlformats.org/officeDocument/2006/relationships/vmlDrawing" Target="../drawings/vmlDrawing195.v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oleObject" Target="../embeddings/oleObject23.bin"/><Relationship Id="rId2" Type="http://schemas.openxmlformats.org/officeDocument/2006/relationships/image" Target="../media/image22.wmf"/><Relationship Id="rId3" Type="http://schemas.openxmlformats.org/officeDocument/2006/relationships/slideLayout" Target="../slideLayouts/slideLayout2.xml"/><Relationship Id="rId4" Type="http://schemas.openxmlformats.org/officeDocument/2006/relationships/notesSlide" Target="../notesSlides/notesSlide84.xml"/><Relationship Id="rId5" Type="http://schemas.openxmlformats.org/officeDocument/2006/relationships/vmlDrawing" Target="../drawings/vmlDrawing196.vml"/></Relationships>
</file>

<file path=ppt/slides/_rels/slide85.xml.rels><?xml version="1.0" encoding="UTF-8" standalone="yes"?>
<Relationships xmlns="http://schemas.openxmlformats.org/package/2006/relationships"><Relationship Id="rId1" Type="http://schemas.openxmlformats.org/officeDocument/2006/relationships/oleObject" Target="../embeddings/oleObject24.bin"/><Relationship Id="rId2" Type="http://schemas.openxmlformats.org/officeDocument/2006/relationships/image" Target="../media/image23.wmf"/><Relationship Id="rId3" Type="http://schemas.openxmlformats.org/officeDocument/2006/relationships/slideLayout" Target="../slideLayouts/slideLayout6.xml"/><Relationship Id="rId4" Type="http://schemas.openxmlformats.org/officeDocument/2006/relationships/notesSlide" Target="../notesSlides/notesSlide85.xml"/><Relationship Id="rId5" Type="http://schemas.openxmlformats.org/officeDocument/2006/relationships/vmlDrawing" Target="../drawings/vmlDrawing197.vml"/></Relationships>
</file>

<file path=ppt/slides/_rels/slide86.xml.rels><?xml version="1.0" encoding="UTF-8" standalone="yes"?>
<Relationships xmlns="http://schemas.openxmlformats.org/package/2006/relationships"><Relationship Id="rId1" Type="http://schemas.openxmlformats.org/officeDocument/2006/relationships/oleObject" Target="../embeddings/oleObject25.bin"/><Relationship Id="rId2" Type="http://schemas.openxmlformats.org/officeDocument/2006/relationships/image" Target="../media/image24.wmf"/><Relationship Id="rId3" Type="http://schemas.openxmlformats.org/officeDocument/2006/relationships/oleObject" Target="../embeddings/oleObject26.bin"/><Relationship Id="rId4" Type="http://schemas.openxmlformats.org/officeDocument/2006/relationships/image" Target="../media/image25.wmf"/><Relationship Id="rId5" Type="http://schemas.openxmlformats.org/officeDocument/2006/relationships/oleObject" Target="../embeddings/oleObject27.bin"/><Relationship Id="rId6" Type="http://schemas.openxmlformats.org/officeDocument/2006/relationships/image" Target="../media/image26.wmf"/><Relationship Id="rId7" Type="http://schemas.openxmlformats.org/officeDocument/2006/relationships/slideLayout" Target="../slideLayouts/slideLayout13.xml"/><Relationship Id="rId8" Type="http://schemas.openxmlformats.org/officeDocument/2006/relationships/notesSlide" Target="../notesSlides/notesSlide86.xml"/><Relationship Id="rId9" Type="http://schemas.openxmlformats.org/officeDocument/2006/relationships/vmlDrawing" Target="../drawings/vmlDrawing198.v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oleObject" Target="../embeddings/oleObject28.bin"/><Relationship Id="rId2" Type="http://schemas.openxmlformats.org/officeDocument/2006/relationships/image" Target="../media/image27.wmf"/><Relationship Id="rId3" Type="http://schemas.openxmlformats.org/officeDocument/2006/relationships/slideLayout" Target="../slideLayouts/slideLayout13.xml"/><Relationship Id="rId4" Type="http://schemas.openxmlformats.org/officeDocument/2006/relationships/notesSlide" Target="../notesSlides/notesSlide89.xml"/><Relationship Id="rId5" Type="http://schemas.openxmlformats.org/officeDocument/2006/relationships/vmlDrawing" Target="../drawings/vmlDrawing199.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oleObject" Target="../embeddings/oleObject29.bin"/><Relationship Id="rId2" Type="http://schemas.openxmlformats.org/officeDocument/2006/relationships/image" Target="../media/image28.wmf"/><Relationship Id="rId3" Type="http://schemas.openxmlformats.org/officeDocument/2006/relationships/slideLayout" Target="../slideLayouts/slideLayout1.xml"/><Relationship Id="rId4" Type="http://schemas.openxmlformats.org/officeDocument/2006/relationships/notesSlide" Target="../notesSlides/notesSlide90.xml"/><Relationship Id="rId5" Type="http://schemas.openxmlformats.org/officeDocument/2006/relationships/vmlDrawing" Target="../drawings/vmlDrawing200.vml"/></Relationships>
</file>

<file path=ppt/slides/_rels/slide91.xml.rels><?xml version="1.0" encoding="UTF-8" standalone="yes"?>
<Relationships xmlns="http://schemas.openxmlformats.org/package/2006/relationships"><Relationship Id="rId1" Type="http://schemas.openxmlformats.org/officeDocument/2006/relationships/oleObject" Target="../embeddings/oleObject30.bin"/><Relationship Id="rId2" Type="http://schemas.openxmlformats.org/officeDocument/2006/relationships/image" Target="../media/image29.wmf"/><Relationship Id="rId3" Type="http://schemas.openxmlformats.org/officeDocument/2006/relationships/oleObject" Target="../embeddings/oleObject31.bin"/><Relationship Id="rId4" Type="http://schemas.openxmlformats.org/officeDocument/2006/relationships/image" Target="../media/image30.wmf"/><Relationship Id="rId5" Type="http://schemas.openxmlformats.org/officeDocument/2006/relationships/slideLayout" Target="../slideLayouts/slideLayout13.xml"/><Relationship Id="rId6" Type="http://schemas.openxmlformats.org/officeDocument/2006/relationships/notesSlide" Target="../notesSlides/notesSlide91.xml"/><Relationship Id="rId7" Type="http://schemas.openxmlformats.org/officeDocument/2006/relationships/vmlDrawing" Target="../drawings/vmlDrawing201.v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oleObject" Target="../embeddings/oleObject32.bin"/><Relationship Id="rId2" Type="http://schemas.openxmlformats.org/officeDocument/2006/relationships/image" Target="../media/image31.wmf"/><Relationship Id="rId3" Type="http://schemas.openxmlformats.org/officeDocument/2006/relationships/oleObject" Target="../embeddings/oleObject33.bin"/><Relationship Id="rId4" Type="http://schemas.openxmlformats.org/officeDocument/2006/relationships/image" Target="../media/image32.wmf"/><Relationship Id="rId5" Type="http://schemas.openxmlformats.org/officeDocument/2006/relationships/oleObject" Target="../embeddings/oleObject34.bin"/><Relationship Id="rId6" Type="http://schemas.openxmlformats.org/officeDocument/2006/relationships/image" Target="../media/image33.wmf"/><Relationship Id="rId7" Type="http://schemas.openxmlformats.org/officeDocument/2006/relationships/oleObject" Target="../embeddings/oleObject35.bin"/><Relationship Id="rId8" Type="http://schemas.openxmlformats.org/officeDocument/2006/relationships/image" Target="../media/image34.wmf"/><Relationship Id="rId9" Type="http://schemas.openxmlformats.org/officeDocument/2006/relationships/oleObject" Target="../embeddings/oleObject36.bin"/><Relationship Id="rId10" Type="http://schemas.openxmlformats.org/officeDocument/2006/relationships/image" Target="../media/image35.wmf"/><Relationship Id="rId11" Type="http://schemas.openxmlformats.org/officeDocument/2006/relationships/oleObject" Target="../embeddings/oleObject37.bin"/><Relationship Id="rId12" Type="http://schemas.openxmlformats.org/officeDocument/2006/relationships/image" Target="../media/image36.wmf"/><Relationship Id="rId13" Type="http://schemas.openxmlformats.org/officeDocument/2006/relationships/slideLayout" Target="../slideLayouts/slideLayout4.xml"/><Relationship Id="rId14" Type="http://schemas.openxmlformats.org/officeDocument/2006/relationships/notesSlide" Target="../notesSlides/notesSlide93.xml"/><Relationship Id="rId15" Type="http://schemas.openxmlformats.org/officeDocument/2006/relationships/vmlDrawing" Target="../drawings/vmlDrawing202.v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oleObject" Target="../embeddings/oleObject38.bin"/><Relationship Id="rId2" Type="http://schemas.openxmlformats.org/officeDocument/2006/relationships/image" Target="../media/image37.wmf"/><Relationship Id="rId3" Type="http://schemas.openxmlformats.org/officeDocument/2006/relationships/oleObject" Target="../embeddings/oleObject39.bin"/><Relationship Id="rId4" Type="http://schemas.openxmlformats.org/officeDocument/2006/relationships/image" Target="../media/image38.wmf"/><Relationship Id="rId5" Type="http://schemas.openxmlformats.org/officeDocument/2006/relationships/oleObject" Target="../embeddings/oleObject40.bin"/><Relationship Id="rId6" Type="http://schemas.openxmlformats.org/officeDocument/2006/relationships/image" Target="../media/image39.wmf"/><Relationship Id="rId7" Type="http://schemas.openxmlformats.org/officeDocument/2006/relationships/oleObject" Target="../embeddings/oleObject41.bin"/><Relationship Id="rId8" Type="http://schemas.openxmlformats.org/officeDocument/2006/relationships/image" Target="../media/image40.wmf"/><Relationship Id="rId9" Type="http://schemas.openxmlformats.org/officeDocument/2006/relationships/oleObject" Target="../embeddings/oleObject42.bin"/><Relationship Id="rId10" Type="http://schemas.openxmlformats.org/officeDocument/2006/relationships/image" Target="../media/image41.wmf"/><Relationship Id="rId11" Type="http://schemas.openxmlformats.org/officeDocument/2006/relationships/slideLayout" Target="../slideLayouts/slideLayout13.xml"/><Relationship Id="rId12" Type="http://schemas.openxmlformats.org/officeDocument/2006/relationships/notesSlide" Target="../notesSlides/notesSlide95.xml"/><Relationship Id="rId13" Type="http://schemas.openxmlformats.org/officeDocument/2006/relationships/vmlDrawing" Target="../drawings/vmlDrawing203.vml"/></Relationships>
</file>

<file path=ppt/slides/_rels/slide96.xml.rels><?xml version="1.0" encoding="UTF-8" standalone="yes"?>
<Relationships xmlns="http://schemas.openxmlformats.org/package/2006/relationships"><Relationship Id="rId1" Type="http://schemas.openxmlformats.org/officeDocument/2006/relationships/oleObject" Target="../embeddings/oleObject43.bin"/><Relationship Id="rId2" Type="http://schemas.openxmlformats.org/officeDocument/2006/relationships/image" Target="../media/image42.wmf"/><Relationship Id="rId3" Type="http://schemas.openxmlformats.org/officeDocument/2006/relationships/oleObject" Target="../embeddings/oleObject44.bin"/><Relationship Id="rId4" Type="http://schemas.openxmlformats.org/officeDocument/2006/relationships/image" Target="../media/image43.wmf"/><Relationship Id="rId5" Type="http://schemas.openxmlformats.org/officeDocument/2006/relationships/slideLayout" Target="../slideLayouts/slideLayout2.xml"/><Relationship Id="rId6" Type="http://schemas.openxmlformats.org/officeDocument/2006/relationships/notesSlide" Target="../notesSlides/notesSlide96.xml"/><Relationship Id="rId7" Type="http://schemas.openxmlformats.org/officeDocument/2006/relationships/vmlDrawing" Target="../drawings/vmlDrawing204.vml"/></Relationships>
</file>

<file path=ppt/slides/_rels/slide97.xml.rels><?xml version="1.0" encoding="UTF-8" standalone="yes"?>
<Relationships xmlns="http://schemas.openxmlformats.org/package/2006/relationships"><Relationship Id="rId1" Type="http://schemas.openxmlformats.org/officeDocument/2006/relationships/oleObject" Target="../embeddings/oleObject45.bin"/><Relationship Id="rId2" Type="http://schemas.openxmlformats.org/officeDocument/2006/relationships/image" Target="../media/image44.wmf"/><Relationship Id="rId3" Type="http://schemas.openxmlformats.org/officeDocument/2006/relationships/oleObject" Target="../embeddings/oleObject46.bin"/><Relationship Id="rId4" Type="http://schemas.openxmlformats.org/officeDocument/2006/relationships/image" Target="../media/image45.wmf"/><Relationship Id="rId5" Type="http://schemas.openxmlformats.org/officeDocument/2006/relationships/slideLayout" Target="../slideLayouts/slideLayout6.xml"/><Relationship Id="rId6" Type="http://schemas.openxmlformats.org/officeDocument/2006/relationships/notesSlide" Target="../notesSlides/notesSlide97.xml"/><Relationship Id="rId7" Type="http://schemas.openxmlformats.org/officeDocument/2006/relationships/vmlDrawing" Target="../drawings/vmlDrawing205.vml"/></Relationships>
</file>

<file path=ppt/slides/_rels/slide98.xml.rels><?xml version="1.0" encoding="UTF-8" standalone="yes"?>
<Relationships xmlns="http://schemas.openxmlformats.org/package/2006/relationships"><Relationship Id="rId1" Type="http://schemas.openxmlformats.org/officeDocument/2006/relationships/oleObject" Target="../embeddings/oleObject47.bin"/><Relationship Id="rId2" Type="http://schemas.openxmlformats.org/officeDocument/2006/relationships/image" Target="../media/image46.wmf"/><Relationship Id="rId3" Type="http://schemas.openxmlformats.org/officeDocument/2006/relationships/slideLayout" Target="../slideLayouts/slideLayout6.xml"/><Relationship Id="rId4" Type="http://schemas.openxmlformats.org/officeDocument/2006/relationships/notesSlide" Target="../notesSlides/notesSlide98.xml"/><Relationship Id="rId5" Type="http://schemas.openxmlformats.org/officeDocument/2006/relationships/vmlDrawing" Target="../drawings/vmlDrawing206.vml"/></Relationships>
</file>

<file path=ppt/slides/_rels/slide99.xml.rels><?xml version="1.0" encoding="UTF-8" standalone="yes"?>
<Relationships xmlns="http://schemas.openxmlformats.org/package/2006/relationships"><Relationship Id="rId1" Type="http://schemas.openxmlformats.org/officeDocument/2006/relationships/oleObject" Target="../embeddings/oleObject48.bin"/><Relationship Id="rId2" Type="http://schemas.openxmlformats.org/officeDocument/2006/relationships/image" Target="../media/image44.wmf"/><Relationship Id="rId3" Type="http://schemas.openxmlformats.org/officeDocument/2006/relationships/oleObject" Target="../embeddings/oleObject49.bin"/><Relationship Id="rId4" Type="http://schemas.openxmlformats.org/officeDocument/2006/relationships/image" Target="../media/image47.wmf"/><Relationship Id="rId5" Type="http://schemas.openxmlformats.org/officeDocument/2006/relationships/oleObject" Target="../embeddings/oleObject50.bin"/><Relationship Id="rId6" Type="http://schemas.openxmlformats.org/officeDocument/2006/relationships/image" Target="../media/image48.wmf"/><Relationship Id="rId7" Type="http://schemas.openxmlformats.org/officeDocument/2006/relationships/oleObject" Target="../embeddings/oleObject51.bin"/><Relationship Id="rId8" Type="http://schemas.openxmlformats.org/officeDocument/2006/relationships/image" Target="../media/image49.wmf"/><Relationship Id="rId9" Type="http://schemas.openxmlformats.org/officeDocument/2006/relationships/slideLayout" Target="../slideLayouts/slideLayout6.xml"/><Relationship Id="rId10" Type="http://schemas.openxmlformats.org/officeDocument/2006/relationships/notesSlide" Target="../notesSlides/notesSlide99.xml"/><Relationship Id="rId11" Type="http://schemas.openxmlformats.org/officeDocument/2006/relationships/vmlDrawing" Target="../drawings/vmlDrawing207.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61" name=""/>
        <p:cNvGrpSpPr/>
        <p:nvPr/>
      </p:nvGrpSpPr>
      <p:grpSpPr>
        <a:xfrm>
          <a:off x="0" y="0"/>
          <a:ext cx="0" cy="0"/>
          <a:chOff x="0" y="0"/>
          <a:chExt cx="0" cy="0"/>
        </a:xfrm>
      </p:grpSpPr>
      <p:sp>
        <p:nvSpPr>
          <p:cNvPr id="1048619" name="Text Box 2"/>
          <p:cNvSpPr txBox="1">
            <a:spLocks noChangeArrowheads="1"/>
          </p:cNvSpPr>
          <p:nvPr/>
        </p:nvSpPr>
        <p:spPr bwMode="auto">
          <a:xfrm>
            <a:off x="685800" y="1752600"/>
            <a:ext cx="7848600" cy="2710815"/>
          </a:xfrm>
          <a:prstGeom prst="rect"/>
          <a:noFill/>
          <a:ln w="9525" algn="ctr">
            <a:noFill/>
            <a:miter lim="800000"/>
            <a:headEnd/>
            <a:tailEnd/>
          </a:ln>
          <a:effectLst/>
        </p:spPr>
        <p:txBody>
          <a:bodyPr>
            <a:spAutoFit/>
          </a:bodyPr>
          <a:p>
            <a:pPr algn="r" rtl="1"/>
            <a:r>
              <a:rPr b="1" sz="8000" lang="fa-IR">
                <a:latin typeface="Blackadder ITC" pitchFamily="82" charset="0"/>
                <a:cs typeface="Andalus" pitchFamily="2" charset="-78"/>
              </a:rPr>
              <a:t>بسم الله الرحمن الرحیم</a:t>
            </a:r>
            <a:endParaRPr b="1" sz="8000" lang="en-US">
              <a:latin typeface="Blackadder ITC" pitchFamily="82" charset="0"/>
              <a:cs typeface="Andalus" pitchFamily="2" charset="-78"/>
            </a:endParaRPr>
          </a:p>
        </p:txBody>
      </p:sp>
    </p:spTree>
  </p:cSld>
  <p:clrMapOvr>
    <a:masterClrMapping/>
  </p:clrMapOvr>
  <p:transition xmlns:p14="http://schemas.microsoft.com/office/powerpoint/2010/main" spd="med"/>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93" name=""/>
        <p:cNvGrpSpPr/>
        <p:nvPr/>
      </p:nvGrpSpPr>
      <p:grpSpPr>
        <a:xfrm>
          <a:off x="0" y="0"/>
          <a:ext cx="0" cy="0"/>
          <a:chOff x="0" y="0"/>
          <a:chExt cx="0" cy="0"/>
        </a:xfrm>
      </p:grpSpPr>
      <p:sp>
        <p:nvSpPr>
          <p:cNvPr id="1048702" name="Rectangle 2"/>
          <p:cNvSpPr>
            <a:spLocks noGrp="1" noChangeArrowheads="1"/>
          </p:cNvSpPr>
          <p:nvPr>
            <p:ph type="title"/>
          </p:nvPr>
        </p:nvSpPr>
        <p:spPr/>
        <p:txBody>
          <a:bodyPr/>
          <a:p>
            <a:r>
              <a:rPr b="1" sz="4000" lang="fa-IR"/>
              <a:t>دلایل مطالعه آمار:</a:t>
            </a:r>
            <a:endParaRPr b="1" sz="4000" lang="en-US"/>
          </a:p>
        </p:txBody>
      </p:sp>
      <p:sp>
        <p:nvSpPr>
          <p:cNvPr id="1048703" name="Rectangle 3"/>
          <p:cNvSpPr>
            <a:spLocks noGrp="1" noChangeArrowheads="1"/>
          </p:cNvSpPr>
          <p:nvPr>
            <p:ph type="body" idx="1"/>
          </p:nvPr>
        </p:nvSpPr>
        <p:spPr>
          <a:xfrm>
            <a:off x="533400" y="1828800"/>
            <a:ext cx="8077200" cy="3048000"/>
          </a:xfrm>
        </p:spPr>
        <p:txBody>
          <a:bodyPr/>
          <a:p>
            <a:pPr algn="just" rtl="1">
              <a:buFont typeface="Wingdings" pitchFamily="2" charset="2"/>
              <a:buNone/>
            </a:pPr>
            <a:r>
              <a:rPr b="1" lang="fa-IR"/>
              <a:t>1- کاربرد روزانه</a:t>
            </a:r>
          </a:p>
          <a:p>
            <a:pPr algn="just" rtl="1">
              <a:buFont typeface="Wingdings" pitchFamily="2" charset="2"/>
              <a:buNone/>
            </a:pPr>
            <a:r>
              <a:rPr b="1" lang="fa-IR"/>
              <a:t>2- حل مسائل</a:t>
            </a:r>
          </a:p>
          <a:p>
            <a:pPr algn="just" rtl="1">
              <a:buFont typeface="Wingdings" pitchFamily="2" charset="2"/>
              <a:buNone/>
            </a:pPr>
            <a:r>
              <a:rPr b="1" lang="fa-IR"/>
              <a:t>3- پژوهش نظریه ایی</a:t>
            </a:r>
          </a:p>
          <a:p>
            <a:pPr algn="just" rtl="1">
              <a:buFont typeface="Wingdings" pitchFamily="2" charset="2"/>
              <a:buNone/>
            </a:pPr>
            <a:r>
              <a:rPr b="1" lang="fa-IR"/>
              <a:t>4- کاربرد پژوهش و درک و فهم ان</a:t>
            </a:r>
          </a:p>
        </p:txBody>
      </p:sp>
    </p:spTree>
  </p:cSld>
  <p:clrMapOvr>
    <a:masterClrMapping/>
  </p:clrMapOvr>
  <p:transition xmlns:p14="http://schemas.microsoft.com/office/powerpoint/2010/main" spd="med"/>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587" name=""/>
        <p:cNvGrpSpPr/>
        <p:nvPr/>
      </p:nvGrpSpPr>
      <p:grpSpPr>
        <a:xfrm>
          <a:off x="0" y="0"/>
          <a:ext cx="0" cy="0"/>
          <a:chOff x="0" y="0"/>
          <a:chExt cx="0" cy="0"/>
        </a:xfrm>
      </p:grpSpPr>
      <p:sp>
        <p:nvSpPr>
          <p:cNvPr id="1049270" name="Rectangle 2"/>
          <p:cNvSpPr>
            <a:spLocks noGrp="1" noChangeArrowheads="1"/>
          </p:cNvSpPr>
          <p:nvPr>
            <p:ph type="title"/>
          </p:nvPr>
        </p:nvSpPr>
        <p:spPr/>
        <p:txBody>
          <a:bodyPr/>
          <a:p>
            <a:pPr rtl="1"/>
            <a:r>
              <a:rPr b="1" sz="4000" lang="fa-IR"/>
              <a:t>میانگین هندسی</a:t>
            </a:r>
            <a:endParaRPr b="1" sz="4000" lang="en-US"/>
          </a:p>
        </p:txBody>
      </p:sp>
      <p:sp>
        <p:nvSpPr>
          <p:cNvPr id="1049271" name="Rectangle 3"/>
          <p:cNvSpPr>
            <a:spLocks noGrp="1" noChangeArrowheads="1"/>
          </p:cNvSpPr>
          <p:nvPr>
            <p:ph type="body" idx="1"/>
          </p:nvPr>
        </p:nvSpPr>
        <p:spPr>
          <a:xfrm>
            <a:off x="457200" y="1600200"/>
            <a:ext cx="8229600" cy="1143000"/>
          </a:xfrm>
        </p:spPr>
        <p:txBody>
          <a:bodyPr/>
          <a:p>
            <a:pPr algn="just" rtl="1">
              <a:buFont typeface="Wingdings" pitchFamily="2" charset="2"/>
              <a:buNone/>
            </a:pPr>
            <a:r>
              <a:rPr b="1" lang="fa-IR"/>
              <a:t>   میانگین هندسی برابر است با ریشه </a:t>
            </a:r>
            <a:r>
              <a:rPr b="1" lang="en-US"/>
              <a:t>N</a:t>
            </a:r>
            <a:r>
              <a:rPr b="1" lang="fa-IR"/>
              <a:t> ام حاصل ضرب اعداد یا داده ها</a:t>
            </a:r>
            <a:endParaRPr b="1" lang="en-US"/>
          </a:p>
        </p:txBody>
      </p:sp>
      <p:sp>
        <p:nvSpPr>
          <p:cNvPr id="1049272" name="Rectangle 4"/>
          <p:cNvSpPr>
            <a:spLocks noChangeArrowheads="1"/>
          </p:cNvSpPr>
          <p:nvPr/>
        </p:nvSpPr>
        <p:spPr bwMode="auto">
          <a:xfrm>
            <a:off x="0" y="3295650"/>
            <a:ext cx="9144000" cy="0"/>
          </a:xfrm>
          <a:prstGeom prst="rect"/>
          <a:noFill/>
          <a:ln w="9525">
            <a:noFill/>
            <a:miter lim="800000"/>
            <a:headEnd/>
            <a:tailEnd/>
          </a:ln>
          <a:effectLst/>
        </p:spPr>
        <p:txBody>
          <a:bodyPr anchor="ctr" wrap="none">
            <a:spAutoFit/>
          </a:bodyPr>
          <a:p>
            <a:endParaRPr lang="en-US"/>
          </a:p>
        </p:txBody>
      </p:sp>
      <p:graphicFrame>
        <p:nvGraphicFramePr>
          <p:cNvPr id="4194365" name="Object 5"/>
          <p:cNvGraphicFramePr>
            <a:graphicFrameLocks noChangeAspect="1"/>
          </p:cNvGraphicFramePr>
          <p:nvPr/>
        </p:nvGraphicFramePr>
        <p:xfrm>
          <a:off x="533400" y="3124200"/>
          <a:ext cx="3733800" cy="838200"/>
        </p:xfrm>
        <a:graphic>
          <a:graphicData uri="http://schemas.openxmlformats.org/presentationml/2006/ole">
            <mc:AlternateContent xmlns:mc="http://schemas.openxmlformats.org/markup-compatibility/2006">
              <mc:Choice xmlns:v="urn:schemas-microsoft-com:vml" Requires="v">
                <p:oleObj name="Equation" r:id="rId1" spid="_x0000_s206870" imgH="266700" imgW="1422400" progId="Equation.3">
                  <p:embed/>
                </p:oleObj>
              </mc:Choice>
              <mc:Fallback>
                <p:oleObj name="Equation" r:id="rId1" imgH="266700" imgW="1422400" progId="Equation.3">
                  <p:embed/>
                  <p:pic>
                    <p:nvPicPr>
                      <p:cNvPr id="2097203"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533400" y="3124200"/>
                        <a:ext cx="3733800" cy="838200"/>
                      </a:xfrm>
                      <a:prstGeom prst="rect"/>
                      <a:noFill/>
                    </p:spPr>
                  </p:pic>
                </p:oleObj>
              </mc:Fallback>
            </mc:AlternateContent>
          </a:graphicData>
        </a:graphic>
      </p:graphicFrame>
      <p:sp>
        <p:nvSpPr>
          <p:cNvPr id="1049273" name="Rectangle 6"/>
          <p:cNvSpPr>
            <a:spLocks noChangeArrowheads="1"/>
          </p:cNvSpPr>
          <p:nvPr/>
        </p:nvSpPr>
        <p:spPr bwMode="auto">
          <a:xfrm>
            <a:off x="0" y="3300413"/>
            <a:ext cx="9144000" cy="0"/>
          </a:xfrm>
          <a:prstGeom prst="rect"/>
          <a:noFill/>
          <a:ln w="9525">
            <a:noFill/>
            <a:miter lim="800000"/>
            <a:headEnd/>
            <a:tailEnd/>
          </a:ln>
          <a:effectLst/>
        </p:spPr>
        <p:txBody>
          <a:bodyPr anchor="ctr" wrap="none">
            <a:spAutoFit/>
          </a:bodyPr>
          <a:p>
            <a:endParaRPr lang="en-US"/>
          </a:p>
        </p:txBody>
      </p:sp>
      <p:graphicFrame>
        <p:nvGraphicFramePr>
          <p:cNvPr id="4194366" name="Object 7"/>
          <p:cNvGraphicFramePr>
            <a:graphicFrameLocks noChangeAspect="1"/>
          </p:cNvGraphicFramePr>
          <p:nvPr/>
        </p:nvGraphicFramePr>
        <p:xfrm>
          <a:off x="609600" y="4495800"/>
          <a:ext cx="3733800" cy="762000"/>
        </p:xfrm>
        <a:graphic>
          <a:graphicData uri="http://schemas.openxmlformats.org/presentationml/2006/ole">
            <mc:AlternateContent xmlns:mc="http://schemas.openxmlformats.org/markup-compatibility/2006">
              <mc:Choice xmlns:v="urn:schemas-microsoft-com:vml" Requires="v">
                <p:oleObj name="Equation" r:id="rId3" spid="_x0000_s206871" imgH="253890" imgW="1409088" progId="Equation.3">
                  <p:embed/>
                </p:oleObj>
              </mc:Choice>
              <mc:Fallback>
                <p:oleObj name="Equation" r:id="rId3" imgH="253890" imgW="1409088" progId="Equation.3">
                  <p:embed/>
                  <p:pic>
                    <p:nvPicPr>
                      <p:cNvPr id="2097204" name="Picture 7"/>
                      <p:cNvPicPr>
                        <a:picLocks noChangeAspect="1" noChangeArrowheads="1"/>
                      </p:cNvPicPr>
                      <p:nvPr/>
                    </p:nvPicPr>
                    <p:blipFill>
                      <a:blip xmlns:r="http://schemas.openxmlformats.org/officeDocument/2006/relationships" r:embed="rId4">
                        <a:lum bright="100000"/>
                      </a:blip>
                      <a:srcRect/>
                      <a:stretch>
                        <a:fillRect/>
                      </a:stretch>
                    </p:blipFill>
                    <p:spPr bwMode="auto">
                      <a:xfrm>
                        <a:off x="609600" y="4495800"/>
                        <a:ext cx="3733800" cy="76200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365"/>
                                        </p:tgtEl>
                                        <p:attrNameLst>
                                          <p:attrName>style.visibility</p:attrName>
                                        </p:attrNameLst>
                                      </p:cBhvr>
                                      <p:to>
                                        <p:strVal val="visible"/>
                                      </p:to>
                                    </p:set>
                                    <p:anim calcmode="lin" valueType="num">
                                      <p:cBhvr>
                                        <p:cTn dur="1000" fill="hold" id="7"/>
                                        <p:tgtEl>
                                          <p:spTgt spid="4194365"/>
                                        </p:tgtEl>
                                        <p:attrNameLst>
                                          <p:attrName>ppt_w</p:attrName>
                                        </p:attrNameLst>
                                      </p:cBhvr>
                                      <p:tavLst>
                                        <p:tav tm="0">
                                          <p:val>
                                            <p:fltVal val="0.0"/>
                                          </p:val>
                                        </p:tav>
                                        <p:tav tm="100000">
                                          <p:val>
                                            <p:strVal val="#ppt_w"/>
                                          </p:val>
                                        </p:tav>
                                      </p:tavLst>
                                    </p:anim>
                                    <p:anim calcmode="lin" valueType="num">
                                      <p:cBhvr>
                                        <p:cTn dur="1000" fill="hold" id="8"/>
                                        <p:tgtEl>
                                          <p:spTgt spid="4194365"/>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366"/>
                                        </p:tgtEl>
                                        <p:attrNameLst>
                                          <p:attrName>style.visibility</p:attrName>
                                        </p:attrNameLst>
                                      </p:cBhvr>
                                      <p:to>
                                        <p:strVal val="visible"/>
                                      </p:to>
                                    </p:set>
                                    <p:anim calcmode="lin" valueType="num">
                                      <p:cBhvr>
                                        <p:cTn dur="1000" fill="hold" id="11"/>
                                        <p:tgtEl>
                                          <p:spTgt spid="4194366"/>
                                        </p:tgtEl>
                                        <p:attrNameLst>
                                          <p:attrName>ppt_w</p:attrName>
                                        </p:attrNameLst>
                                      </p:cBhvr>
                                      <p:tavLst>
                                        <p:tav tm="0">
                                          <p:val>
                                            <p:fltVal val="0.0"/>
                                          </p:val>
                                        </p:tav>
                                        <p:tav tm="100000">
                                          <p:val>
                                            <p:strVal val="#ppt_w"/>
                                          </p:val>
                                        </p:tav>
                                      </p:tavLst>
                                    </p:anim>
                                    <p:anim calcmode="lin" valueType="num">
                                      <p:cBhvr>
                                        <p:cTn dur="1000" fill="hold" id="12"/>
                                        <p:tgtEl>
                                          <p:spTgt spid="4194366"/>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590" name=""/>
        <p:cNvGrpSpPr/>
        <p:nvPr/>
      </p:nvGrpSpPr>
      <p:grpSpPr>
        <a:xfrm>
          <a:off x="0" y="0"/>
          <a:ext cx="0" cy="0"/>
          <a:chOff x="0" y="0"/>
          <a:chExt cx="0" cy="0"/>
        </a:xfrm>
      </p:grpSpPr>
      <p:sp>
        <p:nvSpPr>
          <p:cNvPr id="1049277" name="Rectangle 2"/>
          <p:cNvSpPr>
            <a:spLocks noGrp="1" noChangeArrowheads="1"/>
          </p:cNvSpPr>
          <p:nvPr>
            <p:ph type="title"/>
          </p:nvPr>
        </p:nvSpPr>
        <p:spPr/>
        <p:txBody>
          <a:bodyPr/>
          <a:p>
            <a:pPr rtl="1"/>
            <a:r>
              <a:rPr b="1" sz="4000" lang="fa-IR"/>
              <a:t>میانگین همساز (هارمونیک)</a:t>
            </a:r>
            <a:endParaRPr b="1" sz="4000" lang="en-US"/>
          </a:p>
        </p:txBody>
      </p:sp>
      <p:sp>
        <p:nvSpPr>
          <p:cNvPr id="1049278" name="Rectangle 3"/>
          <p:cNvSpPr>
            <a:spLocks noChangeArrowheads="1"/>
          </p:cNvSpPr>
          <p:nvPr/>
        </p:nvSpPr>
        <p:spPr bwMode="auto">
          <a:xfrm>
            <a:off x="0" y="3119438"/>
            <a:ext cx="9144000" cy="0"/>
          </a:xfrm>
          <a:prstGeom prst="rect"/>
          <a:noFill/>
          <a:ln w="9525">
            <a:noFill/>
            <a:miter lim="800000"/>
            <a:headEnd/>
            <a:tailEnd/>
          </a:ln>
          <a:effectLst/>
        </p:spPr>
        <p:txBody>
          <a:bodyPr anchor="ctr" wrap="none">
            <a:spAutoFit/>
          </a:bodyPr>
          <a:p>
            <a:endParaRPr lang="en-US"/>
          </a:p>
        </p:txBody>
      </p:sp>
      <p:graphicFrame>
        <p:nvGraphicFramePr>
          <p:cNvPr id="4194367" name="Object 4"/>
          <p:cNvGraphicFramePr>
            <a:graphicFrameLocks noChangeAspect="1"/>
          </p:cNvGraphicFramePr>
          <p:nvPr/>
        </p:nvGraphicFramePr>
        <p:xfrm>
          <a:off x="1981200" y="1752600"/>
          <a:ext cx="4267200" cy="1371600"/>
        </p:xfrm>
        <a:graphic>
          <a:graphicData uri="http://schemas.openxmlformats.org/presentationml/2006/ole">
            <mc:AlternateContent xmlns:mc="http://schemas.openxmlformats.org/markup-compatibility/2006">
              <mc:Choice xmlns:v="urn:schemas-microsoft-com:vml" Requires="v">
                <p:oleObj name="Equation" r:id="rId1" spid="_x0000_s208917" imgH="622030" imgW="1916868" progId="Equation.3">
                  <p:embed/>
                </p:oleObj>
              </mc:Choice>
              <mc:Fallback>
                <p:oleObj name="Equation" r:id="rId1" imgH="622030" imgW="1916868" progId="Equation.3">
                  <p:embed/>
                  <p:pic>
                    <p:nvPicPr>
                      <p:cNvPr id="2097205"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1981200" y="1752600"/>
                        <a:ext cx="4267200" cy="1371600"/>
                      </a:xfrm>
                      <a:prstGeom prst="rect"/>
                      <a:noFill/>
                    </p:spPr>
                  </p:pic>
                </p:oleObj>
              </mc:Fallback>
            </mc:AlternateContent>
          </a:graphicData>
        </a:graphic>
      </p:graphicFrame>
      <p:sp>
        <p:nvSpPr>
          <p:cNvPr id="1049279" name="Rectangle 5"/>
          <p:cNvSpPr>
            <a:spLocks noChangeArrowheads="1"/>
          </p:cNvSpPr>
          <p:nvPr/>
        </p:nvSpPr>
        <p:spPr bwMode="auto">
          <a:xfrm>
            <a:off x="0" y="3138488"/>
            <a:ext cx="9144000" cy="0"/>
          </a:xfrm>
          <a:prstGeom prst="rect"/>
          <a:noFill/>
          <a:ln w="9525">
            <a:noFill/>
            <a:miter lim="800000"/>
            <a:headEnd/>
            <a:tailEnd/>
          </a:ln>
          <a:effectLst/>
        </p:spPr>
        <p:txBody>
          <a:bodyPr anchor="ctr" wrap="none">
            <a:spAutoFit/>
          </a:bodyPr>
          <a:p>
            <a:endParaRPr lang="en-US"/>
          </a:p>
        </p:txBody>
      </p:sp>
      <p:graphicFrame>
        <p:nvGraphicFramePr>
          <p:cNvPr id="4194368" name="Object 6"/>
          <p:cNvGraphicFramePr>
            <a:graphicFrameLocks noChangeAspect="1"/>
          </p:cNvGraphicFramePr>
          <p:nvPr/>
        </p:nvGraphicFramePr>
        <p:xfrm>
          <a:off x="4114800" y="3429000"/>
          <a:ext cx="4572000" cy="1371600"/>
        </p:xfrm>
        <a:graphic>
          <a:graphicData uri="http://schemas.openxmlformats.org/presentationml/2006/ole">
            <mc:AlternateContent xmlns:mc="http://schemas.openxmlformats.org/markup-compatibility/2006">
              <mc:Choice xmlns:v="urn:schemas-microsoft-com:vml" Requires="v">
                <p:oleObj name="Equation" r:id="rId3" spid="_x0000_s208918" imgH="584200" imgW="1981200" progId="Equation.3">
                  <p:embed/>
                </p:oleObj>
              </mc:Choice>
              <mc:Fallback>
                <p:oleObj name="Equation" r:id="rId3" imgH="584200" imgW="1981200" progId="Equation.3">
                  <p:embed/>
                  <p:pic>
                    <p:nvPicPr>
                      <p:cNvPr id="2097206" name="Picture 6"/>
                      <p:cNvPicPr>
                        <a:picLocks noChangeAspect="1" noChangeArrowheads="1"/>
                      </p:cNvPicPr>
                      <p:nvPr/>
                    </p:nvPicPr>
                    <p:blipFill>
                      <a:blip xmlns:r="http://schemas.openxmlformats.org/officeDocument/2006/relationships" r:embed="rId4">
                        <a:lum bright="100000"/>
                      </a:blip>
                      <a:srcRect/>
                      <a:stretch>
                        <a:fillRect/>
                      </a:stretch>
                    </p:blipFill>
                    <p:spPr bwMode="auto">
                      <a:xfrm>
                        <a:off x="4114800" y="3429000"/>
                        <a:ext cx="4572000" cy="1371600"/>
                      </a:xfrm>
                      <a:prstGeom prst="rect"/>
                      <a:noFill/>
                    </p:spPr>
                  </p:pic>
                </p:oleObj>
              </mc:Fallback>
            </mc:AlternateContent>
          </a:graphicData>
        </a:graphic>
      </p:graphicFrame>
      <p:sp>
        <p:nvSpPr>
          <p:cNvPr id="1049280" name="Rectangle 7"/>
          <p:cNvSpPr>
            <a:spLocks noChangeArrowheads="1"/>
          </p:cNvSpPr>
          <p:nvPr/>
        </p:nvSpPr>
        <p:spPr bwMode="auto">
          <a:xfrm>
            <a:off x="609600" y="3733800"/>
            <a:ext cx="3429000" cy="579438"/>
          </a:xfrm>
          <a:prstGeom prst="rect"/>
          <a:noFill/>
          <a:ln w="9525">
            <a:noFill/>
            <a:miter lim="800000"/>
            <a:headEnd/>
            <a:tailEnd/>
          </a:ln>
          <a:effectLst/>
        </p:spPr>
        <p:txBody>
          <a:bodyPr anchor="ctr">
            <a:spAutoFit/>
          </a:bodyPr>
          <a:p>
            <a:pPr>
              <a:tabLst>
                <a:tab algn="l" pos="1341438"/>
              </a:tabLst>
            </a:pPr>
            <a:r>
              <a:rPr b="1" sz="3200" lang="fa-IR"/>
              <a:t>8 - 6 - 4- 2 = مثال</a:t>
            </a:r>
            <a:endParaRPr b="1" sz="3200"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367"/>
                                        </p:tgtEl>
                                        <p:attrNameLst>
                                          <p:attrName>style.visibility</p:attrName>
                                        </p:attrNameLst>
                                      </p:cBhvr>
                                      <p:to>
                                        <p:strVal val="visible"/>
                                      </p:to>
                                    </p:set>
                                    <p:anim calcmode="lin" valueType="num">
                                      <p:cBhvr>
                                        <p:cTn dur="1000" fill="hold" id="7"/>
                                        <p:tgtEl>
                                          <p:spTgt spid="4194367"/>
                                        </p:tgtEl>
                                        <p:attrNameLst>
                                          <p:attrName>ppt_w</p:attrName>
                                        </p:attrNameLst>
                                      </p:cBhvr>
                                      <p:tavLst>
                                        <p:tav tm="0">
                                          <p:val>
                                            <p:fltVal val="0.0"/>
                                          </p:val>
                                        </p:tav>
                                        <p:tav tm="100000">
                                          <p:val>
                                            <p:strVal val="#ppt_w"/>
                                          </p:val>
                                        </p:tav>
                                      </p:tavLst>
                                    </p:anim>
                                    <p:anim calcmode="lin" valueType="num">
                                      <p:cBhvr>
                                        <p:cTn dur="1000" fill="hold" id="8"/>
                                        <p:tgtEl>
                                          <p:spTgt spid="4194367"/>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368"/>
                                        </p:tgtEl>
                                        <p:attrNameLst>
                                          <p:attrName>style.visibility</p:attrName>
                                        </p:attrNameLst>
                                      </p:cBhvr>
                                      <p:to>
                                        <p:strVal val="visible"/>
                                      </p:to>
                                    </p:set>
                                    <p:anim calcmode="lin" valueType="num">
                                      <p:cBhvr>
                                        <p:cTn dur="1000" fill="hold" id="11"/>
                                        <p:tgtEl>
                                          <p:spTgt spid="4194368"/>
                                        </p:tgtEl>
                                        <p:attrNameLst>
                                          <p:attrName>ppt_w</p:attrName>
                                        </p:attrNameLst>
                                      </p:cBhvr>
                                      <p:tavLst>
                                        <p:tav tm="0">
                                          <p:val>
                                            <p:fltVal val="0.0"/>
                                          </p:val>
                                        </p:tav>
                                        <p:tav tm="100000">
                                          <p:val>
                                            <p:strVal val="#ppt_w"/>
                                          </p:val>
                                        </p:tav>
                                      </p:tavLst>
                                    </p:anim>
                                    <p:anim calcmode="lin" valueType="num">
                                      <p:cBhvr>
                                        <p:cTn dur="1000" fill="hold" id="12"/>
                                        <p:tgtEl>
                                          <p:spTgt spid="4194368"/>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49280"/>
                                        </p:tgtEl>
                                        <p:attrNameLst>
                                          <p:attrName>style.visibility</p:attrName>
                                        </p:attrNameLst>
                                      </p:cBhvr>
                                      <p:to>
                                        <p:strVal val="visible"/>
                                      </p:to>
                                    </p:set>
                                    <p:anim calcmode="lin" valueType="num">
                                      <p:cBhvr>
                                        <p:cTn dur="1000" fill="hold" id="15"/>
                                        <p:tgtEl>
                                          <p:spTgt spid="1049280"/>
                                        </p:tgtEl>
                                        <p:attrNameLst>
                                          <p:attrName>ppt_w</p:attrName>
                                        </p:attrNameLst>
                                      </p:cBhvr>
                                      <p:tavLst>
                                        <p:tav tm="0">
                                          <p:val>
                                            <p:fltVal val="0.0"/>
                                          </p:val>
                                        </p:tav>
                                        <p:tav tm="100000">
                                          <p:val>
                                            <p:strVal val="#ppt_w"/>
                                          </p:val>
                                        </p:tav>
                                      </p:tavLst>
                                    </p:anim>
                                    <p:anim calcmode="lin" valueType="num">
                                      <p:cBhvr>
                                        <p:cTn dur="1000" fill="hold" id="16"/>
                                        <p:tgtEl>
                                          <p:spTgt spid="1049280"/>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80"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593" name=""/>
        <p:cNvGrpSpPr/>
        <p:nvPr/>
      </p:nvGrpSpPr>
      <p:grpSpPr>
        <a:xfrm>
          <a:off x="0" y="0"/>
          <a:ext cx="0" cy="0"/>
          <a:chOff x="0" y="0"/>
          <a:chExt cx="0" cy="0"/>
        </a:xfrm>
      </p:grpSpPr>
      <p:sp>
        <p:nvSpPr>
          <p:cNvPr id="1049284" name="Rectangle 2"/>
          <p:cNvSpPr>
            <a:spLocks noGrp="1" noChangeArrowheads="1"/>
          </p:cNvSpPr>
          <p:nvPr>
            <p:ph type="title"/>
          </p:nvPr>
        </p:nvSpPr>
        <p:spPr/>
        <p:txBody>
          <a:bodyPr/>
          <a:p>
            <a:pPr rtl="1"/>
            <a:r>
              <a:rPr b="1" sz="4000" lang="fa-IR"/>
              <a:t>رابطه بین میانگین ها</a:t>
            </a:r>
            <a:endParaRPr b="1" sz="4000" lang="en-US"/>
          </a:p>
        </p:txBody>
      </p:sp>
      <p:sp>
        <p:nvSpPr>
          <p:cNvPr id="1049285" name="Rectangle 3"/>
          <p:cNvSpPr>
            <a:spLocks noGrp="1" noChangeArrowheads="1"/>
          </p:cNvSpPr>
          <p:nvPr>
            <p:ph type="body" idx="1"/>
          </p:nvPr>
        </p:nvSpPr>
        <p:spPr>
          <a:xfrm>
            <a:off x="457200" y="1600200"/>
            <a:ext cx="8229600" cy="3352800"/>
          </a:xfrm>
        </p:spPr>
        <p:txBody>
          <a:bodyPr/>
          <a:p>
            <a:pPr algn="just" rtl="1">
              <a:buFont typeface="Wingdings" pitchFamily="2" charset="2"/>
              <a:buNone/>
            </a:pPr>
            <a:r>
              <a:rPr b="1" lang="fa-IR"/>
              <a:t>   همیشه بین میانگین های حسابی (   ) ، هندسی(</a:t>
            </a:r>
            <a:r>
              <a:rPr b="1" lang="en-US"/>
              <a:t>G</a:t>
            </a:r>
            <a:r>
              <a:rPr b="1" lang="fa-IR"/>
              <a:t>)  و هارمونیک(</a:t>
            </a:r>
            <a:r>
              <a:rPr b="1" lang="en-US"/>
              <a:t>HM</a:t>
            </a:r>
            <a:r>
              <a:rPr b="1" lang="fa-IR"/>
              <a:t>) رابطه زیر برقرار است.</a:t>
            </a:r>
            <a:endParaRPr b="1" lang="en-US"/>
          </a:p>
        </p:txBody>
      </p:sp>
      <p:sp>
        <p:nvSpPr>
          <p:cNvPr id="1049286" name="Rectangle 4"/>
          <p:cNvSpPr>
            <a:spLocks noChangeArrowheads="1"/>
          </p:cNvSpPr>
          <p:nvPr/>
        </p:nvSpPr>
        <p:spPr bwMode="auto">
          <a:xfrm>
            <a:off x="0" y="3328988"/>
            <a:ext cx="9144000" cy="0"/>
          </a:xfrm>
          <a:prstGeom prst="rect"/>
          <a:noFill/>
          <a:ln w="9525">
            <a:noFill/>
            <a:miter lim="800000"/>
            <a:headEnd/>
            <a:tailEnd/>
          </a:ln>
          <a:effectLst/>
        </p:spPr>
        <p:txBody>
          <a:bodyPr anchor="ctr" wrap="none">
            <a:spAutoFit/>
          </a:bodyPr>
          <a:p>
            <a:endParaRPr lang="en-US"/>
          </a:p>
        </p:txBody>
      </p:sp>
      <p:graphicFrame>
        <p:nvGraphicFramePr>
          <p:cNvPr id="4194369" name="Object 5"/>
          <p:cNvGraphicFramePr>
            <a:graphicFrameLocks noChangeAspect="1"/>
          </p:cNvGraphicFramePr>
          <p:nvPr/>
        </p:nvGraphicFramePr>
        <p:xfrm>
          <a:off x="3124200" y="1524000"/>
          <a:ext cx="457200" cy="657225"/>
        </p:xfrm>
        <a:graphic>
          <a:graphicData uri="http://schemas.openxmlformats.org/presentationml/2006/ole">
            <mc:AlternateContent xmlns:mc="http://schemas.openxmlformats.org/markup-compatibility/2006">
              <mc:Choice xmlns:v="urn:schemas-microsoft-com:vml" Requires="v">
                <p:oleObj name="Equation" r:id="rId1" spid="_x0000_s210966" imgH="202936" imgW="177569" progId="Equation.3">
                  <p:embed/>
                </p:oleObj>
              </mc:Choice>
              <mc:Fallback>
                <p:oleObj name="Equation" r:id="rId1" imgH="202936" imgW="177569" progId="Equation.3">
                  <p:embed/>
                  <p:pic>
                    <p:nvPicPr>
                      <p:cNvPr id="2097207"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3124200" y="1524000"/>
                        <a:ext cx="457200" cy="657225"/>
                      </a:xfrm>
                      <a:prstGeom prst="rect"/>
                      <a:noFill/>
                    </p:spPr>
                  </p:pic>
                </p:oleObj>
              </mc:Fallback>
            </mc:AlternateContent>
          </a:graphicData>
        </a:graphic>
      </p:graphicFrame>
      <p:sp>
        <p:nvSpPr>
          <p:cNvPr id="1049287" name="Rectangle 6"/>
          <p:cNvSpPr>
            <a:spLocks noChangeArrowheads="1"/>
          </p:cNvSpPr>
          <p:nvPr/>
        </p:nvSpPr>
        <p:spPr bwMode="auto">
          <a:xfrm>
            <a:off x="0" y="3309938"/>
            <a:ext cx="9144000" cy="0"/>
          </a:xfrm>
          <a:prstGeom prst="rect"/>
          <a:noFill/>
          <a:ln w="9525">
            <a:noFill/>
            <a:miter lim="800000"/>
            <a:headEnd/>
            <a:tailEnd/>
          </a:ln>
          <a:effectLst/>
        </p:spPr>
        <p:txBody>
          <a:bodyPr anchor="ctr" wrap="none">
            <a:spAutoFit/>
          </a:bodyPr>
          <a:p>
            <a:endParaRPr lang="en-US"/>
          </a:p>
        </p:txBody>
      </p:sp>
      <p:graphicFrame>
        <p:nvGraphicFramePr>
          <p:cNvPr id="4194370" name="Object 7"/>
          <p:cNvGraphicFramePr>
            <a:graphicFrameLocks noChangeAspect="1"/>
          </p:cNvGraphicFramePr>
          <p:nvPr/>
        </p:nvGraphicFramePr>
        <p:xfrm>
          <a:off x="2514600" y="3352800"/>
          <a:ext cx="3124200" cy="900113"/>
        </p:xfrm>
        <a:graphic>
          <a:graphicData uri="http://schemas.openxmlformats.org/presentationml/2006/ole">
            <mc:AlternateContent xmlns:mc="http://schemas.openxmlformats.org/markup-compatibility/2006">
              <mc:Choice xmlns:v="urn:schemas-microsoft-com:vml" Requires="v">
                <p:oleObj name="Equation" r:id="rId3" spid="_x0000_s210967" imgH="241195" imgW="672808" progId="Equation.3">
                  <p:embed/>
                </p:oleObj>
              </mc:Choice>
              <mc:Fallback>
                <p:oleObj name="Equation" r:id="rId3" imgH="241195" imgW="672808" progId="Equation.3">
                  <p:embed/>
                  <p:pic>
                    <p:nvPicPr>
                      <p:cNvPr id="2097208" name="Picture 7"/>
                      <p:cNvPicPr>
                        <a:picLocks noChangeAspect="1" noChangeArrowheads="1"/>
                      </p:cNvPicPr>
                      <p:nvPr/>
                    </p:nvPicPr>
                    <p:blipFill>
                      <a:blip xmlns:r="http://schemas.openxmlformats.org/officeDocument/2006/relationships" r:embed="rId4">
                        <a:lum bright="100000"/>
                      </a:blip>
                      <a:srcRect/>
                      <a:stretch>
                        <a:fillRect/>
                      </a:stretch>
                    </p:blipFill>
                    <p:spPr bwMode="auto">
                      <a:xfrm>
                        <a:off x="2514600" y="3352800"/>
                        <a:ext cx="3124200" cy="900113"/>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369"/>
                                        </p:tgtEl>
                                        <p:attrNameLst>
                                          <p:attrName>style.visibility</p:attrName>
                                        </p:attrNameLst>
                                      </p:cBhvr>
                                      <p:to>
                                        <p:strVal val="visible"/>
                                      </p:to>
                                    </p:set>
                                    <p:anim calcmode="lin" valueType="num">
                                      <p:cBhvr>
                                        <p:cTn dur="500" fill="hold" id="7"/>
                                        <p:tgtEl>
                                          <p:spTgt spid="4194369"/>
                                        </p:tgtEl>
                                        <p:attrNameLst>
                                          <p:attrName>ppt_w</p:attrName>
                                        </p:attrNameLst>
                                      </p:cBhvr>
                                      <p:tavLst>
                                        <p:tav tm="0">
                                          <p:val>
                                            <p:fltVal val="0.0"/>
                                          </p:val>
                                        </p:tav>
                                        <p:tav tm="100000">
                                          <p:val>
                                            <p:strVal val="#ppt_w"/>
                                          </p:val>
                                        </p:tav>
                                      </p:tavLst>
                                    </p:anim>
                                    <p:anim calcmode="lin" valueType="num">
                                      <p:cBhvr>
                                        <p:cTn dur="500" fill="hold" id="8"/>
                                        <p:tgtEl>
                                          <p:spTgt spid="4194369"/>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370"/>
                                        </p:tgtEl>
                                        <p:attrNameLst>
                                          <p:attrName>style.visibility</p:attrName>
                                        </p:attrNameLst>
                                      </p:cBhvr>
                                      <p:to>
                                        <p:strVal val="visible"/>
                                      </p:to>
                                    </p:set>
                                    <p:anim calcmode="lin" valueType="num">
                                      <p:cBhvr>
                                        <p:cTn dur="500" fill="hold" id="11"/>
                                        <p:tgtEl>
                                          <p:spTgt spid="4194370"/>
                                        </p:tgtEl>
                                        <p:attrNameLst>
                                          <p:attrName>ppt_w</p:attrName>
                                        </p:attrNameLst>
                                      </p:cBhvr>
                                      <p:tavLst>
                                        <p:tav tm="0">
                                          <p:val>
                                            <p:fltVal val="0.0"/>
                                          </p:val>
                                        </p:tav>
                                        <p:tav tm="100000">
                                          <p:val>
                                            <p:strVal val="#ppt_w"/>
                                          </p:val>
                                        </p:tav>
                                      </p:tavLst>
                                    </p:anim>
                                    <p:anim calcmode="lin" valueType="num">
                                      <p:cBhvr>
                                        <p:cTn dur="500" fill="hold" id="12"/>
                                        <p:tgtEl>
                                          <p:spTgt spid="4194370"/>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596" name=""/>
        <p:cNvGrpSpPr/>
        <p:nvPr/>
      </p:nvGrpSpPr>
      <p:grpSpPr>
        <a:xfrm>
          <a:off x="0" y="0"/>
          <a:ext cx="0" cy="0"/>
          <a:chOff x="0" y="0"/>
          <a:chExt cx="0" cy="0"/>
        </a:xfrm>
      </p:grpSpPr>
      <p:sp>
        <p:nvSpPr>
          <p:cNvPr id="1049291" name="Rectangle 2"/>
          <p:cNvSpPr>
            <a:spLocks noGrp="1" noChangeArrowheads="1"/>
          </p:cNvSpPr>
          <p:nvPr>
            <p:ph type="title"/>
          </p:nvPr>
        </p:nvSpPr>
        <p:spPr>
          <a:xfrm>
            <a:off x="381000" y="609600"/>
            <a:ext cx="8229600" cy="1139825"/>
          </a:xfrm>
        </p:spPr>
        <p:txBody>
          <a:bodyPr/>
          <a:p>
            <a:pPr rtl="1"/>
            <a:r>
              <a:rPr b="1" sz="4000" lang="fa-IR"/>
              <a:t>ویژگیهای میانگین </a:t>
            </a:r>
            <a:endParaRPr b="1" sz="4000" lang="en-US"/>
          </a:p>
        </p:txBody>
      </p:sp>
      <p:sp>
        <p:nvSpPr>
          <p:cNvPr id="1049292" name="Rectangle 3"/>
          <p:cNvSpPr>
            <a:spLocks noGrp="1" noChangeArrowheads="1"/>
          </p:cNvSpPr>
          <p:nvPr>
            <p:ph type="body" idx="1"/>
          </p:nvPr>
        </p:nvSpPr>
        <p:spPr>
          <a:xfrm>
            <a:off x="457200" y="1981200"/>
            <a:ext cx="8229600" cy="3657600"/>
          </a:xfrm>
        </p:spPr>
        <p:txBody>
          <a:bodyPr/>
          <a:p>
            <a:pPr algn="just" rtl="1">
              <a:buFont typeface="Wingdings" pitchFamily="2" charset="2"/>
              <a:buNone/>
            </a:pPr>
            <a:r>
              <a:rPr b="1" lang="fa-IR"/>
              <a:t>  1- به تک تک اعداد توزیع فراوانی حساس است.</a:t>
            </a:r>
          </a:p>
          <a:p>
            <a:pPr algn="just" rtl="1">
              <a:buFont typeface="Wingdings" pitchFamily="2" charset="2"/>
              <a:buNone/>
            </a:pPr>
            <a:r>
              <a:rPr b="1" lang="fa-IR"/>
              <a:t>  2- دارای ثبات بیشتری نسبت به میانه و نما است.</a:t>
            </a:r>
          </a:p>
          <a:p>
            <a:pPr algn="just" rtl="1">
              <a:buFont typeface="Wingdings" pitchFamily="2" charset="2"/>
              <a:buNone/>
            </a:pPr>
            <a:r>
              <a:rPr b="1" lang="fa-IR"/>
              <a:t>  3- میانگین در نمونه های مختلف یک جامعه بیشتر از نما و میانه به همدیگر نزدیک می باشند.</a:t>
            </a:r>
          </a:p>
          <a:p>
            <a:pPr algn="just" rtl="1">
              <a:buFont typeface="Wingdings" pitchFamily="2" charset="2"/>
              <a:buNone/>
            </a:pPr>
            <a:r>
              <a:rPr b="1" lang="fa-IR"/>
              <a:t>  4- میانگین یک شاخص فاصله ای است و با مقیاسهای فاصله ای و نسبی به کار برده می شود.</a:t>
            </a:r>
            <a:endParaRPr b="1" lang="en-US"/>
          </a:p>
        </p:txBody>
      </p:sp>
    </p:spTree>
  </p:cSld>
  <p:clrMapOvr>
    <a:masterClrMapping/>
  </p:clrMapOvr>
  <p:transition xmlns:p14="http://schemas.microsoft.com/office/powerpoint/2010/main" spd="med"/>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599" name=""/>
        <p:cNvGrpSpPr/>
        <p:nvPr/>
      </p:nvGrpSpPr>
      <p:grpSpPr>
        <a:xfrm>
          <a:off x="0" y="0"/>
          <a:ext cx="0" cy="0"/>
          <a:chOff x="0" y="0"/>
          <a:chExt cx="0" cy="0"/>
        </a:xfrm>
      </p:grpSpPr>
      <p:sp>
        <p:nvSpPr>
          <p:cNvPr id="1049296" name="Rectangle 2"/>
          <p:cNvSpPr>
            <a:spLocks noGrp="1" noChangeArrowheads="1"/>
          </p:cNvSpPr>
          <p:nvPr>
            <p:ph type="title"/>
          </p:nvPr>
        </p:nvSpPr>
        <p:spPr>
          <a:xfrm>
            <a:off x="533400" y="838200"/>
            <a:ext cx="8229600" cy="2667000"/>
          </a:xfrm>
        </p:spPr>
        <p:txBody>
          <a:bodyPr/>
          <a:p>
            <a:pPr rtl="1"/>
            <a:r>
              <a:rPr b="1" sz="3200" lang="fa-IR"/>
              <a:t>اگر تمام اعداد یا داده ها با عدد ثابتی جمع یا تفریق یا ضرب یا تقسیم شوند میانگین در آن عدد جمع ، تفریق، ضرب و تقسیم می شود.</a:t>
            </a:r>
            <a:br>
              <a:rPr b="1" sz="3200" lang="fa-IR"/>
            </a:br>
            <a:r>
              <a:rPr b="1" sz="3200" lang="fa-IR"/>
              <a:t>6- مجموع انحراف نمره ها از میانگین برابر صفر است.</a:t>
            </a:r>
            <a:endParaRPr b="1" sz="3200" lang="en-US"/>
          </a:p>
        </p:txBody>
      </p:sp>
      <p:sp>
        <p:nvSpPr>
          <p:cNvPr id="1049297" name="Rectangle 3"/>
          <p:cNvSpPr>
            <a:spLocks noChangeArrowheads="1"/>
          </p:cNvSpPr>
          <p:nvPr/>
        </p:nvSpPr>
        <p:spPr bwMode="auto">
          <a:xfrm>
            <a:off x="0" y="3309938"/>
            <a:ext cx="9144000" cy="0"/>
          </a:xfrm>
          <a:prstGeom prst="rect"/>
          <a:noFill/>
          <a:ln w="9525">
            <a:noFill/>
            <a:miter lim="800000"/>
            <a:headEnd/>
            <a:tailEnd/>
          </a:ln>
          <a:effectLst/>
        </p:spPr>
        <p:txBody>
          <a:bodyPr anchor="ctr" wrap="none">
            <a:spAutoFit/>
          </a:bodyPr>
          <a:p>
            <a:endParaRPr lang="en-US"/>
          </a:p>
        </p:txBody>
      </p:sp>
      <p:graphicFrame>
        <p:nvGraphicFramePr>
          <p:cNvPr id="4194371" name="Object 4"/>
          <p:cNvGraphicFramePr>
            <a:graphicFrameLocks noChangeAspect="1"/>
          </p:cNvGraphicFramePr>
          <p:nvPr/>
        </p:nvGraphicFramePr>
        <p:xfrm>
          <a:off x="2667000" y="3810000"/>
          <a:ext cx="3352800" cy="923925"/>
        </p:xfrm>
        <a:graphic>
          <a:graphicData uri="http://schemas.openxmlformats.org/presentationml/2006/ole">
            <mc:AlternateContent xmlns:mc="http://schemas.openxmlformats.org/markup-compatibility/2006">
              <mc:Choice xmlns:v="urn:schemas-microsoft-com:vml" Requires="v">
                <p:oleObj name="Equation" r:id="rId1" spid="_x0000_s215052" imgH="241195" imgW="850531" progId="Equation.3">
                  <p:embed/>
                </p:oleObj>
              </mc:Choice>
              <mc:Fallback>
                <p:oleObj name="Equation" r:id="rId1" imgH="241195" imgW="850531" progId="Equation.3">
                  <p:embed/>
                  <p:pic>
                    <p:nvPicPr>
                      <p:cNvPr id="2097209"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2667000" y="3810000"/>
                        <a:ext cx="3352800" cy="923925"/>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371"/>
                                        </p:tgtEl>
                                        <p:attrNameLst>
                                          <p:attrName>style.visibility</p:attrName>
                                        </p:attrNameLst>
                                      </p:cBhvr>
                                      <p:to>
                                        <p:strVal val="visible"/>
                                      </p:to>
                                    </p:set>
                                    <p:anim calcmode="lin" valueType="num">
                                      <p:cBhvr>
                                        <p:cTn dur="500" fill="hold" id="7"/>
                                        <p:tgtEl>
                                          <p:spTgt spid="4194371"/>
                                        </p:tgtEl>
                                        <p:attrNameLst>
                                          <p:attrName>ppt_w</p:attrName>
                                        </p:attrNameLst>
                                      </p:cBhvr>
                                      <p:tavLst>
                                        <p:tav tm="0">
                                          <p:val>
                                            <p:fltVal val="0.0"/>
                                          </p:val>
                                        </p:tav>
                                        <p:tav tm="100000">
                                          <p:val>
                                            <p:strVal val="#ppt_w"/>
                                          </p:val>
                                        </p:tav>
                                      </p:tavLst>
                                    </p:anim>
                                    <p:anim calcmode="lin" valueType="num">
                                      <p:cBhvr>
                                        <p:cTn dur="500" fill="hold" id="8"/>
                                        <p:tgtEl>
                                          <p:spTgt spid="4194371"/>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602" name=""/>
        <p:cNvGrpSpPr/>
        <p:nvPr/>
      </p:nvGrpSpPr>
      <p:grpSpPr>
        <a:xfrm>
          <a:off x="0" y="0"/>
          <a:ext cx="0" cy="0"/>
          <a:chOff x="0" y="0"/>
          <a:chExt cx="0" cy="0"/>
        </a:xfrm>
      </p:grpSpPr>
      <p:sp>
        <p:nvSpPr>
          <p:cNvPr id="1049301" name="Rectangle 2"/>
          <p:cNvSpPr>
            <a:spLocks noGrp="1" noChangeArrowheads="1"/>
          </p:cNvSpPr>
          <p:nvPr>
            <p:ph type="title"/>
          </p:nvPr>
        </p:nvSpPr>
        <p:spPr>
          <a:xfrm>
            <a:off x="457200" y="838200"/>
            <a:ext cx="8229600" cy="2057400"/>
          </a:xfrm>
        </p:spPr>
        <p:txBody>
          <a:bodyPr/>
          <a:p>
            <a:pPr algn="just" rtl="1"/>
            <a:r>
              <a:rPr b="1" sz="3200" lang="fa-IR"/>
              <a:t>7- مجموع مجذورهای انحراف نمره ها از میانگین همیشه کوچکتر یا مساوی با مجموع مجذور انحراف نمره ها از هر عدد دیگری است.</a:t>
            </a:r>
            <a:endParaRPr b="1" sz="3200" lang="en-US"/>
          </a:p>
        </p:txBody>
      </p:sp>
      <p:sp>
        <p:nvSpPr>
          <p:cNvPr id="1049302" name="Rectangle 3"/>
          <p:cNvSpPr>
            <a:spLocks noChangeArrowheads="1"/>
          </p:cNvSpPr>
          <p:nvPr/>
        </p:nvSpPr>
        <p:spPr bwMode="auto">
          <a:xfrm>
            <a:off x="0" y="3309938"/>
            <a:ext cx="9144000" cy="0"/>
          </a:xfrm>
          <a:prstGeom prst="rect"/>
          <a:noFill/>
          <a:ln w="9525">
            <a:noFill/>
            <a:miter lim="800000"/>
            <a:headEnd/>
            <a:tailEnd/>
          </a:ln>
          <a:effectLst/>
        </p:spPr>
        <p:txBody>
          <a:bodyPr anchor="ctr" wrap="none">
            <a:spAutoFit/>
          </a:bodyPr>
          <a:p>
            <a:endParaRPr lang="en-US"/>
          </a:p>
        </p:txBody>
      </p:sp>
      <p:graphicFrame>
        <p:nvGraphicFramePr>
          <p:cNvPr id="4194372" name="Object 4"/>
          <p:cNvGraphicFramePr>
            <a:graphicFrameLocks noChangeAspect="1"/>
          </p:cNvGraphicFramePr>
          <p:nvPr/>
        </p:nvGraphicFramePr>
        <p:xfrm>
          <a:off x="1600200" y="3048000"/>
          <a:ext cx="5486400" cy="944563"/>
        </p:xfrm>
        <a:graphic>
          <a:graphicData uri="http://schemas.openxmlformats.org/presentationml/2006/ole">
            <mc:AlternateContent xmlns:mc="http://schemas.openxmlformats.org/markup-compatibility/2006">
              <mc:Choice xmlns:v="urn:schemas-microsoft-com:vml" Requires="v">
                <p:oleObj name="Equation" r:id="rId1" spid="_x0000_s217100" imgH="241300" imgW="1511300" progId="Equation.3">
                  <p:embed/>
                </p:oleObj>
              </mc:Choice>
              <mc:Fallback>
                <p:oleObj name="Equation" r:id="rId1" imgH="241300" imgW="1511300" progId="Equation.3">
                  <p:embed/>
                  <p:pic>
                    <p:nvPicPr>
                      <p:cNvPr id="2097210"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1600200" y="3048000"/>
                        <a:ext cx="5486400" cy="944563"/>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372"/>
                                        </p:tgtEl>
                                        <p:attrNameLst>
                                          <p:attrName>style.visibility</p:attrName>
                                        </p:attrNameLst>
                                      </p:cBhvr>
                                      <p:to>
                                        <p:strVal val="visible"/>
                                      </p:to>
                                    </p:set>
                                    <p:anim calcmode="lin" valueType="num">
                                      <p:cBhvr>
                                        <p:cTn dur="500" fill="hold" id="7"/>
                                        <p:tgtEl>
                                          <p:spTgt spid="4194372"/>
                                        </p:tgtEl>
                                        <p:attrNameLst>
                                          <p:attrName>ppt_w</p:attrName>
                                        </p:attrNameLst>
                                      </p:cBhvr>
                                      <p:tavLst>
                                        <p:tav tm="0">
                                          <p:val>
                                            <p:fltVal val="0.0"/>
                                          </p:val>
                                        </p:tav>
                                        <p:tav tm="100000">
                                          <p:val>
                                            <p:strVal val="#ppt_w"/>
                                          </p:val>
                                        </p:tav>
                                      </p:tavLst>
                                    </p:anim>
                                    <p:anim calcmode="lin" valueType="num">
                                      <p:cBhvr>
                                        <p:cTn dur="500" fill="hold" id="8"/>
                                        <p:tgtEl>
                                          <p:spTgt spid="4194372"/>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605" name=""/>
        <p:cNvGrpSpPr/>
        <p:nvPr/>
      </p:nvGrpSpPr>
      <p:grpSpPr>
        <a:xfrm>
          <a:off x="0" y="0"/>
          <a:ext cx="0" cy="0"/>
          <a:chOff x="0" y="0"/>
          <a:chExt cx="0" cy="0"/>
        </a:xfrm>
      </p:grpSpPr>
      <p:sp>
        <p:nvSpPr>
          <p:cNvPr id="1049306" name="Rectangle 2"/>
          <p:cNvSpPr>
            <a:spLocks noGrp="1" noChangeArrowheads="1"/>
          </p:cNvSpPr>
          <p:nvPr>
            <p:ph type="title"/>
          </p:nvPr>
        </p:nvSpPr>
        <p:spPr>
          <a:xfrm>
            <a:off x="457200" y="457200"/>
            <a:ext cx="8229600" cy="1139825"/>
          </a:xfrm>
        </p:spPr>
        <p:txBody>
          <a:bodyPr/>
          <a:p>
            <a:pPr rtl="1"/>
            <a:r>
              <a:rPr b="1" sz="4000" lang="fa-IR"/>
              <a:t>مقایسه نما، میانه ، میانگین</a:t>
            </a:r>
            <a:endParaRPr b="1" sz="4000" lang="en-US"/>
          </a:p>
        </p:txBody>
      </p:sp>
      <p:grpSp>
        <p:nvGrpSpPr>
          <p:cNvPr id="606" name="Group 3"/>
          <p:cNvGrpSpPr/>
          <p:nvPr/>
        </p:nvGrpSpPr>
        <p:grpSpPr bwMode="auto">
          <a:xfrm>
            <a:off x="2971800" y="3657600"/>
            <a:ext cx="3352800" cy="2592388"/>
            <a:chOff x="340" y="300"/>
            <a:chExt cx="2313" cy="1929"/>
          </a:xfrm>
        </p:grpSpPr>
        <p:sp>
          <p:nvSpPr>
            <p:cNvPr id="1049307" name="Line 4"/>
            <p:cNvSpPr>
              <a:spLocks noChangeShapeType="1"/>
            </p:cNvSpPr>
            <p:nvPr/>
          </p:nvSpPr>
          <p:spPr bwMode="auto">
            <a:xfrm>
              <a:off x="340" y="1344"/>
              <a:ext cx="2313" cy="0"/>
            </a:xfrm>
            <a:prstGeom prst="line"/>
            <a:noFill/>
            <a:ln w="9525">
              <a:solidFill>
                <a:schemeClr val="tx1"/>
              </a:solidFill>
              <a:round/>
              <a:headEnd/>
              <a:tailEnd/>
            </a:ln>
            <a:effectLst/>
          </p:spPr>
          <p:txBody>
            <a:bodyPr/>
            <a:p>
              <a:endParaRPr lang="en-US"/>
            </a:p>
          </p:txBody>
        </p:sp>
        <p:sp>
          <p:nvSpPr>
            <p:cNvPr id="1049308" name="Freeform 5"/>
            <p:cNvSpPr/>
            <p:nvPr/>
          </p:nvSpPr>
          <p:spPr bwMode="auto">
            <a:xfrm>
              <a:off x="385" y="300"/>
              <a:ext cx="2132" cy="1013"/>
            </a:xfrm>
            <a:custGeom>
              <a:avLst/>
              <a:ahLst/>
              <a:cxnLst>
                <a:cxn ang="0">
                  <a:pos x="0" y="907"/>
                </a:cxn>
                <a:cxn ang="0">
                  <a:pos x="408" y="862"/>
                </a:cxn>
                <a:cxn ang="0">
                  <a:pos x="1180" y="0"/>
                </a:cxn>
                <a:cxn ang="0">
                  <a:pos x="1724" y="862"/>
                </a:cxn>
                <a:cxn ang="0">
                  <a:pos x="2132" y="862"/>
                </a:cxn>
              </a:cxnLst>
              <a:rect l="0" t="0" r="r" b="b"/>
              <a:pathLst>
                <a:path w="2132" h="1013">
                  <a:moveTo>
                    <a:pt x="0" y="907"/>
                  </a:moveTo>
                  <a:cubicBezTo>
                    <a:pt x="105" y="960"/>
                    <a:pt x="211" y="1013"/>
                    <a:pt x="408" y="862"/>
                  </a:cubicBezTo>
                  <a:cubicBezTo>
                    <a:pt x="605" y="711"/>
                    <a:pt x="961" y="0"/>
                    <a:pt x="1180" y="0"/>
                  </a:cubicBezTo>
                  <a:cubicBezTo>
                    <a:pt x="1399" y="0"/>
                    <a:pt x="1565" y="718"/>
                    <a:pt x="1724" y="862"/>
                  </a:cubicBezTo>
                  <a:cubicBezTo>
                    <a:pt x="1883" y="1006"/>
                    <a:pt x="2007" y="934"/>
                    <a:pt x="2132" y="862"/>
                  </a:cubicBezTo>
                </a:path>
              </a:pathLst>
            </a:custGeom>
            <a:noFill/>
            <a:ln w="9525" cap="flat" cmpd="sng">
              <a:solidFill>
                <a:schemeClr val="tx1"/>
              </a:solidFill>
              <a:prstDash val="solid"/>
              <a:round/>
              <a:headEnd/>
              <a:tailEnd/>
            </a:ln>
            <a:effectLst/>
          </p:spPr>
          <p:txBody>
            <a:bodyPr/>
            <a:p>
              <a:endParaRPr lang="en-US"/>
            </a:p>
          </p:txBody>
        </p:sp>
        <p:sp>
          <p:nvSpPr>
            <p:cNvPr id="1049309" name="Line 6"/>
            <p:cNvSpPr>
              <a:spLocks noChangeShapeType="1"/>
            </p:cNvSpPr>
            <p:nvPr/>
          </p:nvSpPr>
          <p:spPr bwMode="auto">
            <a:xfrm flipH="1">
              <a:off x="1565" y="300"/>
              <a:ext cx="0" cy="1044"/>
            </a:xfrm>
            <a:prstGeom prst="line"/>
            <a:noFill/>
            <a:ln w="9525">
              <a:solidFill>
                <a:schemeClr val="tx1"/>
              </a:solidFill>
              <a:prstDash val="dash"/>
              <a:round/>
              <a:headEnd/>
              <a:tailEnd/>
            </a:ln>
            <a:effectLst/>
          </p:spPr>
          <p:txBody>
            <a:bodyPr/>
            <a:p>
              <a:endParaRPr lang="en-US"/>
            </a:p>
          </p:txBody>
        </p:sp>
        <p:grpSp>
          <p:nvGrpSpPr>
            <p:cNvPr id="607" name="Group 7"/>
            <p:cNvGrpSpPr/>
            <p:nvPr/>
          </p:nvGrpSpPr>
          <p:grpSpPr bwMode="auto">
            <a:xfrm>
              <a:off x="1383" y="1434"/>
              <a:ext cx="454" cy="795"/>
              <a:chOff x="1383" y="1525"/>
              <a:chExt cx="454" cy="795"/>
            </a:xfrm>
          </p:grpSpPr>
          <p:sp>
            <p:nvSpPr>
              <p:cNvPr id="1049310" name="Text Box 8"/>
              <p:cNvSpPr txBox="1">
                <a:spLocks noChangeArrowheads="1"/>
              </p:cNvSpPr>
              <p:nvPr/>
            </p:nvSpPr>
            <p:spPr bwMode="auto">
              <a:xfrm>
                <a:off x="1383" y="1572"/>
                <a:ext cx="454" cy="748"/>
              </a:xfrm>
              <a:prstGeom prst="rect"/>
              <a:noFill/>
              <a:ln w="9525">
                <a:noFill/>
                <a:miter lim="800000"/>
                <a:headEnd/>
                <a:tailEnd/>
              </a:ln>
              <a:effectLst/>
            </p:spPr>
            <p:txBody>
              <a:bodyPr>
                <a:spAutoFit/>
              </a:bodyPr>
              <a:p>
                <a:pPr>
                  <a:lnSpc>
                    <a:spcPct val="50000"/>
                  </a:lnSpc>
                  <a:spcBef>
                    <a:spcPct val="50000"/>
                  </a:spcBef>
                </a:pPr>
                <a:r>
                  <a:rPr b="1" sz="2400" lang="en-US">
                    <a:latin typeface="Arial" charset="0"/>
                    <a:cs typeface="B Zar" pitchFamily="2" charset="-78"/>
                  </a:rPr>
                  <a:t>X</a:t>
                </a:r>
              </a:p>
              <a:p>
                <a:pPr>
                  <a:lnSpc>
                    <a:spcPct val="50000"/>
                  </a:lnSpc>
                  <a:spcBef>
                    <a:spcPct val="50000"/>
                  </a:spcBef>
                </a:pPr>
                <a:r>
                  <a:rPr b="1" sz="2400" lang="en-US">
                    <a:latin typeface="Arial" charset="0"/>
                    <a:cs typeface="B Zar" pitchFamily="2" charset="-78"/>
                  </a:rPr>
                  <a:t>Md</a:t>
                </a:r>
              </a:p>
              <a:p>
                <a:pPr>
                  <a:lnSpc>
                    <a:spcPct val="50000"/>
                  </a:lnSpc>
                  <a:spcBef>
                    <a:spcPct val="50000"/>
                  </a:spcBef>
                </a:pPr>
                <a:r>
                  <a:rPr b="1" sz="2400" lang="en-US">
                    <a:latin typeface="Arial" charset="0"/>
                    <a:cs typeface="B Zar" pitchFamily="2" charset="-78"/>
                  </a:rPr>
                  <a:t>mo</a:t>
                </a:r>
              </a:p>
            </p:txBody>
          </p:sp>
          <p:sp>
            <p:nvSpPr>
              <p:cNvPr id="1049311" name="Line 9"/>
              <p:cNvSpPr>
                <a:spLocks noChangeShapeType="1"/>
              </p:cNvSpPr>
              <p:nvPr/>
            </p:nvSpPr>
            <p:spPr bwMode="auto">
              <a:xfrm>
                <a:off x="1429" y="1525"/>
                <a:ext cx="136" cy="0"/>
              </a:xfrm>
              <a:prstGeom prst="line"/>
              <a:noFill/>
              <a:ln w="12700">
                <a:solidFill>
                  <a:schemeClr val="tx1"/>
                </a:solidFill>
                <a:round/>
                <a:headEnd/>
                <a:tailEnd/>
              </a:ln>
              <a:effectLst/>
            </p:spPr>
            <p:txBody>
              <a:bodyPr/>
              <a:p>
                <a:endParaRPr lang="en-US"/>
              </a:p>
            </p:txBody>
          </p:sp>
        </p:grpSp>
      </p:grpSp>
      <p:grpSp>
        <p:nvGrpSpPr>
          <p:cNvPr id="608" name="Group 10"/>
          <p:cNvGrpSpPr/>
          <p:nvPr/>
        </p:nvGrpSpPr>
        <p:grpSpPr bwMode="auto">
          <a:xfrm>
            <a:off x="228600" y="1676400"/>
            <a:ext cx="4424363" cy="1954213"/>
            <a:chOff x="1111" y="2281"/>
            <a:chExt cx="2540" cy="1678"/>
          </a:xfrm>
        </p:grpSpPr>
        <p:sp>
          <p:nvSpPr>
            <p:cNvPr id="1049312" name="Line 11"/>
            <p:cNvSpPr>
              <a:spLocks noChangeShapeType="1"/>
            </p:cNvSpPr>
            <p:nvPr/>
          </p:nvSpPr>
          <p:spPr bwMode="auto">
            <a:xfrm>
              <a:off x="1111" y="3475"/>
              <a:ext cx="2540" cy="0"/>
            </a:xfrm>
            <a:prstGeom prst="line"/>
            <a:noFill/>
            <a:ln w="9525">
              <a:solidFill>
                <a:schemeClr val="tx1"/>
              </a:solidFill>
              <a:round/>
              <a:headEnd/>
              <a:tailEnd/>
            </a:ln>
            <a:effectLst/>
          </p:spPr>
          <p:txBody>
            <a:bodyPr/>
            <a:p>
              <a:endParaRPr lang="en-US"/>
            </a:p>
          </p:txBody>
        </p:sp>
        <p:sp>
          <p:nvSpPr>
            <p:cNvPr id="1049313" name="Freeform 12"/>
            <p:cNvSpPr/>
            <p:nvPr/>
          </p:nvSpPr>
          <p:spPr bwMode="auto">
            <a:xfrm>
              <a:off x="1156" y="2281"/>
              <a:ext cx="2314" cy="1187"/>
            </a:xfrm>
            <a:custGeom>
              <a:avLst/>
              <a:ahLst/>
              <a:cxnLst>
                <a:cxn ang="0">
                  <a:pos x="0" y="1058"/>
                </a:cxn>
                <a:cxn ang="0">
                  <a:pos x="1044" y="1013"/>
                </a:cxn>
                <a:cxn ang="0">
                  <a:pos x="1905" y="15"/>
                </a:cxn>
                <a:cxn ang="0">
                  <a:pos x="2178" y="922"/>
                </a:cxn>
                <a:cxn ang="0">
                  <a:pos x="2314" y="1013"/>
                </a:cxn>
              </a:cxnLst>
              <a:rect l="0" t="0" r="r" b="b"/>
              <a:pathLst>
                <a:path w="2314" h="1187">
                  <a:moveTo>
                    <a:pt x="0" y="1058"/>
                  </a:moveTo>
                  <a:cubicBezTo>
                    <a:pt x="363" y="1122"/>
                    <a:pt x="726" y="1187"/>
                    <a:pt x="1044" y="1013"/>
                  </a:cubicBezTo>
                  <a:cubicBezTo>
                    <a:pt x="1362" y="839"/>
                    <a:pt x="1716" y="30"/>
                    <a:pt x="1905" y="15"/>
                  </a:cubicBezTo>
                  <a:cubicBezTo>
                    <a:pt x="2094" y="0"/>
                    <a:pt x="2110" y="756"/>
                    <a:pt x="2178" y="922"/>
                  </a:cubicBezTo>
                  <a:cubicBezTo>
                    <a:pt x="2246" y="1088"/>
                    <a:pt x="2280" y="1050"/>
                    <a:pt x="2314" y="1013"/>
                  </a:cubicBezTo>
                </a:path>
              </a:pathLst>
            </a:custGeom>
            <a:noFill/>
            <a:ln w="9525" cap="flat" cmpd="sng">
              <a:solidFill>
                <a:schemeClr val="tx1"/>
              </a:solidFill>
              <a:prstDash val="solid"/>
              <a:round/>
              <a:headEnd/>
              <a:tailEnd/>
            </a:ln>
            <a:effectLst/>
          </p:spPr>
          <p:txBody>
            <a:bodyPr/>
            <a:p>
              <a:endParaRPr lang="en-US"/>
            </a:p>
          </p:txBody>
        </p:sp>
        <p:sp>
          <p:nvSpPr>
            <p:cNvPr id="1049314" name="Line 13"/>
            <p:cNvSpPr>
              <a:spLocks noChangeShapeType="1"/>
            </p:cNvSpPr>
            <p:nvPr/>
          </p:nvSpPr>
          <p:spPr bwMode="auto">
            <a:xfrm>
              <a:off x="2245" y="3249"/>
              <a:ext cx="0" cy="226"/>
            </a:xfrm>
            <a:prstGeom prst="line"/>
            <a:noFill/>
            <a:ln w="9525">
              <a:solidFill>
                <a:schemeClr val="tx1"/>
              </a:solidFill>
              <a:prstDash val="dash"/>
              <a:round/>
              <a:headEnd/>
              <a:tailEnd/>
            </a:ln>
            <a:effectLst/>
          </p:spPr>
          <p:txBody>
            <a:bodyPr/>
            <a:p>
              <a:endParaRPr lang="en-US"/>
            </a:p>
          </p:txBody>
        </p:sp>
        <p:sp>
          <p:nvSpPr>
            <p:cNvPr id="1049315" name="Line 14"/>
            <p:cNvSpPr>
              <a:spLocks noChangeShapeType="1"/>
            </p:cNvSpPr>
            <p:nvPr/>
          </p:nvSpPr>
          <p:spPr bwMode="auto">
            <a:xfrm>
              <a:off x="3061" y="2296"/>
              <a:ext cx="0" cy="1179"/>
            </a:xfrm>
            <a:prstGeom prst="line"/>
            <a:noFill/>
            <a:ln w="9525">
              <a:solidFill>
                <a:schemeClr val="tx1"/>
              </a:solidFill>
              <a:prstDash val="dash"/>
              <a:round/>
              <a:headEnd/>
              <a:tailEnd/>
            </a:ln>
            <a:effectLst/>
          </p:spPr>
          <p:txBody>
            <a:bodyPr/>
            <a:p>
              <a:endParaRPr lang="en-US"/>
            </a:p>
          </p:txBody>
        </p:sp>
        <p:sp>
          <p:nvSpPr>
            <p:cNvPr id="1049316" name="Line 15"/>
            <p:cNvSpPr>
              <a:spLocks noChangeShapeType="1"/>
            </p:cNvSpPr>
            <p:nvPr/>
          </p:nvSpPr>
          <p:spPr bwMode="auto">
            <a:xfrm>
              <a:off x="2880" y="2432"/>
              <a:ext cx="0" cy="1043"/>
            </a:xfrm>
            <a:prstGeom prst="line"/>
            <a:noFill/>
            <a:ln w="9525">
              <a:solidFill>
                <a:schemeClr val="tx1"/>
              </a:solidFill>
              <a:prstDash val="dash"/>
              <a:round/>
              <a:headEnd/>
              <a:tailEnd/>
            </a:ln>
            <a:effectLst/>
          </p:spPr>
          <p:txBody>
            <a:bodyPr/>
            <a:p>
              <a:endParaRPr lang="en-US"/>
            </a:p>
          </p:txBody>
        </p:sp>
        <p:grpSp>
          <p:nvGrpSpPr>
            <p:cNvPr id="609" name="Group 16"/>
            <p:cNvGrpSpPr/>
            <p:nvPr/>
          </p:nvGrpSpPr>
          <p:grpSpPr bwMode="auto">
            <a:xfrm>
              <a:off x="2154" y="3566"/>
              <a:ext cx="1316" cy="393"/>
              <a:chOff x="2154" y="3657"/>
              <a:chExt cx="1316" cy="393"/>
            </a:xfrm>
          </p:grpSpPr>
          <p:sp>
            <p:nvSpPr>
              <p:cNvPr id="1049317" name="Text Box 17"/>
              <p:cNvSpPr txBox="1">
                <a:spLocks noChangeArrowheads="1"/>
              </p:cNvSpPr>
              <p:nvPr/>
            </p:nvSpPr>
            <p:spPr bwMode="auto">
              <a:xfrm>
                <a:off x="2154" y="3657"/>
                <a:ext cx="1316" cy="393"/>
              </a:xfrm>
              <a:prstGeom prst="rect"/>
              <a:noFill/>
              <a:ln w="9525">
                <a:noFill/>
                <a:miter lim="800000"/>
                <a:headEnd/>
                <a:tailEnd/>
              </a:ln>
              <a:effectLst/>
            </p:spPr>
            <p:txBody>
              <a:bodyPr>
                <a:spAutoFit/>
              </a:bodyPr>
              <a:p>
                <a:pPr>
                  <a:spcBef>
                    <a:spcPct val="50000"/>
                  </a:spcBef>
                </a:pPr>
                <a:r>
                  <a:rPr b="1" sz="2400" lang="en-US">
                    <a:latin typeface="Arial" charset="0"/>
                    <a:cs typeface="B Zar" pitchFamily="2" charset="-78"/>
                  </a:rPr>
                  <a:t>X      md  mo</a:t>
                </a:r>
              </a:p>
            </p:txBody>
          </p:sp>
          <p:sp>
            <p:nvSpPr>
              <p:cNvPr id="1049318" name="Line 18"/>
              <p:cNvSpPr>
                <a:spLocks noChangeShapeType="1"/>
              </p:cNvSpPr>
              <p:nvPr/>
            </p:nvSpPr>
            <p:spPr bwMode="auto">
              <a:xfrm>
                <a:off x="2200" y="3657"/>
                <a:ext cx="136" cy="0"/>
              </a:xfrm>
              <a:prstGeom prst="line"/>
              <a:noFill/>
              <a:ln w="9525">
                <a:solidFill>
                  <a:schemeClr val="tx1"/>
                </a:solidFill>
                <a:round/>
                <a:headEnd/>
                <a:tailEnd/>
              </a:ln>
              <a:effectLst/>
            </p:spPr>
            <p:txBody>
              <a:bodyPr/>
              <a:p>
                <a:endParaRPr lang="en-US"/>
              </a:p>
            </p:txBody>
          </p:sp>
        </p:grpSp>
      </p:grpSp>
      <p:grpSp>
        <p:nvGrpSpPr>
          <p:cNvPr id="610" name="Group 19"/>
          <p:cNvGrpSpPr/>
          <p:nvPr/>
        </p:nvGrpSpPr>
        <p:grpSpPr bwMode="auto">
          <a:xfrm>
            <a:off x="4876800" y="1371600"/>
            <a:ext cx="3886200" cy="2268538"/>
            <a:chOff x="3107" y="300"/>
            <a:chExt cx="2268" cy="1478"/>
          </a:xfrm>
        </p:grpSpPr>
        <p:sp>
          <p:nvSpPr>
            <p:cNvPr id="1049319" name="Line 20"/>
            <p:cNvSpPr>
              <a:spLocks noChangeShapeType="1"/>
            </p:cNvSpPr>
            <p:nvPr/>
          </p:nvSpPr>
          <p:spPr bwMode="auto">
            <a:xfrm>
              <a:off x="3107" y="1389"/>
              <a:ext cx="2268" cy="0"/>
            </a:xfrm>
            <a:prstGeom prst="line"/>
            <a:noFill/>
            <a:ln w="9525">
              <a:solidFill>
                <a:schemeClr val="tx1"/>
              </a:solidFill>
              <a:round/>
              <a:headEnd/>
              <a:tailEnd/>
            </a:ln>
            <a:effectLst/>
          </p:spPr>
          <p:txBody>
            <a:bodyPr/>
            <a:p>
              <a:endParaRPr lang="en-US"/>
            </a:p>
          </p:txBody>
        </p:sp>
        <p:sp>
          <p:nvSpPr>
            <p:cNvPr id="1049320" name="Freeform 21"/>
            <p:cNvSpPr/>
            <p:nvPr/>
          </p:nvSpPr>
          <p:spPr bwMode="auto">
            <a:xfrm>
              <a:off x="3152" y="301"/>
              <a:ext cx="2223" cy="1043"/>
            </a:xfrm>
            <a:custGeom>
              <a:avLst/>
              <a:ahLst/>
              <a:cxnLst>
                <a:cxn ang="0">
                  <a:pos x="0" y="1013"/>
                </a:cxn>
                <a:cxn ang="0">
                  <a:pos x="408" y="877"/>
                </a:cxn>
                <a:cxn ang="0">
                  <a:pos x="862" y="15"/>
                </a:cxn>
                <a:cxn ang="0">
                  <a:pos x="1225" y="786"/>
                </a:cxn>
                <a:cxn ang="0">
                  <a:pos x="2223" y="1013"/>
                </a:cxn>
              </a:cxnLst>
              <a:rect l="0" t="0" r="r" b="b"/>
              <a:pathLst>
                <a:path w="2223" h="1043">
                  <a:moveTo>
                    <a:pt x="0" y="1013"/>
                  </a:moveTo>
                  <a:cubicBezTo>
                    <a:pt x="132" y="1028"/>
                    <a:pt x="264" y="1043"/>
                    <a:pt x="408" y="877"/>
                  </a:cubicBezTo>
                  <a:cubicBezTo>
                    <a:pt x="552" y="711"/>
                    <a:pt x="726" y="30"/>
                    <a:pt x="862" y="15"/>
                  </a:cubicBezTo>
                  <a:cubicBezTo>
                    <a:pt x="998" y="0"/>
                    <a:pt x="998" y="620"/>
                    <a:pt x="1225" y="786"/>
                  </a:cubicBezTo>
                  <a:cubicBezTo>
                    <a:pt x="1452" y="952"/>
                    <a:pt x="2049" y="975"/>
                    <a:pt x="2223" y="1013"/>
                  </a:cubicBezTo>
                </a:path>
              </a:pathLst>
            </a:custGeom>
            <a:noFill/>
            <a:ln w="9525" cap="flat" cmpd="sng">
              <a:solidFill>
                <a:schemeClr val="tx1"/>
              </a:solidFill>
              <a:prstDash val="solid"/>
              <a:round/>
              <a:headEnd/>
              <a:tailEnd/>
            </a:ln>
            <a:effectLst/>
          </p:spPr>
          <p:txBody>
            <a:bodyPr/>
            <a:p>
              <a:endParaRPr lang="en-US"/>
            </a:p>
          </p:txBody>
        </p:sp>
        <p:grpSp>
          <p:nvGrpSpPr>
            <p:cNvPr id="611" name="Group 22"/>
            <p:cNvGrpSpPr/>
            <p:nvPr/>
          </p:nvGrpSpPr>
          <p:grpSpPr bwMode="auto">
            <a:xfrm>
              <a:off x="3651" y="300"/>
              <a:ext cx="1588" cy="1478"/>
              <a:chOff x="3651" y="300"/>
              <a:chExt cx="1588" cy="1478"/>
            </a:xfrm>
          </p:grpSpPr>
          <p:sp>
            <p:nvSpPr>
              <p:cNvPr id="1049321" name="Line 23"/>
              <p:cNvSpPr>
                <a:spLocks noChangeShapeType="1"/>
              </p:cNvSpPr>
              <p:nvPr/>
            </p:nvSpPr>
            <p:spPr bwMode="auto">
              <a:xfrm>
                <a:off x="4014" y="300"/>
                <a:ext cx="0" cy="1089"/>
              </a:xfrm>
              <a:prstGeom prst="line"/>
              <a:noFill/>
              <a:ln w="9525">
                <a:solidFill>
                  <a:schemeClr val="tx1"/>
                </a:solidFill>
                <a:prstDash val="dash"/>
                <a:round/>
                <a:headEnd/>
                <a:tailEnd/>
              </a:ln>
              <a:effectLst/>
            </p:spPr>
            <p:txBody>
              <a:bodyPr/>
              <a:p>
                <a:endParaRPr lang="en-US"/>
              </a:p>
            </p:txBody>
          </p:sp>
          <p:sp>
            <p:nvSpPr>
              <p:cNvPr id="1049322" name="Line 24"/>
              <p:cNvSpPr>
                <a:spLocks noChangeShapeType="1"/>
              </p:cNvSpPr>
              <p:nvPr/>
            </p:nvSpPr>
            <p:spPr bwMode="auto">
              <a:xfrm>
                <a:off x="4105" y="436"/>
                <a:ext cx="0" cy="953"/>
              </a:xfrm>
              <a:prstGeom prst="line"/>
              <a:noFill/>
              <a:ln w="9525">
                <a:solidFill>
                  <a:schemeClr val="tx1"/>
                </a:solidFill>
                <a:prstDash val="dash"/>
                <a:round/>
                <a:headEnd/>
                <a:tailEnd/>
              </a:ln>
              <a:effectLst/>
            </p:spPr>
            <p:txBody>
              <a:bodyPr/>
              <a:p>
                <a:endParaRPr lang="en-US"/>
              </a:p>
            </p:txBody>
          </p:sp>
          <p:sp>
            <p:nvSpPr>
              <p:cNvPr id="1049323" name="Line 25"/>
              <p:cNvSpPr>
                <a:spLocks noChangeShapeType="1"/>
              </p:cNvSpPr>
              <p:nvPr/>
            </p:nvSpPr>
            <p:spPr bwMode="auto">
              <a:xfrm>
                <a:off x="4468" y="1162"/>
                <a:ext cx="0" cy="227"/>
              </a:xfrm>
              <a:prstGeom prst="line"/>
              <a:noFill/>
              <a:ln w="9525">
                <a:solidFill>
                  <a:schemeClr val="tx1"/>
                </a:solidFill>
                <a:prstDash val="dash"/>
                <a:round/>
                <a:headEnd/>
                <a:tailEnd/>
              </a:ln>
              <a:effectLst/>
            </p:spPr>
            <p:txBody>
              <a:bodyPr/>
              <a:p>
                <a:endParaRPr lang="en-US"/>
              </a:p>
            </p:txBody>
          </p:sp>
          <p:grpSp>
            <p:nvGrpSpPr>
              <p:cNvPr id="612" name="Group 26"/>
              <p:cNvGrpSpPr/>
              <p:nvPr/>
            </p:nvGrpSpPr>
            <p:grpSpPr bwMode="auto">
              <a:xfrm>
                <a:off x="3651" y="1480"/>
                <a:ext cx="1588" cy="298"/>
                <a:chOff x="3651" y="1554"/>
                <a:chExt cx="1588" cy="298"/>
              </a:xfrm>
            </p:grpSpPr>
            <p:sp>
              <p:nvSpPr>
                <p:cNvPr id="1049324" name="Text Box 27"/>
                <p:cNvSpPr txBox="1">
                  <a:spLocks noChangeArrowheads="1"/>
                </p:cNvSpPr>
                <p:nvPr/>
              </p:nvSpPr>
              <p:spPr bwMode="auto">
                <a:xfrm>
                  <a:off x="3651" y="1554"/>
                  <a:ext cx="1588" cy="298"/>
                </a:xfrm>
                <a:prstGeom prst="rect"/>
                <a:noFill/>
                <a:ln w="9525">
                  <a:noFill/>
                  <a:miter lim="800000"/>
                  <a:headEnd/>
                  <a:tailEnd/>
                </a:ln>
                <a:effectLst/>
              </p:spPr>
              <p:txBody>
                <a:bodyPr>
                  <a:spAutoFit/>
                </a:bodyPr>
                <a:p>
                  <a:pPr>
                    <a:spcBef>
                      <a:spcPct val="50000"/>
                    </a:spcBef>
                  </a:pPr>
                  <a:r>
                    <a:rPr b="1" sz="2400" lang="en-US">
                      <a:latin typeface="Arial" charset="0"/>
                      <a:cs typeface="B Zar" pitchFamily="2" charset="-78"/>
                    </a:rPr>
                    <a:t>Mo  md   </a:t>
                  </a:r>
                  <a:r>
                    <a:rPr b="1" sz="2400" lang="fa-IR">
                      <a:latin typeface="Arial" charset="0"/>
                      <a:cs typeface="B Zar" pitchFamily="2" charset="-78"/>
                    </a:rPr>
                    <a:t> </a:t>
                  </a:r>
                  <a:r>
                    <a:rPr b="1" sz="2400" lang="en-US">
                      <a:latin typeface="Arial" charset="0"/>
                      <a:cs typeface="B Zar" pitchFamily="2" charset="-78"/>
                    </a:rPr>
                    <a:t> X    </a:t>
                  </a:r>
                </a:p>
              </p:txBody>
            </p:sp>
            <p:sp>
              <p:nvSpPr>
                <p:cNvPr id="1049325" name="Line 28"/>
                <p:cNvSpPr>
                  <a:spLocks noChangeShapeType="1"/>
                </p:cNvSpPr>
                <p:nvPr/>
              </p:nvSpPr>
              <p:spPr bwMode="auto">
                <a:xfrm>
                  <a:off x="4558" y="1616"/>
                  <a:ext cx="136" cy="0"/>
                </a:xfrm>
                <a:prstGeom prst="line"/>
                <a:noFill/>
                <a:ln w="12700">
                  <a:solidFill>
                    <a:schemeClr val="tx1"/>
                  </a:solidFill>
                  <a:round/>
                  <a:headEnd/>
                  <a:tailEnd/>
                </a:ln>
                <a:effectLst/>
              </p:spPr>
              <p:txBody>
                <a:bodyPr/>
                <a:p>
                  <a:endParaRPr lang="en-US"/>
                </a:p>
              </p:txBody>
            </p:sp>
          </p:grpSp>
        </p:grpSp>
      </p:gr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610"/>
                                        </p:tgtEl>
                                        <p:attrNameLst>
                                          <p:attrName>style.visibility</p:attrName>
                                        </p:attrNameLst>
                                      </p:cBhvr>
                                      <p:to>
                                        <p:strVal val="visible"/>
                                      </p:to>
                                    </p:set>
                                    <p:anim calcmode="lin" valueType="num">
                                      <p:cBhvr>
                                        <p:cTn dur="1000" fill="hold" id="7"/>
                                        <p:tgtEl>
                                          <p:spTgt spid="610"/>
                                        </p:tgtEl>
                                        <p:attrNameLst>
                                          <p:attrName>ppt_w</p:attrName>
                                        </p:attrNameLst>
                                      </p:cBhvr>
                                      <p:tavLst>
                                        <p:tav tm="0">
                                          <p:val>
                                            <p:fltVal val="0.0"/>
                                          </p:val>
                                        </p:tav>
                                        <p:tav tm="100000">
                                          <p:val>
                                            <p:strVal val="#ppt_w"/>
                                          </p:val>
                                        </p:tav>
                                      </p:tavLst>
                                    </p:anim>
                                    <p:anim calcmode="lin" valueType="num">
                                      <p:cBhvr>
                                        <p:cTn dur="1000" fill="hold" id="8"/>
                                        <p:tgtEl>
                                          <p:spTgt spid="610"/>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608"/>
                                        </p:tgtEl>
                                        <p:attrNameLst>
                                          <p:attrName>style.visibility</p:attrName>
                                        </p:attrNameLst>
                                      </p:cBhvr>
                                      <p:to>
                                        <p:strVal val="visible"/>
                                      </p:to>
                                    </p:set>
                                    <p:anim calcmode="lin" valueType="num">
                                      <p:cBhvr>
                                        <p:cTn dur="1000" fill="hold" id="11"/>
                                        <p:tgtEl>
                                          <p:spTgt spid="608"/>
                                        </p:tgtEl>
                                        <p:attrNameLst>
                                          <p:attrName>ppt_w</p:attrName>
                                        </p:attrNameLst>
                                      </p:cBhvr>
                                      <p:tavLst>
                                        <p:tav tm="0">
                                          <p:val>
                                            <p:fltVal val="0.0"/>
                                          </p:val>
                                        </p:tav>
                                        <p:tav tm="100000">
                                          <p:val>
                                            <p:strVal val="#ppt_w"/>
                                          </p:val>
                                        </p:tav>
                                      </p:tavLst>
                                    </p:anim>
                                    <p:anim calcmode="lin" valueType="num">
                                      <p:cBhvr>
                                        <p:cTn dur="1000" fill="hold" id="12"/>
                                        <p:tgtEl>
                                          <p:spTgt spid="608"/>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606"/>
                                        </p:tgtEl>
                                        <p:attrNameLst>
                                          <p:attrName>style.visibility</p:attrName>
                                        </p:attrNameLst>
                                      </p:cBhvr>
                                      <p:to>
                                        <p:strVal val="visible"/>
                                      </p:to>
                                    </p:set>
                                    <p:anim calcmode="lin" valueType="num">
                                      <p:cBhvr>
                                        <p:cTn dur="1000" fill="hold" id="15"/>
                                        <p:tgtEl>
                                          <p:spTgt spid="606"/>
                                        </p:tgtEl>
                                        <p:attrNameLst>
                                          <p:attrName>ppt_w</p:attrName>
                                        </p:attrNameLst>
                                      </p:cBhvr>
                                      <p:tavLst>
                                        <p:tav tm="0">
                                          <p:val>
                                            <p:fltVal val="0.0"/>
                                          </p:val>
                                        </p:tav>
                                        <p:tav tm="100000">
                                          <p:val>
                                            <p:strVal val="#ppt_w"/>
                                          </p:val>
                                        </p:tav>
                                      </p:tavLst>
                                    </p:anim>
                                    <p:anim calcmode="lin" valueType="num">
                                      <p:cBhvr>
                                        <p:cTn dur="1000" fill="hold" id="16"/>
                                        <p:tgtEl>
                                          <p:spTgt spid="606"/>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615" name=""/>
        <p:cNvGrpSpPr/>
        <p:nvPr/>
      </p:nvGrpSpPr>
      <p:grpSpPr>
        <a:xfrm>
          <a:off x="0" y="0"/>
          <a:ext cx="0" cy="0"/>
          <a:chOff x="0" y="0"/>
          <a:chExt cx="0" cy="0"/>
        </a:xfrm>
      </p:grpSpPr>
      <p:sp>
        <p:nvSpPr>
          <p:cNvPr id="1049329" name="Rectangle 2"/>
          <p:cNvSpPr>
            <a:spLocks noChangeArrowheads="1"/>
          </p:cNvSpPr>
          <p:nvPr/>
        </p:nvSpPr>
        <p:spPr bwMode="auto">
          <a:xfrm>
            <a:off x="0" y="3319463"/>
            <a:ext cx="9144000" cy="0"/>
          </a:xfrm>
          <a:prstGeom prst="rect"/>
          <a:noFill/>
          <a:ln w="9525">
            <a:noFill/>
            <a:miter lim="800000"/>
            <a:headEnd/>
            <a:tailEnd/>
          </a:ln>
          <a:effectLst/>
        </p:spPr>
        <p:txBody>
          <a:bodyPr anchor="ctr" wrap="none">
            <a:spAutoFit/>
          </a:bodyPr>
          <a:p>
            <a:endParaRPr lang="en-US"/>
          </a:p>
        </p:txBody>
      </p:sp>
      <p:graphicFrame>
        <p:nvGraphicFramePr>
          <p:cNvPr id="4194373" name="Object 3"/>
          <p:cNvGraphicFramePr>
            <a:graphicFrameLocks noChangeAspect="1"/>
          </p:cNvGraphicFramePr>
          <p:nvPr/>
        </p:nvGraphicFramePr>
        <p:xfrm>
          <a:off x="838200" y="1219200"/>
          <a:ext cx="3352800" cy="838200"/>
        </p:xfrm>
        <a:graphic>
          <a:graphicData uri="http://schemas.openxmlformats.org/presentationml/2006/ole">
            <mc:AlternateContent xmlns:mc="http://schemas.openxmlformats.org/markup-compatibility/2006">
              <mc:Choice xmlns:v="urn:schemas-microsoft-com:vml" Requires="v">
                <p:oleObj name="Equation" r:id="rId1" spid="_x0000_s221213" imgH="215806" imgW="964781" progId="Equation.3">
                  <p:embed/>
                </p:oleObj>
              </mc:Choice>
              <mc:Fallback>
                <p:oleObj name="Equation" r:id="rId1" imgH="215806" imgW="964781" progId="Equation.3">
                  <p:embed/>
                  <p:pic>
                    <p:nvPicPr>
                      <p:cNvPr id="2097211" name="Picture 3"/>
                      <p:cNvPicPr>
                        <a:picLocks noChangeAspect="1" noChangeArrowheads="1"/>
                      </p:cNvPicPr>
                      <p:nvPr/>
                    </p:nvPicPr>
                    <p:blipFill>
                      <a:blip xmlns:r="http://schemas.openxmlformats.org/officeDocument/2006/relationships" r:embed="rId2">
                        <a:lum bright="100000"/>
                      </a:blip>
                      <a:srcRect/>
                      <a:stretch>
                        <a:fillRect/>
                      </a:stretch>
                    </p:blipFill>
                    <p:spPr bwMode="auto">
                      <a:xfrm>
                        <a:off x="838200" y="1219200"/>
                        <a:ext cx="3352800" cy="838200"/>
                      </a:xfrm>
                      <a:prstGeom prst="rect"/>
                      <a:noFill/>
                    </p:spPr>
                  </p:pic>
                </p:oleObj>
              </mc:Fallback>
            </mc:AlternateContent>
          </a:graphicData>
        </a:graphic>
      </p:graphicFrame>
      <p:sp>
        <p:nvSpPr>
          <p:cNvPr id="1049330" name="Rectangle 4"/>
          <p:cNvSpPr>
            <a:spLocks noChangeArrowheads="1"/>
          </p:cNvSpPr>
          <p:nvPr/>
        </p:nvSpPr>
        <p:spPr bwMode="auto">
          <a:xfrm>
            <a:off x="0" y="3309938"/>
            <a:ext cx="9144000" cy="0"/>
          </a:xfrm>
          <a:prstGeom prst="rect"/>
          <a:noFill/>
          <a:ln w="9525">
            <a:noFill/>
            <a:miter lim="800000"/>
            <a:headEnd/>
            <a:tailEnd/>
          </a:ln>
          <a:effectLst/>
        </p:spPr>
        <p:txBody>
          <a:bodyPr anchor="ctr" wrap="none">
            <a:spAutoFit/>
          </a:bodyPr>
          <a:p>
            <a:endParaRPr lang="en-US"/>
          </a:p>
        </p:txBody>
      </p:sp>
      <p:graphicFrame>
        <p:nvGraphicFramePr>
          <p:cNvPr id="4194374" name="Object 5"/>
          <p:cNvGraphicFramePr>
            <a:graphicFrameLocks noChangeAspect="1"/>
          </p:cNvGraphicFramePr>
          <p:nvPr/>
        </p:nvGraphicFramePr>
        <p:xfrm>
          <a:off x="762000" y="2590800"/>
          <a:ext cx="3200400" cy="990600"/>
        </p:xfrm>
        <a:graphic>
          <a:graphicData uri="http://schemas.openxmlformats.org/presentationml/2006/ole">
            <mc:AlternateContent xmlns:mc="http://schemas.openxmlformats.org/markup-compatibility/2006">
              <mc:Choice xmlns:v="urn:schemas-microsoft-com:vml" Requires="v">
                <p:oleObj name="Equation" r:id="rId3" spid="_x0000_s221214" imgH="241195" imgW="761669" progId="Equation.3">
                  <p:embed/>
                </p:oleObj>
              </mc:Choice>
              <mc:Fallback>
                <p:oleObj name="Equation" r:id="rId3" imgH="241195" imgW="761669" progId="Equation.3">
                  <p:embed/>
                  <p:pic>
                    <p:nvPicPr>
                      <p:cNvPr id="2097212" name="Picture 5"/>
                      <p:cNvPicPr>
                        <a:picLocks noChangeAspect="1" noChangeArrowheads="1"/>
                      </p:cNvPicPr>
                      <p:nvPr/>
                    </p:nvPicPr>
                    <p:blipFill>
                      <a:blip xmlns:r="http://schemas.openxmlformats.org/officeDocument/2006/relationships" r:embed="rId4">
                        <a:lum bright="100000"/>
                      </a:blip>
                      <a:srcRect/>
                      <a:stretch>
                        <a:fillRect/>
                      </a:stretch>
                    </p:blipFill>
                    <p:spPr bwMode="auto">
                      <a:xfrm>
                        <a:off x="762000" y="2590800"/>
                        <a:ext cx="3200400" cy="990600"/>
                      </a:xfrm>
                      <a:prstGeom prst="rect"/>
                      <a:noFill/>
                    </p:spPr>
                  </p:pic>
                </p:oleObj>
              </mc:Fallback>
            </mc:AlternateContent>
          </a:graphicData>
        </a:graphic>
      </p:graphicFrame>
      <p:sp>
        <p:nvSpPr>
          <p:cNvPr id="1049331" name="Rectangle 6"/>
          <p:cNvSpPr>
            <a:spLocks noChangeArrowheads="1"/>
          </p:cNvSpPr>
          <p:nvPr/>
        </p:nvSpPr>
        <p:spPr bwMode="auto">
          <a:xfrm>
            <a:off x="0" y="3309938"/>
            <a:ext cx="9144000" cy="0"/>
          </a:xfrm>
          <a:prstGeom prst="rect"/>
          <a:noFill/>
          <a:ln w="9525">
            <a:noFill/>
            <a:miter lim="800000"/>
            <a:headEnd/>
            <a:tailEnd/>
          </a:ln>
          <a:effectLst/>
        </p:spPr>
        <p:txBody>
          <a:bodyPr anchor="ctr" wrap="none">
            <a:spAutoFit/>
          </a:bodyPr>
          <a:p>
            <a:endParaRPr lang="en-US"/>
          </a:p>
        </p:txBody>
      </p:sp>
      <p:graphicFrame>
        <p:nvGraphicFramePr>
          <p:cNvPr id="4194375" name="Object 7"/>
          <p:cNvGraphicFramePr>
            <a:graphicFrameLocks noChangeAspect="1"/>
          </p:cNvGraphicFramePr>
          <p:nvPr/>
        </p:nvGraphicFramePr>
        <p:xfrm>
          <a:off x="762000" y="4191000"/>
          <a:ext cx="3352800" cy="890588"/>
        </p:xfrm>
        <a:graphic>
          <a:graphicData uri="http://schemas.openxmlformats.org/presentationml/2006/ole">
            <mc:AlternateContent xmlns:mc="http://schemas.openxmlformats.org/markup-compatibility/2006">
              <mc:Choice xmlns:v="urn:schemas-microsoft-com:vml" Requires="v">
                <p:oleObj name="Equation" r:id="rId5" spid="_x0000_s221215" imgH="241195" imgW="761669" progId="Equation.3">
                  <p:embed/>
                </p:oleObj>
              </mc:Choice>
              <mc:Fallback>
                <p:oleObj name="Equation" r:id="rId5" imgH="241195" imgW="761669" progId="Equation.3">
                  <p:embed/>
                  <p:pic>
                    <p:nvPicPr>
                      <p:cNvPr id="2097213" name="Picture 7"/>
                      <p:cNvPicPr>
                        <a:picLocks noChangeAspect="1" noChangeArrowheads="1"/>
                      </p:cNvPicPr>
                      <p:nvPr/>
                    </p:nvPicPr>
                    <p:blipFill>
                      <a:blip xmlns:r="http://schemas.openxmlformats.org/officeDocument/2006/relationships" r:embed="rId6">
                        <a:lum bright="100000"/>
                      </a:blip>
                      <a:srcRect/>
                      <a:stretch>
                        <a:fillRect/>
                      </a:stretch>
                    </p:blipFill>
                    <p:spPr bwMode="auto">
                      <a:xfrm>
                        <a:off x="762000" y="4191000"/>
                        <a:ext cx="3352800" cy="890588"/>
                      </a:xfrm>
                      <a:prstGeom prst="rect"/>
                      <a:noFill/>
                    </p:spPr>
                  </p:pic>
                </p:oleObj>
              </mc:Fallback>
            </mc:AlternateContent>
          </a:graphicData>
        </a:graphic>
      </p:graphicFrame>
      <p:sp>
        <p:nvSpPr>
          <p:cNvPr id="1049332" name="Rectangle 8"/>
          <p:cNvSpPr>
            <a:spLocks noChangeArrowheads="1"/>
          </p:cNvSpPr>
          <p:nvPr/>
        </p:nvSpPr>
        <p:spPr bwMode="auto">
          <a:xfrm>
            <a:off x="5105400" y="1447800"/>
            <a:ext cx="3471863" cy="579438"/>
          </a:xfrm>
          <a:prstGeom prst="rect"/>
          <a:noFill/>
          <a:ln w="9525">
            <a:noFill/>
            <a:miter lim="800000"/>
            <a:headEnd/>
            <a:tailEnd/>
          </a:ln>
          <a:effectLst/>
        </p:spPr>
        <p:txBody>
          <a:bodyPr anchor="ctr">
            <a:spAutoFit/>
          </a:bodyPr>
          <a:p>
            <a:pPr>
              <a:tabLst>
                <a:tab algn="l" pos="1341438"/>
              </a:tabLst>
            </a:pPr>
            <a:r>
              <a:rPr b="1" sz="3200" lang="fa-IR"/>
              <a:t>اگر منحنی نرمال باشد</a:t>
            </a:r>
            <a:endParaRPr b="1" sz="3200" lang="en-US"/>
          </a:p>
        </p:txBody>
      </p:sp>
      <p:sp>
        <p:nvSpPr>
          <p:cNvPr id="1049333" name="Rectangle 9"/>
          <p:cNvSpPr>
            <a:spLocks noChangeArrowheads="1"/>
          </p:cNvSpPr>
          <p:nvPr/>
        </p:nvSpPr>
        <p:spPr bwMode="auto">
          <a:xfrm>
            <a:off x="5334000" y="2865438"/>
            <a:ext cx="3070225" cy="579437"/>
          </a:xfrm>
          <a:prstGeom prst="rect"/>
          <a:noFill/>
          <a:ln w="9525">
            <a:noFill/>
            <a:miter lim="800000"/>
            <a:headEnd/>
            <a:tailEnd/>
          </a:ln>
          <a:effectLst/>
        </p:spPr>
        <p:txBody>
          <a:bodyPr anchor="ctr">
            <a:spAutoFit/>
          </a:bodyPr>
          <a:p>
            <a:pPr>
              <a:tabLst>
                <a:tab algn="l" pos="1341438"/>
              </a:tabLst>
            </a:pPr>
            <a:r>
              <a:rPr b="1" sz="3200" lang="fa-IR"/>
              <a:t>اگر کجی مثبت باشد</a:t>
            </a:r>
            <a:endParaRPr b="1" sz="3200" lang="en-US"/>
          </a:p>
        </p:txBody>
      </p:sp>
      <p:sp>
        <p:nvSpPr>
          <p:cNvPr id="1049334" name="Rectangle 10"/>
          <p:cNvSpPr>
            <a:spLocks noChangeArrowheads="1"/>
          </p:cNvSpPr>
          <p:nvPr/>
        </p:nvSpPr>
        <p:spPr bwMode="auto">
          <a:xfrm>
            <a:off x="5181600" y="4343400"/>
            <a:ext cx="3352800" cy="579438"/>
          </a:xfrm>
          <a:prstGeom prst="rect"/>
          <a:noFill/>
          <a:ln w="9525">
            <a:noFill/>
            <a:miter lim="800000"/>
            <a:headEnd/>
            <a:tailEnd/>
          </a:ln>
          <a:effectLst/>
        </p:spPr>
        <p:txBody>
          <a:bodyPr anchor="ctr">
            <a:spAutoFit/>
          </a:bodyPr>
          <a:p>
            <a:pPr>
              <a:tabLst>
                <a:tab algn="l" pos="1341438"/>
              </a:tabLst>
            </a:pPr>
            <a:r>
              <a:rPr b="1" sz="3200" lang="fa-IR"/>
              <a:t>اگر کجی منفی باشد</a:t>
            </a:r>
            <a:endParaRPr b="1" sz="3200"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373"/>
                                        </p:tgtEl>
                                        <p:attrNameLst>
                                          <p:attrName>style.visibility</p:attrName>
                                        </p:attrNameLst>
                                      </p:cBhvr>
                                      <p:to>
                                        <p:strVal val="visible"/>
                                      </p:to>
                                    </p:set>
                                    <p:anim calcmode="lin" valueType="num">
                                      <p:cBhvr>
                                        <p:cTn dur="1000" fill="hold" id="7"/>
                                        <p:tgtEl>
                                          <p:spTgt spid="4194373"/>
                                        </p:tgtEl>
                                        <p:attrNameLst>
                                          <p:attrName>ppt_w</p:attrName>
                                        </p:attrNameLst>
                                      </p:cBhvr>
                                      <p:tavLst>
                                        <p:tav tm="0">
                                          <p:val>
                                            <p:fltVal val="0.0"/>
                                          </p:val>
                                        </p:tav>
                                        <p:tav tm="100000">
                                          <p:val>
                                            <p:strVal val="#ppt_w"/>
                                          </p:val>
                                        </p:tav>
                                      </p:tavLst>
                                    </p:anim>
                                    <p:anim calcmode="lin" valueType="num">
                                      <p:cBhvr>
                                        <p:cTn dur="1000" fill="hold" id="8"/>
                                        <p:tgtEl>
                                          <p:spTgt spid="4194373"/>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374"/>
                                        </p:tgtEl>
                                        <p:attrNameLst>
                                          <p:attrName>style.visibility</p:attrName>
                                        </p:attrNameLst>
                                      </p:cBhvr>
                                      <p:to>
                                        <p:strVal val="visible"/>
                                      </p:to>
                                    </p:set>
                                    <p:anim calcmode="lin" valueType="num">
                                      <p:cBhvr>
                                        <p:cTn dur="1000" fill="hold" id="11"/>
                                        <p:tgtEl>
                                          <p:spTgt spid="4194374"/>
                                        </p:tgtEl>
                                        <p:attrNameLst>
                                          <p:attrName>ppt_w</p:attrName>
                                        </p:attrNameLst>
                                      </p:cBhvr>
                                      <p:tavLst>
                                        <p:tav tm="0">
                                          <p:val>
                                            <p:fltVal val="0.0"/>
                                          </p:val>
                                        </p:tav>
                                        <p:tav tm="100000">
                                          <p:val>
                                            <p:strVal val="#ppt_w"/>
                                          </p:val>
                                        </p:tav>
                                      </p:tavLst>
                                    </p:anim>
                                    <p:anim calcmode="lin" valueType="num">
                                      <p:cBhvr>
                                        <p:cTn dur="1000" fill="hold" id="12"/>
                                        <p:tgtEl>
                                          <p:spTgt spid="4194374"/>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375"/>
                                        </p:tgtEl>
                                        <p:attrNameLst>
                                          <p:attrName>style.visibility</p:attrName>
                                        </p:attrNameLst>
                                      </p:cBhvr>
                                      <p:to>
                                        <p:strVal val="visible"/>
                                      </p:to>
                                    </p:set>
                                    <p:anim calcmode="lin" valueType="num">
                                      <p:cBhvr>
                                        <p:cTn dur="1000" fill="hold" id="15"/>
                                        <p:tgtEl>
                                          <p:spTgt spid="4194375"/>
                                        </p:tgtEl>
                                        <p:attrNameLst>
                                          <p:attrName>ppt_w</p:attrName>
                                        </p:attrNameLst>
                                      </p:cBhvr>
                                      <p:tavLst>
                                        <p:tav tm="0">
                                          <p:val>
                                            <p:fltVal val="0.0"/>
                                          </p:val>
                                        </p:tav>
                                        <p:tav tm="100000">
                                          <p:val>
                                            <p:strVal val="#ppt_w"/>
                                          </p:val>
                                        </p:tav>
                                      </p:tavLst>
                                    </p:anim>
                                    <p:anim calcmode="lin" valueType="num">
                                      <p:cBhvr>
                                        <p:cTn dur="1000" fill="hold" id="16"/>
                                        <p:tgtEl>
                                          <p:spTgt spid="4194375"/>
                                        </p:tgtEl>
                                        <p:attrNameLst>
                                          <p:attrName>ppt_h</p:attrName>
                                        </p:attrNameLst>
                                      </p:cBhvr>
                                      <p:tavLst>
                                        <p:tav tm="0">
                                          <p:val>
                                            <p:fltVal val="0.0"/>
                                          </p:val>
                                        </p:tav>
                                        <p:tav tm="100000">
                                          <p:val>
                                            <p:strVal val="#ppt_h"/>
                                          </p:val>
                                        </p:tav>
                                      </p:tavLst>
                                    </p:anim>
                                  </p:childTnLst>
                                </p:cTn>
                              </p:par>
                              <p:par>
                                <p:cTn fill="hold" grpId="0" id="17" nodeType="withEffect" presetClass="entr" presetID="23" presetSubtype="16">
                                  <p:stCondLst>
                                    <p:cond delay="0"/>
                                  </p:stCondLst>
                                  <p:childTnLst>
                                    <p:set>
                                      <p:cBhvr>
                                        <p:cTn dur="1" fill="hold" id="18">
                                          <p:stCondLst>
                                            <p:cond delay="0"/>
                                          </p:stCondLst>
                                        </p:cTn>
                                        <p:tgtEl>
                                          <p:spTgt spid="1049332"/>
                                        </p:tgtEl>
                                        <p:attrNameLst>
                                          <p:attrName>style.visibility</p:attrName>
                                        </p:attrNameLst>
                                      </p:cBhvr>
                                      <p:to>
                                        <p:strVal val="visible"/>
                                      </p:to>
                                    </p:set>
                                    <p:anim calcmode="lin" valueType="num">
                                      <p:cBhvr>
                                        <p:cTn dur="1000" fill="hold" id="19"/>
                                        <p:tgtEl>
                                          <p:spTgt spid="1049332"/>
                                        </p:tgtEl>
                                        <p:attrNameLst>
                                          <p:attrName>ppt_w</p:attrName>
                                        </p:attrNameLst>
                                      </p:cBhvr>
                                      <p:tavLst>
                                        <p:tav tm="0">
                                          <p:val>
                                            <p:fltVal val="0.0"/>
                                          </p:val>
                                        </p:tav>
                                        <p:tav tm="100000">
                                          <p:val>
                                            <p:strVal val="#ppt_w"/>
                                          </p:val>
                                        </p:tav>
                                      </p:tavLst>
                                    </p:anim>
                                    <p:anim calcmode="lin" valueType="num">
                                      <p:cBhvr>
                                        <p:cTn dur="1000" fill="hold" id="20"/>
                                        <p:tgtEl>
                                          <p:spTgt spid="1049332"/>
                                        </p:tgtEl>
                                        <p:attrNameLst>
                                          <p:attrName>ppt_h</p:attrName>
                                        </p:attrNameLst>
                                      </p:cBhvr>
                                      <p:tavLst>
                                        <p:tav tm="0">
                                          <p:val>
                                            <p:fltVal val="0.0"/>
                                          </p:val>
                                        </p:tav>
                                        <p:tav tm="100000">
                                          <p:val>
                                            <p:strVal val="#ppt_h"/>
                                          </p:val>
                                        </p:tav>
                                      </p:tavLst>
                                    </p:anim>
                                  </p:childTnLst>
                                </p:cTn>
                              </p:par>
                              <p:par>
                                <p:cTn fill="hold" grpId="0" id="21" nodeType="withEffect" presetClass="entr" presetID="23" presetSubtype="16">
                                  <p:stCondLst>
                                    <p:cond delay="0"/>
                                  </p:stCondLst>
                                  <p:childTnLst>
                                    <p:set>
                                      <p:cBhvr>
                                        <p:cTn dur="1" fill="hold" id="22">
                                          <p:stCondLst>
                                            <p:cond delay="0"/>
                                          </p:stCondLst>
                                        </p:cTn>
                                        <p:tgtEl>
                                          <p:spTgt spid="1049333"/>
                                        </p:tgtEl>
                                        <p:attrNameLst>
                                          <p:attrName>style.visibility</p:attrName>
                                        </p:attrNameLst>
                                      </p:cBhvr>
                                      <p:to>
                                        <p:strVal val="visible"/>
                                      </p:to>
                                    </p:set>
                                    <p:anim calcmode="lin" valueType="num">
                                      <p:cBhvr>
                                        <p:cTn dur="1000" fill="hold" id="23"/>
                                        <p:tgtEl>
                                          <p:spTgt spid="1049333"/>
                                        </p:tgtEl>
                                        <p:attrNameLst>
                                          <p:attrName>ppt_w</p:attrName>
                                        </p:attrNameLst>
                                      </p:cBhvr>
                                      <p:tavLst>
                                        <p:tav tm="0">
                                          <p:val>
                                            <p:fltVal val="0.0"/>
                                          </p:val>
                                        </p:tav>
                                        <p:tav tm="100000">
                                          <p:val>
                                            <p:strVal val="#ppt_w"/>
                                          </p:val>
                                        </p:tav>
                                      </p:tavLst>
                                    </p:anim>
                                    <p:anim calcmode="lin" valueType="num">
                                      <p:cBhvr>
                                        <p:cTn dur="1000" fill="hold" id="24"/>
                                        <p:tgtEl>
                                          <p:spTgt spid="1049333"/>
                                        </p:tgtEl>
                                        <p:attrNameLst>
                                          <p:attrName>ppt_h</p:attrName>
                                        </p:attrNameLst>
                                      </p:cBhvr>
                                      <p:tavLst>
                                        <p:tav tm="0">
                                          <p:val>
                                            <p:fltVal val="0.0"/>
                                          </p:val>
                                        </p:tav>
                                        <p:tav tm="100000">
                                          <p:val>
                                            <p:strVal val="#ppt_h"/>
                                          </p:val>
                                        </p:tav>
                                      </p:tavLst>
                                    </p:anim>
                                  </p:childTnLst>
                                </p:cTn>
                              </p:par>
                              <p:par>
                                <p:cTn fill="hold" grpId="0" id="25" nodeType="withEffect" presetClass="entr" presetID="23" presetSubtype="16">
                                  <p:stCondLst>
                                    <p:cond delay="0"/>
                                  </p:stCondLst>
                                  <p:childTnLst>
                                    <p:set>
                                      <p:cBhvr>
                                        <p:cTn dur="1" fill="hold" id="26">
                                          <p:stCondLst>
                                            <p:cond delay="0"/>
                                          </p:stCondLst>
                                        </p:cTn>
                                        <p:tgtEl>
                                          <p:spTgt spid="1049334"/>
                                        </p:tgtEl>
                                        <p:attrNameLst>
                                          <p:attrName>style.visibility</p:attrName>
                                        </p:attrNameLst>
                                      </p:cBhvr>
                                      <p:to>
                                        <p:strVal val="visible"/>
                                      </p:to>
                                    </p:set>
                                    <p:anim calcmode="lin" valueType="num">
                                      <p:cBhvr>
                                        <p:cTn dur="1000" fill="hold" id="27"/>
                                        <p:tgtEl>
                                          <p:spTgt spid="1049334"/>
                                        </p:tgtEl>
                                        <p:attrNameLst>
                                          <p:attrName>ppt_w</p:attrName>
                                        </p:attrNameLst>
                                      </p:cBhvr>
                                      <p:tavLst>
                                        <p:tav tm="0">
                                          <p:val>
                                            <p:fltVal val="0.0"/>
                                          </p:val>
                                        </p:tav>
                                        <p:tav tm="100000">
                                          <p:val>
                                            <p:strVal val="#ppt_w"/>
                                          </p:val>
                                        </p:tav>
                                      </p:tavLst>
                                    </p:anim>
                                    <p:anim calcmode="lin" valueType="num">
                                      <p:cBhvr>
                                        <p:cTn dur="1000" fill="hold" id="28"/>
                                        <p:tgtEl>
                                          <p:spTgt spid="1049334"/>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32" grpId="0"/>
      <p:bldP spid="1049333" grpId="0"/>
      <p:bldP spid="1049334"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618" name=""/>
        <p:cNvGrpSpPr/>
        <p:nvPr/>
      </p:nvGrpSpPr>
      <p:grpSpPr>
        <a:xfrm>
          <a:off x="0" y="0"/>
          <a:ext cx="0" cy="0"/>
          <a:chOff x="0" y="0"/>
          <a:chExt cx="0" cy="0"/>
        </a:xfrm>
      </p:grpSpPr>
      <p:sp>
        <p:nvSpPr>
          <p:cNvPr id="1049338" name="Rectangle 2"/>
          <p:cNvSpPr>
            <a:spLocks noGrp="1" noChangeArrowheads="1"/>
          </p:cNvSpPr>
          <p:nvPr>
            <p:ph type="title"/>
          </p:nvPr>
        </p:nvSpPr>
        <p:spPr>
          <a:xfrm>
            <a:off x="609600" y="1447800"/>
            <a:ext cx="8229600" cy="2667000"/>
          </a:xfrm>
        </p:spPr>
        <p:txBody>
          <a:bodyPr/>
          <a:p>
            <a:pPr rtl="1"/>
            <a:r>
              <a:rPr b="1" sz="4000" lang="fa-IR"/>
              <a:t>فصل پنجم</a:t>
            </a:r>
            <a:br>
              <a:rPr b="1" sz="4000" lang="fa-IR"/>
            </a:br>
            <a:r>
              <a:rPr b="1" sz="4000" lang="fa-IR"/>
              <a:t/>
            </a:r>
            <a:br>
              <a:rPr b="1" sz="4000" lang="fa-IR"/>
            </a:br>
            <a:r>
              <a:rPr b="1" sz="4000" lang="fa-IR"/>
              <a:t>شاخصهای پراکندگی</a:t>
            </a:r>
            <a:endParaRPr b="1" sz="4000" lang="en-US"/>
          </a:p>
        </p:txBody>
      </p:sp>
    </p:spTree>
  </p:cSld>
  <p:clrMapOvr>
    <a:masterClrMapping/>
  </p:clrMapOvr>
  <p:transition xmlns:p14="http://schemas.microsoft.com/office/powerpoint/2010/main" spd="med"/>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621" name=""/>
        <p:cNvGrpSpPr/>
        <p:nvPr/>
      </p:nvGrpSpPr>
      <p:grpSpPr>
        <a:xfrm>
          <a:off x="0" y="0"/>
          <a:ext cx="0" cy="0"/>
          <a:chOff x="0" y="0"/>
          <a:chExt cx="0" cy="0"/>
        </a:xfrm>
      </p:grpSpPr>
      <p:sp>
        <p:nvSpPr>
          <p:cNvPr id="1049342" name="Rectangle 2"/>
          <p:cNvSpPr>
            <a:spLocks noGrp="1" noChangeArrowheads="1"/>
          </p:cNvSpPr>
          <p:nvPr>
            <p:ph type="title"/>
          </p:nvPr>
        </p:nvSpPr>
        <p:spPr>
          <a:xfrm>
            <a:off x="457200" y="1066800"/>
            <a:ext cx="8229600" cy="2667000"/>
          </a:xfrm>
        </p:spPr>
        <p:txBody>
          <a:bodyPr/>
          <a:p>
            <a:pPr algn="just" rtl="1"/>
            <a:r>
              <a:rPr b="1" sz="3200" lang="fa-IR"/>
              <a:t>شاخصهای پراکندگی، میزان پراکندگی یا تغییراتی که در بین داده های یک توزیع وجود دارد را نشان می دهند ممکن است توزیعهای وجود داشته باشد که میانگینهای آنها مساوی باشد ولی پراکندگی آنها در اطراف میانگین اختلاف داشته باشد.</a:t>
            </a:r>
            <a:endParaRPr b="1" sz="3200" lang="en-US"/>
          </a:p>
        </p:txBody>
      </p:sp>
      <p:grpSp>
        <p:nvGrpSpPr>
          <p:cNvPr id="622" name="Group 3"/>
          <p:cNvGrpSpPr/>
          <p:nvPr/>
        </p:nvGrpSpPr>
        <p:grpSpPr bwMode="auto">
          <a:xfrm>
            <a:off x="304800" y="3886200"/>
            <a:ext cx="3960813" cy="1092200"/>
            <a:chOff x="249" y="1336"/>
            <a:chExt cx="2495" cy="688"/>
          </a:xfrm>
        </p:grpSpPr>
        <p:sp>
          <p:nvSpPr>
            <p:cNvPr id="1049343" name="Line 4"/>
            <p:cNvSpPr>
              <a:spLocks noChangeShapeType="1"/>
            </p:cNvSpPr>
            <p:nvPr/>
          </p:nvSpPr>
          <p:spPr bwMode="auto">
            <a:xfrm>
              <a:off x="249" y="2024"/>
              <a:ext cx="2495" cy="0"/>
            </a:xfrm>
            <a:prstGeom prst="line"/>
            <a:noFill/>
            <a:ln w="38100">
              <a:solidFill>
                <a:schemeClr val="tx1"/>
              </a:solidFill>
              <a:round/>
              <a:headEnd/>
              <a:tailEnd/>
            </a:ln>
            <a:effectLst/>
          </p:spPr>
          <p:txBody>
            <a:bodyPr/>
            <a:p>
              <a:endParaRPr lang="en-US"/>
            </a:p>
          </p:txBody>
        </p:sp>
        <p:sp>
          <p:nvSpPr>
            <p:cNvPr id="1049344" name="Freeform 5"/>
            <p:cNvSpPr/>
            <p:nvPr/>
          </p:nvSpPr>
          <p:spPr bwMode="auto">
            <a:xfrm>
              <a:off x="249" y="1336"/>
              <a:ext cx="2495" cy="597"/>
            </a:xfrm>
            <a:custGeom>
              <a:avLst/>
              <a:ahLst/>
              <a:cxnLst>
                <a:cxn ang="0">
                  <a:pos x="0" y="506"/>
                </a:cxn>
                <a:cxn ang="0">
                  <a:pos x="544" y="416"/>
                </a:cxn>
                <a:cxn ang="0">
                  <a:pos x="1225" y="8"/>
                </a:cxn>
                <a:cxn ang="0">
                  <a:pos x="1724" y="370"/>
                </a:cxn>
                <a:cxn ang="0">
                  <a:pos x="2223" y="552"/>
                </a:cxn>
              </a:cxnLst>
              <a:rect l="0" t="0" r="r" b="b"/>
              <a:pathLst>
                <a:path w="2223" h="552">
                  <a:moveTo>
                    <a:pt x="0" y="506"/>
                  </a:moveTo>
                  <a:cubicBezTo>
                    <a:pt x="170" y="502"/>
                    <a:pt x="340" y="499"/>
                    <a:pt x="544" y="416"/>
                  </a:cubicBezTo>
                  <a:cubicBezTo>
                    <a:pt x="748" y="333"/>
                    <a:pt x="1028" y="16"/>
                    <a:pt x="1225" y="8"/>
                  </a:cubicBezTo>
                  <a:cubicBezTo>
                    <a:pt x="1422" y="0"/>
                    <a:pt x="1558" y="279"/>
                    <a:pt x="1724" y="370"/>
                  </a:cubicBezTo>
                  <a:cubicBezTo>
                    <a:pt x="1890" y="461"/>
                    <a:pt x="2140" y="522"/>
                    <a:pt x="2223" y="552"/>
                  </a:cubicBezTo>
                </a:path>
              </a:pathLst>
            </a:custGeom>
            <a:noFill/>
            <a:ln w="9525" cap="flat" cmpd="sng">
              <a:solidFill>
                <a:schemeClr val="tx1"/>
              </a:solidFill>
              <a:prstDash val="solid"/>
              <a:round/>
              <a:headEnd/>
              <a:tailEnd/>
            </a:ln>
            <a:effectLst/>
          </p:spPr>
          <p:txBody>
            <a:bodyPr/>
            <a:p>
              <a:endParaRPr lang="en-US"/>
            </a:p>
          </p:txBody>
        </p:sp>
      </p:grpSp>
      <p:grpSp>
        <p:nvGrpSpPr>
          <p:cNvPr id="623" name="Group 6"/>
          <p:cNvGrpSpPr/>
          <p:nvPr/>
        </p:nvGrpSpPr>
        <p:grpSpPr bwMode="auto">
          <a:xfrm>
            <a:off x="4495800" y="3200400"/>
            <a:ext cx="3313113" cy="1739900"/>
            <a:chOff x="3061" y="883"/>
            <a:chExt cx="2087" cy="1096"/>
          </a:xfrm>
        </p:grpSpPr>
        <p:sp>
          <p:nvSpPr>
            <p:cNvPr id="1049345" name="Line 7"/>
            <p:cNvSpPr>
              <a:spLocks noChangeShapeType="1"/>
            </p:cNvSpPr>
            <p:nvPr/>
          </p:nvSpPr>
          <p:spPr bwMode="auto">
            <a:xfrm>
              <a:off x="3061" y="1979"/>
              <a:ext cx="2087" cy="0"/>
            </a:xfrm>
            <a:prstGeom prst="line"/>
            <a:noFill/>
            <a:ln w="38100">
              <a:solidFill>
                <a:schemeClr val="tx1"/>
              </a:solidFill>
              <a:round/>
              <a:headEnd/>
              <a:tailEnd/>
            </a:ln>
            <a:effectLst/>
          </p:spPr>
          <p:txBody>
            <a:bodyPr/>
            <a:p>
              <a:endParaRPr lang="en-US"/>
            </a:p>
          </p:txBody>
        </p:sp>
        <p:sp>
          <p:nvSpPr>
            <p:cNvPr id="1049346" name="Freeform 8"/>
            <p:cNvSpPr/>
            <p:nvPr/>
          </p:nvSpPr>
          <p:spPr bwMode="auto">
            <a:xfrm>
              <a:off x="3379" y="883"/>
              <a:ext cx="1451" cy="1073"/>
            </a:xfrm>
            <a:custGeom>
              <a:avLst/>
              <a:ahLst/>
              <a:cxnLst>
                <a:cxn ang="0">
                  <a:pos x="0" y="959"/>
                </a:cxn>
                <a:cxn ang="0">
                  <a:pos x="317" y="914"/>
                </a:cxn>
                <a:cxn ang="0">
                  <a:pos x="816" y="7"/>
                </a:cxn>
                <a:cxn ang="0">
                  <a:pos x="1179" y="869"/>
                </a:cxn>
                <a:cxn ang="0">
                  <a:pos x="1451" y="1005"/>
                </a:cxn>
              </a:cxnLst>
              <a:rect l="0" t="0" r="r" b="b"/>
              <a:pathLst>
                <a:path w="1451" h="1073">
                  <a:moveTo>
                    <a:pt x="0" y="959"/>
                  </a:moveTo>
                  <a:cubicBezTo>
                    <a:pt x="90" y="1016"/>
                    <a:pt x="181" y="1073"/>
                    <a:pt x="317" y="914"/>
                  </a:cubicBezTo>
                  <a:cubicBezTo>
                    <a:pt x="453" y="755"/>
                    <a:pt x="672" y="14"/>
                    <a:pt x="816" y="7"/>
                  </a:cubicBezTo>
                  <a:cubicBezTo>
                    <a:pt x="960" y="0"/>
                    <a:pt x="1073" y="703"/>
                    <a:pt x="1179" y="869"/>
                  </a:cubicBezTo>
                  <a:cubicBezTo>
                    <a:pt x="1285" y="1035"/>
                    <a:pt x="1406" y="982"/>
                    <a:pt x="1451" y="1005"/>
                  </a:cubicBezTo>
                </a:path>
              </a:pathLst>
            </a:custGeom>
            <a:noFill/>
            <a:ln w="9525" cap="flat" cmpd="sng">
              <a:solidFill>
                <a:schemeClr val="tx1"/>
              </a:solidFill>
              <a:prstDash val="solid"/>
              <a:round/>
              <a:headEnd/>
              <a:tailEnd/>
            </a:ln>
            <a:effectLst/>
          </p:spPr>
          <p:txBody>
            <a:bodyPr/>
            <a:p>
              <a:endParaRPr lang="en-US"/>
            </a:p>
          </p:txBody>
        </p:sp>
      </p:grpSp>
      <p:sp>
        <p:nvSpPr>
          <p:cNvPr id="1049347" name="Rectangle 9"/>
          <p:cNvSpPr>
            <a:spLocks noChangeArrowheads="1"/>
          </p:cNvSpPr>
          <p:nvPr/>
        </p:nvSpPr>
        <p:spPr bwMode="auto">
          <a:xfrm>
            <a:off x="1219200" y="5380038"/>
            <a:ext cx="6781800" cy="579437"/>
          </a:xfrm>
          <a:prstGeom prst="rect"/>
          <a:noFill/>
          <a:ln w="9525">
            <a:noFill/>
            <a:miter lim="800000"/>
            <a:headEnd/>
            <a:tailEnd/>
          </a:ln>
          <a:effectLst/>
        </p:spPr>
        <p:txBody>
          <a:bodyPr anchor="ctr">
            <a:spAutoFit/>
          </a:bodyPr>
          <a:p>
            <a:pPr algn="ctr">
              <a:tabLst>
                <a:tab algn="l" pos="1341438"/>
              </a:tabLst>
            </a:pPr>
            <a:r>
              <a:rPr b="1" sz="3200" lang="fa-IR"/>
              <a:t>توزیعهای دو آزمون هوش با میانگینهای مساوی</a:t>
            </a:r>
            <a:endParaRPr b="1" sz="3200"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623"/>
                                        </p:tgtEl>
                                        <p:attrNameLst>
                                          <p:attrName>style.visibility</p:attrName>
                                        </p:attrNameLst>
                                      </p:cBhvr>
                                      <p:to>
                                        <p:strVal val="visible"/>
                                      </p:to>
                                    </p:set>
                                    <p:anim calcmode="lin" valueType="num">
                                      <p:cBhvr>
                                        <p:cTn dur="1000" fill="hold" id="7"/>
                                        <p:tgtEl>
                                          <p:spTgt spid="623"/>
                                        </p:tgtEl>
                                        <p:attrNameLst>
                                          <p:attrName>ppt_w</p:attrName>
                                        </p:attrNameLst>
                                      </p:cBhvr>
                                      <p:tavLst>
                                        <p:tav tm="0">
                                          <p:val>
                                            <p:fltVal val="0.0"/>
                                          </p:val>
                                        </p:tav>
                                        <p:tav tm="100000">
                                          <p:val>
                                            <p:strVal val="#ppt_w"/>
                                          </p:val>
                                        </p:tav>
                                      </p:tavLst>
                                    </p:anim>
                                    <p:anim calcmode="lin" valueType="num">
                                      <p:cBhvr>
                                        <p:cTn dur="1000" fill="hold" id="8"/>
                                        <p:tgtEl>
                                          <p:spTgt spid="623"/>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622"/>
                                        </p:tgtEl>
                                        <p:attrNameLst>
                                          <p:attrName>style.visibility</p:attrName>
                                        </p:attrNameLst>
                                      </p:cBhvr>
                                      <p:to>
                                        <p:strVal val="visible"/>
                                      </p:to>
                                    </p:set>
                                    <p:anim calcmode="lin" valueType="num">
                                      <p:cBhvr>
                                        <p:cTn dur="1000" fill="hold" id="11"/>
                                        <p:tgtEl>
                                          <p:spTgt spid="622"/>
                                        </p:tgtEl>
                                        <p:attrNameLst>
                                          <p:attrName>ppt_w</p:attrName>
                                        </p:attrNameLst>
                                      </p:cBhvr>
                                      <p:tavLst>
                                        <p:tav tm="0">
                                          <p:val>
                                            <p:fltVal val="0.0"/>
                                          </p:val>
                                        </p:tav>
                                        <p:tav tm="100000">
                                          <p:val>
                                            <p:strVal val="#ppt_w"/>
                                          </p:val>
                                        </p:tav>
                                      </p:tavLst>
                                    </p:anim>
                                    <p:anim calcmode="lin" valueType="num">
                                      <p:cBhvr>
                                        <p:cTn dur="1000" fill="hold" id="12"/>
                                        <p:tgtEl>
                                          <p:spTgt spid="622"/>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49347"/>
                                        </p:tgtEl>
                                        <p:attrNameLst>
                                          <p:attrName>style.visibility</p:attrName>
                                        </p:attrNameLst>
                                      </p:cBhvr>
                                      <p:to>
                                        <p:strVal val="visible"/>
                                      </p:to>
                                    </p:set>
                                    <p:anim calcmode="lin" valueType="num">
                                      <p:cBhvr>
                                        <p:cTn dur="1000" fill="hold" id="15"/>
                                        <p:tgtEl>
                                          <p:spTgt spid="1049347"/>
                                        </p:tgtEl>
                                        <p:attrNameLst>
                                          <p:attrName>ppt_w</p:attrName>
                                        </p:attrNameLst>
                                      </p:cBhvr>
                                      <p:tavLst>
                                        <p:tav tm="0">
                                          <p:val>
                                            <p:fltVal val="0.0"/>
                                          </p:val>
                                        </p:tav>
                                        <p:tav tm="100000">
                                          <p:val>
                                            <p:strVal val="#ppt_w"/>
                                          </p:val>
                                        </p:tav>
                                      </p:tavLst>
                                    </p:anim>
                                    <p:anim calcmode="lin" valueType="num">
                                      <p:cBhvr>
                                        <p:cTn dur="1000" fill="hold" id="16"/>
                                        <p:tgtEl>
                                          <p:spTgt spid="1049347"/>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296" name=""/>
        <p:cNvGrpSpPr/>
        <p:nvPr/>
      </p:nvGrpSpPr>
      <p:grpSpPr>
        <a:xfrm>
          <a:off x="0" y="0"/>
          <a:ext cx="0" cy="0"/>
          <a:chOff x="0" y="0"/>
          <a:chExt cx="0" cy="0"/>
        </a:xfrm>
      </p:grpSpPr>
      <p:sp>
        <p:nvSpPr>
          <p:cNvPr id="1048707" name="Rectangle 2"/>
          <p:cNvSpPr>
            <a:spLocks noGrp="1" noChangeArrowheads="1"/>
          </p:cNvSpPr>
          <p:nvPr>
            <p:ph type="title"/>
          </p:nvPr>
        </p:nvSpPr>
        <p:spPr>
          <a:xfrm>
            <a:off x="457200" y="762000"/>
            <a:ext cx="8229600" cy="1139825"/>
          </a:xfrm>
        </p:spPr>
        <p:txBody>
          <a:bodyPr/>
          <a:p>
            <a:r>
              <a:rPr b="1" sz="4000" lang="fa-IR"/>
              <a:t>1- کاربرد روزانه:</a:t>
            </a:r>
            <a:endParaRPr b="1" sz="4000" lang="en-US"/>
          </a:p>
        </p:txBody>
      </p:sp>
      <p:sp>
        <p:nvSpPr>
          <p:cNvPr id="1048708" name="Rectangle 3"/>
          <p:cNvSpPr>
            <a:spLocks noGrp="1" noChangeArrowheads="1"/>
          </p:cNvSpPr>
          <p:nvPr>
            <p:ph type="body" idx="1"/>
          </p:nvPr>
        </p:nvSpPr>
        <p:spPr>
          <a:xfrm>
            <a:off x="457200" y="2362200"/>
            <a:ext cx="8229600" cy="2438400"/>
          </a:xfrm>
        </p:spPr>
        <p:txBody>
          <a:bodyPr/>
          <a:p>
            <a:pPr algn="ctr" rtl="1">
              <a:lnSpc>
                <a:spcPct val="90000"/>
              </a:lnSpc>
              <a:buFont typeface="Wingdings" pitchFamily="2" charset="2"/>
              <a:buNone/>
            </a:pPr>
            <a:r>
              <a:rPr b="1" dirty="0" lang="fa-IR"/>
              <a:t>   آمار در تسریع برنامه ها و کارایی آنها ، تهیه آزمون و تفسیر نمره ها توسط معلم، تفسیر </a:t>
            </a:r>
            <a:r>
              <a:rPr b="1" dirty="0" lang="fa-IR" smtClean="0"/>
              <a:t>مشاهدات </a:t>
            </a:r>
            <a:r>
              <a:rPr b="1" dirty="0" lang="fa-IR"/>
              <a:t>توسط روانشناسان، ارزشیابی اطلاعات و تعمیم آنها توسط جامعه شناسان کمک می کند.</a:t>
            </a:r>
            <a:r>
              <a:rPr b="1" dirty="0" lang="en-US"/>
              <a:t/>
            </a:r>
            <a:br>
              <a:rPr b="1" dirty="0" lang="en-US"/>
            </a:br>
            <a:endParaRPr b="1" dirty="0" lang="en-US"/>
          </a:p>
        </p:txBody>
      </p:sp>
    </p:spTree>
  </p:cSld>
  <p:clrMapOvr>
    <a:masterClrMapping/>
  </p:clrMapOvr>
  <p:transition xmlns:p14="http://schemas.microsoft.com/office/powerpoint/2010/main" spd="med"/>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626" name=""/>
        <p:cNvGrpSpPr/>
        <p:nvPr/>
      </p:nvGrpSpPr>
      <p:grpSpPr>
        <a:xfrm>
          <a:off x="0" y="0"/>
          <a:ext cx="0" cy="0"/>
          <a:chOff x="0" y="0"/>
          <a:chExt cx="0" cy="0"/>
        </a:xfrm>
      </p:grpSpPr>
      <p:sp>
        <p:nvSpPr>
          <p:cNvPr id="1049351" name="Rectangle 2"/>
          <p:cNvSpPr>
            <a:spLocks noGrp="1" noChangeArrowheads="1"/>
          </p:cNvSpPr>
          <p:nvPr>
            <p:ph type="title"/>
          </p:nvPr>
        </p:nvSpPr>
        <p:spPr/>
        <p:txBody>
          <a:bodyPr/>
          <a:p>
            <a:pPr rtl="1"/>
            <a:r>
              <a:rPr b="1" sz="4000" lang="fa-IR"/>
              <a:t>انواع شاخصهای پراکندگی</a:t>
            </a:r>
            <a:endParaRPr b="1" sz="4000" lang="en-US"/>
          </a:p>
        </p:txBody>
      </p:sp>
      <p:sp>
        <p:nvSpPr>
          <p:cNvPr id="1049352" name="Rectangle 3"/>
          <p:cNvSpPr>
            <a:spLocks noGrp="1" noChangeArrowheads="1"/>
          </p:cNvSpPr>
          <p:nvPr>
            <p:ph type="body" idx="1"/>
          </p:nvPr>
        </p:nvSpPr>
        <p:spPr>
          <a:xfrm>
            <a:off x="457200" y="1600200"/>
            <a:ext cx="8229600" cy="3200400"/>
          </a:xfrm>
        </p:spPr>
        <p:txBody>
          <a:bodyPr/>
          <a:p>
            <a:pPr algn="r" rtl="1">
              <a:buFont typeface="Wingdings" pitchFamily="2" charset="2"/>
              <a:buNone/>
            </a:pPr>
            <a:r>
              <a:rPr b="1" dirty="0" lang="fa-IR"/>
              <a:t>  الف: دامنه تغییرات </a:t>
            </a:r>
            <a:endParaRPr b="1" dirty="0" lang="fa-IR" smtClean="0"/>
          </a:p>
          <a:p>
            <a:pPr algn="r" rtl="1">
              <a:buFont typeface="Wingdings" pitchFamily="2" charset="2"/>
              <a:buNone/>
            </a:pPr>
            <a:r>
              <a:rPr b="1" dirty="0" lang="fa-IR" smtClean="0"/>
              <a:t>ب</a:t>
            </a:r>
            <a:r>
              <a:rPr b="1" dirty="0" lang="fa-IR"/>
              <a:t>: انحراف </a:t>
            </a:r>
            <a:r>
              <a:rPr b="1" dirty="0" lang="fa-IR" smtClean="0"/>
              <a:t>چارکی  </a:t>
            </a:r>
            <a:r>
              <a:rPr b="1" dirty="0" lang="fa-IR"/>
              <a:t>ج: </a:t>
            </a:r>
            <a:r>
              <a:rPr b="1" dirty="0" lang="fa-IR" smtClean="0"/>
              <a:t>واریانس  </a:t>
            </a:r>
            <a:r>
              <a:rPr b="1" dirty="0" lang="fa-IR"/>
              <a:t>د: </a:t>
            </a:r>
            <a:r>
              <a:rPr b="1" dirty="0" lang="fa-IR" smtClean="0"/>
              <a:t>انحراف </a:t>
            </a:r>
            <a:r>
              <a:rPr b="1" dirty="0" lang="fa-IR"/>
              <a:t>استاندارد</a:t>
            </a:r>
            <a:r>
              <a:rPr b="1" dirty="0" lang="fa-IR" smtClean="0"/>
              <a:t>.</a:t>
            </a:r>
            <a:endParaRPr b="1" dirty="0" lang="fa-IR"/>
          </a:p>
          <a:p>
            <a:pPr algn="r" rtl="1">
              <a:buFont typeface="Wingdings" pitchFamily="2" charset="2"/>
              <a:buNone/>
            </a:pPr>
            <a:r>
              <a:rPr b="1" dirty="0" lang="fa-IR"/>
              <a:t> </a:t>
            </a:r>
            <a:r>
              <a:rPr b="1" dirty="0" lang="fa-IR" smtClean="0"/>
              <a:t> </a:t>
            </a:r>
            <a:r>
              <a:rPr b="1" dirty="0" lang="fa-IR"/>
              <a:t>دامنه تغییرات:</a:t>
            </a:r>
          </a:p>
          <a:p>
            <a:pPr algn="r" rtl="1"/>
            <a:endParaRPr b="1" dirty="0" lang="fa-IR"/>
          </a:p>
          <a:p>
            <a:pPr algn="r" rtl="1">
              <a:buFont typeface="Wingdings" pitchFamily="2" charset="2"/>
              <a:buNone/>
            </a:pPr>
            <a:r>
              <a:rPr b="1" dirty="0" lang="fa-IR"/>
              <a:t>  نکته : عدد 1 ناشی از حدود واقعی طبقات است.</a:t>
            </a:r>
            <a:endParaRPr b="1" dirty="0" lang="en-US"/>
          </a:p>
        </p:txBody>
      </p:sp>
      <p:sp>
        <p:nvSpPr>
          <p:cNvPr id="1049353" name="Rectangle 4"/>
          <p:cNvSpPr>
            <a:spLocks noChangeArrowheads="1"/>
          </p:cNvSpPr>
          <p:nvPr/>
        </p:nvSpPr>
        <p:spPr bwMode="auto">
          <a:xfrm>
            <a:off x="0" y="3319463"/>
            <a:ext cx="9144000" cy="0"/>
          </a:xfrm>
          <a:prstGeom prst="rect"/>
          <a:noFill/>
          <a:ln w="9525">
            <a:noFill/>
            <a:miter lim="800000"/>
            <a:headEnd/>
            <a:tailEnd/>
          </a:ln>
          <a:effectLst/>
        </p:spPr>
        <p:txBody>
          <a:bodyPr anchor="ctr" wrap="none">
            <a:spAutoFit/>
          </a:bodyPr>
          <a:p>
            <a:endParaRPr lang="en-US"/>
          </a:p>
        </p:txBody>
      </p:sp>
      <p:graphicFrame>
        <p:nvGraphicFramePr>
          <p:cNvPr id="4194376" name="Object 5"/>
          <p:cNvGraphicFramePr>
            <a:graphicFrameLocks noChangeAspect="1"/>
          </p:cNvGraphicFramePr>
          <p:nvPr/>
        </p:nvGraphicFramePr>
        <p:xfrm>
          <a:off x="2057400" y="2819400"/>
          <a:ext cx="3048000" cy="701675"/>
        </p:xfrm>
        <a:graphic>
          <a:graphicData uri="http://schemas.openxmlformats.org/presentationml/2006/ole">
            <mc:AlternateContent xmlns:mc="http://schemas.openxmlformats.org/markup-compatibility/2006">
              <mc:Choice xmlns:v="urn:schemas-microsoft-com:vml" Requires="v">
                <p:oleObj name="Equation" r:id="rId1" spid="_x0000_s227342" imgH="215806" imgW="1053643" progId="Equation.3">
                  <p:embed/>
                </p:oleObj>
              </mc:Choice>
              <mc:Fallback>
                <p:oleObj name="Equation" r:id="rId1" imgH="215806" imgW="1053643" progId="Equation.3">
                  <p:embed/>
                  <p:pic>
                    <p:nvPicPr>
                      <p:cNvPr id="2097214"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2057400" y="2819400"/>
                        <a:ext cx="3048000" cy="701675"/>
                      </a:xfrm>
                      <a:prstGeom prst="rect"/>
                      <a:noFill/>
                    </p:spPr>
                  </p:pic>
                </p:oleObj>
              </mc:Fallback>
            </mc:AlternateContent>
          </a:graphicData>
        </a:graphic>
      </p:graphicFrame>
      <p:sp>
        <p:nvSpPr>
          <p:cNvPr id="1049354" name="Rectangle 6"/>
          <p:cNvSpPr>
            <a:spLocks noChangeArrowheads="1"/>
          </p:cNvSpPr>
          <p:nvPr/>
        </p:nvSpPr>
        <p:spPr bwMode="auto">
          <a:xfrm>
            <a:off x="0" y="3538538"/>
            <a:ext cx="9144000" cy="0"/>
          </a:xfrm>
          <a:prstGeom prst="rect"/>
          <a:noFill/>
          <a:ln w="9525">
            <a:noFill/>
            <a:miter lim="800000"/>
            <a:headEnd/>
            <a:tailEnd/>
          </a:ln>
          <a:effectLst/>
        </p:spPr>
        <p:txBody>
          <a:bodyPr anchor="ctr" wrap="none">
            <a:spAutoFit/>
          </a:bodyPr>
          <a:p>
            <a:endParaRPr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376"/>
                                        </p:tgtEl>
                                        <p:attrNameLst>
                                          <p:attrName>style.visibility</p:attrName>
                                        </p:attrNameLst>
                                      </p:cBhvr>
                                      <p:to>
                                        <p:strVal val="visible"/>
                                      </p:to>
                                    </p:set>
                                    <p:anim calcmode="lin" valueType="num">
                                      <p:cBhvr>
                                        <p:cTn dur="500" fill="hold" id="7"/>
                                        <p:tgtEl>
                                          <p:spTgt spid="4194376"/>
                                        </p:tgtEl>
                                        <p:attrNameLst>
                                          <p:attrName>ppt_w</p:attrName>
                                        </p:attrNameLst>
                                      </p:cBhvr>
                                      <p:tavLst>
                                        <p:tav tm="0">
                                          <p:val>
                                            <p:fltVal val="0.0"/>
                                          </p:val>
                                        </p:tav>
                                        <p:tav tm="100000">
                                          <p:val>
                                            <p:strVal val="#ppt_w"/>
                                          </p:val>
                                        </p:tav>
                                      </p:tavLst>
                                    </p:anim>
                                    <p:anim calcmode="lin" valueType="num">
                                      <p:cBhvr>
                                        <p:cTn dur="500" fill="hold" id="8"/>
                                        <p:tgtEl>
                                          <p:spTgt spid="4194376"/>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629" name=""/>
        <p:cNvGrpSpPr/>
        <p:nvPr/>
      </p:nvGrpSpPr>
      <p:grpSpPr>
        <a:xfrm>
          <a:off x="0" y="0"/>
          <a:ext cx="0" cy="0"/>
          <a:chOff x="0" y="0"/>
          <a:chExt cx="0" cy="0"/>
        </a:xfrm>
      </p:grpSpPr>
      <p:sp>
        <p:nvSpPr>
          <p:cNvPr id="1049358" name="Rectangle 2"/>
          <p:cNvSpPr>
            <a:spLocks noGrp="1" noChangeArrowheads="1"/>
          </p:cNvSpPr>
          <p:nvPr>
            <p:ph type="title"/>
          </p:nvPr>
        </p:nvSpPr>
        <p:spPr>
          <a:xfrm>
            <a:off x="533400" y="1600200"/>
            <a:ext cx="8229600" cy="3733800"/>
          </a:xfrm>
        </p:spPr>
        <p:txBody>
          <a:bodyPr/>
          <a:p>
            <a:pPr rtl="1"/>
            <a:r>
              <a:rPr b="1" sz="3200" lang="fa-IR"/>
              <a:t>نکته: وجود یا فقدان پراکندگی ضرورتا ً نه خوب است نه بد بلکه بستگی به هدف پژوهش دارد.</a:t>
            </a:r>
            <a:br>
              <a:rPr b="1" sz="3200" lang="fa-IR"/>
            </a:br>
            <a:r>
              <a:rPr b="1" sz="3200" lang="fa-IR"/>
              <a:t>مثلا ً در صورتی که تعیین میزان معلومات یک گروه مد نظر باشد پراکندگی زیاد مطلوب است. ولی در صورتی که میزان یادگیری مطالب تدریس شده مد نظر باشد پراکندگی کم مطلوب است.</a:t>
            </a:r>
            <a:endParaRPr b="1" sz="3200" lang="en-US"/>
          </a:p>
        </p:txBody>
      </p:sp>
    </p:spTree>
  </p:cSld>
  <p:clrMapOvr>
    <a:masterClrMapping/>
  </p:clrMapOvr>
  <p:transition xmlns:p14="http://schemas.microsoft.com/office/powerpoint/2010/main" spd="med"/>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632" name=""/>
        <p:cNvGrpSpPr/>
        <p:nvPr/>
      </p:nvGrpSpPr>
      <p:grpSpPr>
        <a:xfrm>
          <a:off x="0" y="0"/>
          <a:ext cx="0" cy="0"/>
          <a:chOff x="0" y="0"/>
          <a:chExt cx="0" cy="0"/>
        </a:xfrm>
      </p:grpSpPr>
      <p:sp>
        <p:nvSpPr>
          <p:cNvPr id="1049362" name="Rectangle 2"/>
          <p:cNvSpPr>
            <a:spLocks noGrp="1" noChangeArrowheads="1"/>
          </p:cNvSpPr>
          <p:nvPr>
            <p:ph type="title"/>
          </p:nvPr>
        </p:nvSpPr>
        <p:spPr>
          <a:xfrm>
            <a:off x="609600" y="1066800"/>
            <a:ext cx="8229600" cy="4267200"/>
          </a:xfrm>
        </p:spPr>
        <p:txBody>
          <a:bodyPr/>
          <a:p>
            <a:pPr algn="just" rtl="1"/>
            <a:r>
              <a:rPr b="1" sz="3200" lang="fa-IR"/>
              <a:t>نکته: به دلیل اینکه دامنه تغییرات فقط پراکندگی بین بزرگترین و کوچکترین نمره ها را تعیین می کند قادر به توصیف توزیع نمره ها به صورت حقیقی نیست.</a:t>
            </a:r>
            <a:br>
              <a:rPr b="1" sz="3200" lang="fa-IR"/>
            </a:br>
            <a:r>
              <a:rPr b="1" sz="3200" lang="fa-IR"/>
              <a:t>نکته: دامنه تغییرات یک شاخص پایدار پراکندگی نیست زیرا مقدار آن با تغییر یک نمره (کوچکترین یا بزگترین) تغییر می کند.</a:t>
            </a:r>
            <a:br>
              <a:rPr b="1" sz="3200" lang="fa-IR"/>
            </a:br>
            <a:r>
              <a:rPr b="1" sz="3200" lang="fa-IR"/>
              <a:t>نکته: استفاده از دامنه تغییرات مستلزم داشتن مقیاس فاصله ای است.</a:t>
            </a:r>
            <a:endParaRPr b="1" sz="3200" lang="en-US"/>
          </a:p>
        </p:txBody>
      </p:sp>
    </p:spTree>
  </p:cSld>
  <p:clrMapOvr>
    <a:masterClrMapping/>
  </p:clrMapOvr>
  <p:transition xmlns:p14="http://schemas.microsoft.com/office/powerpoint/2010/main" spd="med"/>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635" name=""/>
        <p:cNvGrpSpPr/>
        <p:nvPr/>
      </p:nvGrpSpPr>
      <p:grpSpPr>
        <a:xfrm>
          <a:off x="0" y="0"/>
          <a:ext cx="0" cy="0"/>
          <a:chOff x="0" y="0"/>
          <a:chExt cx="0" cy="0"/>
        </a:xfrm>
      </p:grpSpPr>
      <p:sp>
        <p:nvSpPr>
          <p:cNvPr id="1049366" name="Rectangle 2"/>
          <p:cNvSpPr>
            <a:spLocks noGrp="1" noChangeArrowheads="1"/>
          </p:cNvSpPr>
          <p:nvPr>
            <p:ph type="ctrTitle"/>
          </p:nvPr>
        </p:nvSpPr>
        <p:spPr>
          <a:xfrm>
            <a:off x="762000" y="838200"/>
            <a:ext cx="7772400" cy="838200"/>
          </a:xfrm>
        </p:spPr>
        <p:txBody>
          <a:bodyPr/>
          <a:p>
            <a:r>
              <a:rPr b="1" sz="4000" lang="fa-IR"/>
              <a:t>انحراف چارکی </a:t>
            </a:r>
            <a:endParaRPr b="1" sz="4000" lang="en-US"/>
          </a:p>
        </p:txBody>
      </p:sp>
      <p:sp>
        <p:nvSpPr>
          <p:cNvPr id="1049367" name="Rectangle 3"/>
          <p:cNvSpPr>
            <a:spLocks noGrp="1" noChangeArrowheads="1"/>
          </p:cNvSpPr>
          <p:nvPr>
            <p:ph type="subTitle" idx="1"/>
          </p:nvPr>
        </p:nvSpPr>
        <p:spPr>
          <a:xfrm>
            <a:off x="1371600" y="2133600"/>
            <a:ext cx="6858000" cy="990600"/>
          </a:xfrm>
        </p:spPr>
        <p:txBody>
          <a:bodyPr/>
          <a:p>
            <a:pPr rtl="1">
              <a:lnSpc>
                <a:spcPct val="90000"/>
              </a:lnSpc>
            </a:pPr>
            <a:r>
              <a:rPr b="1" lang="fa-IR"/>
              <a:t>این شاخص میزان پراکندگی را در اطراف مرکز توزیع نمره ها نشان می دهد.</a:t>
            </a:r>
            <a:endParaRPr b="1" lang="en-US"/>
          </a:p>
        </p:txBody>
      </p:sp>
      <p:sp>
        <p:nvSpPr>
          <p:cNvPr id="1049368" name="Rectangle 4"/>
          <p:cNvSpPr>
            <a:spLocks noChangeArrowheads="1"/>
          </p:cNvSpPr>
          <p:nvPr/>
        </p:nvSpPr>
        <p:spPr bwMode="auto">
          <a:xfrm>
            <a:off x="0" y="3276600"/>
            <a:ext cx="9144000" cy="0"/>
          </a:xfrm>
          <a:prstGeom prst="rect"/>
          <a:noFill/>
          <a:ln w="9525">
            <a:noFill/>
            <a:miter lim="800000"/>
            <a:headEnd/>
            <a:tailEnd/>
          </a:ln>
          <a:effectLst/>
        </p:spPr>
        <p:txBody>
          <a:bodyPr anchor="ctr" wrap="none">
            <a:spAutoFit/>
          </a:bodyPr>
          <a:p>
            <a:endParaRPr lang="en-US"/>
          </a:p>
        </p:txBody>
      </p:sp>
      <p:sp>
        <p:nvSpPr>
          <p:cNvPr id="1049369" name="Rectangle 5"/>
          <p:cNvSpPr>
            <a:spLocks noChangeArrowheads="1"/>
          </p:cNvSpPr>
          <p:nvPr/>
        </p:nvSpPr>
        <p:spPr bwMode="auto">
          <a:xfrm>
            <a:off x="0" y="3981450"/>
            <a:ext cx="9144000" cy="0"/>
          </a:xfrm>
          <a:prstGeom prst="rect"/>
          <a:noFill/>
          <a:ln w="9525">
            <a:noFill/>
            <a:miter lim="800000"/>
            <a:headEnd/>
            <a:tailEnd/>
          </a:ln>
          <a:effectLst/>
        </p:spPr>
        <p:txBody>
          <a:bodyPr anchor="ctr" wrap="none">
            <a:spAutoFit/>
          </a:bodyPr>
          <a:p>
            <a:pPr>
              <a:tabLst>
                <a:tab algn="l" pos="1341438"/>
              </a:tabLst>
            </a:pPr>
            <a:endParaRPr lang="en-US">
              <a:latin typeface="Arial" charset="0"/>
            </a:endParaRPr>
          </a:p>
        </p:txBody>
      </p:sp>
      <p:grpSp>
        <p:nvGrpSpPr>
          <p:cNvPr id="636" name="Group 6"/>
          <p:cNvGrpSpPr/>
          <p:nvPr/>
        </p:nvGrpSpPr>
        <p:grpSpPr bwMode="auto">
          <a:xfrm>
            <a:off x="457200" y="3124200"/>
            <a:ext cx="8501063" cy="2667000"/>
            <a:chOff x="288" y="1968"/>
            <a:chExt cx="5355" cy="1680"/>
          </a:xfrm>
        </p:grpSpPr>
        <p:graphicFrame>
          <p:nvGraphicFramePr>
            <p:cNvPr id="4194377" name="Object 7"/>
            <p:cNvGraphicFramePr>
              <a:graphicFrameLocks noChangeAspect="1"/>
            </p:cNvGraphicFramePr>
            <p:nvPr/>
          </p:nvGraphicFramePr>
          <p:xfrm>
            <a:off x="288" y="1968"/>
            <a:ext cx="1392" cy="784"/>
          </p:xfrm>
          <a:graphic>
            <a:graphicData uri="http://schemas.openxmlformats.org/presentationml/2006/ole">
              <mc:AlternateContent xmlns:mc="http://schemas.openxmlformats.org/markup-compatibility/2006">
                <mc:Choice xmlns:v="urn:schemas-microsoft-com:vml" Requires="v">
                  <p:oleObj name="Equation" r:id="rId1" spid="_x0000_s233523" imgH="393529" imgW="799753" progId="Equation.3">
                    <p:embed/>
                  </p:oleObj>
                </mc:Choice>
                <mc:Fallback>
                  <p:oleObj name="Equation" r:id="rId1" imgH="393529" imgW="799753" progId="Equation.3">
                    <p:embed/>
                    <p:pic>
                      <p:nvPicPr>
                        <p:cNvPr id="2097215" name="Picture 7"/>
                        <p:cNvPicPr>
                          <a:picLocks noChangeAspect="1" noChangeArrowheads="1"/>
                        </p:cNvPicPr>
                        <p:nvPr/>
                      </p:nvPicPr>
                      <p:blipFill>
                        <a:blip xmlns:r="http://schemas.openxmlformats.org/officeDocument/2006/relationships" r:embed="rId2">
                          <a:lum bright="100000"/>
                        </a:blip>
                        <a:srcRect/>
                        <a:stretch>
                          <a:fillRect/>
                        </a:stretch>
                      </p:blipFill>
                      <p:spPr bwMode="auto">
                        <a:xfrm>
                          <a:off x="288" y="1968"/>
                          <a:ext cx="1392" cy="784"/>
                        </a:xfrm>
                        <a:prstGeom prst="rect"/>
                        <a:noFill/>
                      </p:spPr>
                    </p:pic>
                  </p:oleObj>
                </mc:Fallback>
              </mc:AlternateContent>
            </a:graphicData>
          </a:graphic>
        </p:graphicFrame>
        <p:sp>
          <p:nvSpPr>
            <p:cNvPr id="1049370" name="Rectangle 8"/>
            <p:cNvSpPr>
              <a:spLocks noChangeArrowheads="1"/>
            </p:cNvSpPr>
            <p:nvPr/>
          </p:nvSpPr>
          <p:spPr bwMode="auto">
            <a:xfrm>
              <a:off x="288" y="2909"/>
              <a:ext cx="1920" cy="365"/>
            </a:xfrm>
            <a:prstGeom prst="rect"/>
            <a:noFill/>
            <a:ln w="9525">
              <a:noFill/>
              <a:miter lim="800000"/>
              <a:headEnd/>
              <a:tailEnd/>
            </a:ln>
            <a:effectLst/>
          </p:spPr>
          <p:txBody>
            <a:bodyPr anchor="ctr">
              <a:spAutoFit/>
            </a:bodyPr>
            <a:p>
              <a:pPr>
                <a:tabLst>
                  <a:tab algn="l" pos="1341438"/>
                </a:tabLst>
              </a:pPr>
              <a:r>
                <a:rPr b="1" sz="3200" lang="en-US"/>
                <a:t>Q =</a:t>
              </a:r>
              <a:r>
                <a:rPr b="1" sz="3200" lang="fa-IR"/>
                <a:t>انحراف چارکی</a:t>
              </a:r>
              <a:r>
                <a:rPr lang="en-US"/>
                <a:t> </a:t>
              </a:r>
            </a:p>
          </p:txBody>
        </p:sp>
        <p:graphicFrame>
          <p:nvGraphicFramePr>
            <p:cNvPr id="4194378" name="Object 9"/>
            <p:cNvGraphicFramePr>
              <a:graphicFrameLocks noChangeAspect="1"/>
            </p:cNvGraphicFramePr>
            <p:nvPr/>
          </p:nvGraphicFramePr>
          <p:xfrm>
            <a:off x="2688" y="2400"/>
            <a:ext cx="324" cy="576"/>
          </p:xfrm>
          <a:graphic>
            <a:graphicData uri="http://schemas.openxmlformats.org/presentationml/2006/ole">
              <mc:AlternateContent xmlns:mc="http://schemas.openxmlformats.org/markup-compatibility/2006">
                <mc:Choice xmlns:v="urn:schemas-microsoft-com:vml" Requires="v">
                  <p:oleObj name="Equation" r:id="rId3" spid="_x0000_s233524" imgH="228402" imgW="88823" progId="Equation.3">
                    <p:embed/>
                  </p:oleObj>
                </mc:Choice>
                <mc:Fallback>
                  <p:oleObj name="Equation" r:id="rId3" imgH="228402" imgW="88823" progId="Equation.3">
                    <p:embed/>
                    <p:pic>
                      <p:nvPicPr>
                        <p:cNvPr id="2097216" name="Picture 9"/>
                        <p:cNvPicPr>
                          <a:picLocks noChangeAspect="1" noChangeArrowheads="1"/>
                        </p:cNvPicPr>
                        <p:nvPr/>
                      </p:nvPicPr>
                      <p:blipFill>
                        <a:blip xmlns:r="http://schemas.openxmlformats.org/officeDocument/2006/relationships" r:embed="rId4">
                          <a:lum bright="100000"/>
                        </a:blip>
                        <a:srcRect/>
                        <a:stretch>
                          <a:fillRect/>
                        </a:stretch>
                      </p:blipFill>
                      <p:spPr bwMode="auto">
                        <a:xfrm>
                          <a:off x="2688" y="2400"/>
                          <a:ext cx="324" cy="576"/>
                        </a:xfrm>
                        <a:prstGeom prst="rect"/>
                        <a:noFill/>
                      </p:spPr>
                    </p:pic>
                  </p:oleObj>
                </mc:Fallback>
              </mc:AlternateContent>
            </a:graphicData>
          </a:graphic>
        </p:graphicFrame>
        <p:graphicFrame>
          <p:nvGraphicFramePr>
            <p:cNvPr id="4194379" name="Object 10"/>
            <p:cNvGraphicFramePr>
              <a:graphicFrameLocks noChangeAspect="1"/>
            </p:cNvGraphicFramePr>
            <p:nvPr/>
          </p:nvGraphicFramePr>
          <p:xfrm>
            <a:off x="4128" y="2592"/>
            <a:ext cx="480" cy="384"/>
          </p:xfrm>
          <a:graphic>
            <a:graphicData uri="http://schemas.openxmlformats.org/presentationml/2006/ole">
              <mc:AlternateContent xmlns:mc="http://schemas.openxmlformats.org/markup-compatibility/2006">
                <mc:Choice xmlns:v="urn:schemas-microsoft-com:vml" Requires="v">
                  <p:oleObj name="Equation" r:id="rId5" spid="_x0000_s233525" imgH="152334" imgW="190417" progId="Equation.3">
                    <p:embed/>
                  </p:oleObj>
                </mc:Choice>
                <mc:Fallback>
                  <p:oleObj name="Equation" r:id="rId5" imgH="152334" imgW="190417" progId="Equation.3">
                    <p:embed/>
                    <p:pic>
                      <p:nvPicPr>
                        <p:cNvPr id="2097217" name="Picture 10"/>
                        <p:cNvPicPr>
                          <a:picLocks noChangeAspect="1" noChangeArrowheads="1"/>
                        </p:cNvPicPr>
                        <p:nvPr/>
                      </p:nvPicPr>
                      <p:blipFill>
                        <a:blip xmlns:r="http://schemas.openxmlformats.org/officeDocument/2006/relationships" r:embed="rId6">
                          <a:lum bright="100000"/>
                        </a:blip>
                        <a:srcRect/>
                        <a:stretch>
                          <a:fillRect/>
                        </a:stretch>
                      </p:blipFill>
                      <p:spPr bwMode="auto">
                        <a:xfrm>
                          <a:off x="4128" y="2592"/>
                          <a:ext cx="480" cy="384"/>
                        </a:xfrm>
                        <a:prstGeom prst="rect"/>
                        <a:noFill/>
                      </p:spPr>
                    </p:pic>
                  </p:oleObj>
                </mc:Fallback>
              </mc:AlternateContent>
            </a:graphicData>
          </a:graphic>
        </p:graphicFrame>
        <p:sp>
          <p:nvSpPr>
            <p:cNvPr id="1049371" name="Rectangle 11"/>
            <p:cNvSpPr>
              <a:spLocks noChangeArrowheads="1"/>
            </p:cNvSpPr>
            <p:nvPr/>
          </p:nvSpPr>
          <p:spPr bwMode="auto">
            <a:xfrm>
              <a:off x="2256" y="2460"/>
              <a:ext cx="528" cy="365"/>
            </a:xfrm>
            <a:prstGeom prst="rect"/>
            <a:noFill/>
            <a:ln w="9525">
              <a:noFill/>
              <a:miter lim="800000"/>
              <a:headEnd/>
              <a:tailEnd/>
            </a:ln>
            <a:effectLst/>
          </p:spPr>
          <p:txBody>
            <a:bodyPr anchor="ctr">
              <a:spAutoFit/>
            </a:bodyPr>
            <a:p>
              <a:pPr algn="r" rtl="1"/>
              <a:r>
                <a:rPr b="1" sz="3200" lang="en-US">
                  <a:latin typeface="Arial" charset="0"/>
                  <a:cs typeface="Times New Roman" pitchFamily="18" charset="0"/>
                </a:rPr>
                <a:t>Q</a:t>
              </a:r>
              <a:endParaRPr b="1" sz="3200" lang="en-US">
                <a:latin typeface="Arial" charset="0"/>
              </a:endParaRPr>
            </a:p>
          </p:txBody>
        </p:sp>
        <p:sp>
          <p:nvSpPr>
            <p:cNvPr id="1049372" name="Rectangle 12"/>
            <p:cNvSpPr>
              <a:spLocks noChangeArrowheads="1"/>
            </p:cNvSpPr>
            <p:nvPr/>
          </p:nvSpPr>
          <p:spPr bwMode="auto">
            <a:xfrm>
              <a:off x="2928" y="2544"/>
              <a:ext cx="1271" cy="365"/>
            </a:xfrm>
            <a:prstGeom prst="rect"/>
            <a:noFill/>
            <a:ln w="9525">
              <a:noFill/>
              <a:miter lim="800000"/>
              <a:headEnd/>
              <a:tailEnd/>
            </a:ln>
            <a:effectLst/>
          </p:spPr>
          <p:txBody>
            <a:bodyPr anchor="ctr" wrap="none">
              <a:spAutoFit/>
            </a:bodyPr>
            <a:p>
              <a:r>
                <a:rPr b="1" sz="3200" lang="en-US">
                  <a:latin typeface="Arial" charset="0"/>
                  <a:cs typeface="Times New Roman" pitchFamily="18" charset="0"/>
                </a:rPr>
                <a:t>= </a:t>
              </a:r>
              <a:r>
                <a:rPr b="1" sz="3200" lang="fa-IR">
                  <a:latin typeface="Arial" charset="0"/>
                  <a:cs typeface="Times New Roman" pitchFamily="18" charset="0"/>
                </a:rPr>
                <a:t>چارک سوم</a:t>
              </a:r>
              <a:endParaRPr b="1" sz="3200" lang="en-US">
                <a:latin typeface="Arial" charset="0"/>
              </a:endParaRPr>
            </a:p>
          </p:txBody>
        </p:sp>
        <p:sp>
          <p:nvSpPr>
            <p:cNvPr id="1049373" name="Rectangle 13"/>
            <p:cNvSpPr>
              <a:spLocks noChangeArrowheads="1"/>
            </p:cNvSpPr>
            <p:nvPr/>
          </p:nvSpPr>
          <p:spPr bwMode="auto">
            <a:xfrm>
              <a:off x="2499" y="2439"/>
              <a:ext cx="136" cy="144"/>
            </a:xfrm>
            <a:prstGeom prst="rect"/>
            <a:noFill/>
            <a:ln w="9525">
              <a:noFill/>
              <a:miter lim="800000"/>
              <a:headEnd/>
              <a:tailEnd/>
            </a:ln>
            <a:effectLst/>
          </p:spPr>
          <p:txBody>
            <a:bodyPr anchor="ctr" wrap="none">
              <a:spAutoFit/>
            </a:bodyPr>
            <a:p>
              <a:r>
                <a:rPr sz="900" lang="en-US">
                  <a:latin typeface="Arial" charset="0"/>
                </a:rPr>
                <a:t> </a:t>
              </a:r>
              <a:endParaRPr lang="en-US">
                <a:latin typeface="Arial" charset="0"/>
              </a:endParaRPr>
            </a:p>
          </p:txBody>
        </p:sp>
        <p:graphicFrame>
          <p:nvGraphicFramePr>
            <p:cNvPr id="4194380" name="Object 14"/>
            <p:cNvGraphicFramePr>
              <a:graphicFrameLocks noChangeAspect="1"/>
            </p:cNvGraphicFramePr>
            <p:nvPr/>
          </p:nvGraphicFramePr>
          <p:xfrm>
            <a:off x="2784" y="3024"/>
            <a:ext cx="250" cy="624"/>
          </p:xfrm>
          <a:graphic>
            <a:graphicData uri="http://schemas.openxmlformats.org/presentationml/2006/ole">
              <mc:AlternateContent xmlns:mc="http://schemas.openxmlformats.org/markup-compatibility/2006">
                <mc:Choice xmlns:v="urn:schemas-microsoft-com:vml" Requires="v">
                  <p:oleObj name="Equation" r:id="rId7" spid="_x0000_s233526" imgH="215526" imgW="76068" progId="Equation.3">
                    <p:embed/>
                  </p:oleObj>
                </mc:Choice>
                <mc:Fallback>
                  <p:oleObj name="Equation" r:id="rId7" imgH="215526" imgW="76068" progId="Equation.3">
                    <p:embed/>
                    <p:pic>
                      <p:nvPicPr>
                        <p:cNvPr id="2097218" name="Picture 14"/>
                        <p:cNvPicPr>
                          <a:picLocks noChangeAspect="1" noChangeArrowheads="1"/>
                        </p:cNvPicPr>
                        <p:nvPr/>
                      </p:nvPicPr>
                      <p:blipFill>
                        <a:blip xmlns:r="http://schemas.openxmlformats.org/officeDocument/2006/relationships" r:embed="rId8">
                          <a:lum bright="100000"/>
                        </a:blip>
                        <a:srcRect/>
                        <a:stretch>
                          <a:fillRect/>
                        </a:stretch>
                      </p:blipFill>
                      <p:spPr bwMode="auto">
                        <a:xfrm>
                          <a:off x="2784" y="3024"/>
                          <a:ext cx="250" cy="624"/>
                        </a:xfrm>
                        <a:prstGeom prst="rect"/>
                        <a:noFill/>
                      </p:spPr>
                    </p:pic>
                  </p:oleObj>
                </mc:Fallback>
              </mc:AlternateContent>
            </a:graphicData>
          </a:graphic>
        </p:graphicFrame>
        <p:graphicFrame>
          <p:nvGraphicFramePr>
            <p:cNvPr id="4194381" name="Object 15"/>
            <p:cNvGraphicFramePr>
              <a:graphicFrameLocks noChangeAspect="1"/>
            </p:cNvGraphicFramePr>
            <p:nvPr/>
          </p:nvGraphicFramePr>
          <p:xfrm>
            <a:off x="4176" y="3216"/>
            <a:ext cx="480" cy="384"/>
          </p:xfrm>
          <a:graphic>
            <a:graphicData uri="http://schemas.openxmlformats.org/presentationml/2006/ole">
              <mc:AlternateContent xmlns:mc="http://schemas.openxmlformats.org/markup-compatibility/2006">
                <mc:Choice xmlns:v="urn:schemas-microsoft-com:vml" Requires="v">
                  <p:oleObj name="Equation" r:id="rId9" spid="_x0000_s233527" imgH="152334" imgW="190417" progId="Equation.3">
                    <p:embed/>
                  </p:oleObj>
                </mc:Choice>
                <mc:Fallback>
                  <p:oleObj name="Equation" r:id="rId9" imgH="152334" imgW="190417" progId="Equation.3">
                    <p:embed/>
                    <p:pic>
                      <p:nvPicPr>
                        <p:cNvPr id="2097219" name="Picture 15"/>
                        <p:cNvPicPr>
                          <a:picLocks noChangeAspect="1" noChangeArrowheads="1"/>
                        </p:cNvPicPr>
                        <p:nvPr/>
                      </p:nvPicPr>
                      <p:blipFill>
                        <a:blip xmlns:r="http://schemas.openxmlformats.org/officeDocument/2006/relationships" r:embed="rId6">
                          <a:lum bright="100000"/>
                        </a:blip>
                        <a:srcRect/>
                        <a:stretch>
                          <a:fillRect/>
                        </a:stretch>
                      </p:blipFill>
                      <p:spPr bwMode="auto">
                        <a:xfrm>
                          <a:off x="4176" y="3216"/>
                          <a:ext cx="480" cy="384"/>
                        </a:xfrm>
                        <a:prstGeom prst="rect"/>
                        <a:noFill/>
                      </p:spPr>
                    </p:pic>
                  </p:oleObj>
                </mc:Fallback>
              </mc:AlternateContent>
            </a:graphicData>
          </a:graphic>
        </p:graphicFrame>
        <p:sp>
          <p:nvSpPr>
            <p:cNvPr id="1049374" name="Rectangle 16"/>
            <p:cNvSpPr>
              <a:spLocks noChangeArrowheads="1"/>
            </p:cNvSpPr>
            <p:nvPr/>
          </p:nvSpPr>
          <p:spPr bwMode="auto">
            <a:xfrm>
              <a:off x="2544" y="3168"/>
              <a:ext cx="336" cy="365"/>
            </a:xfrm>
            <a:prstGeom prst="rect"/>
            <a:noFill/>
            <a:ln w="9525">
              <a:noFill/>
              <a:miter lim="800000"/>
              <a:headEnd/>
              <a:tailEnd/>
            </a:ln>
            <a:effectLst/>
          </p:spPr>
          <p:txBody>
            <a:bodyPr anchor="ctr">
              <a:spAutoFit/>
            </a:bodyPr>
            <a:p>
              <a:r>
                <a:rPr b="1" sz="3200" lang="en-US">
                  <a:latin typeface="Arial" charset="0"/>
                  <a:cs typeface="Times New Roman" pitchFamily="18" charset="0"/>
                </a:rPr>
                <a:t>Q</a:t>
              </a:r>
              <a:endParaRPr b="1" sz="3200" lang="en-US">
                <a:latin typeface="Arial" charset="0"/>
              </a:endParaRPr>
            </a:p>
          </p:txBody>
        </p:sp>
        <p:sp>
          <p:nvSpPr>
            <p:cNvPr id="1049375" name="Rectangle 17"/>
            <p:cNvSpPr>
              <a:spLocks noChangeArrowheads="1"/>
            </p:cNvSpPr>
            <p:nvPr/>
          </p:nvSpPr>
          <p:spPr bwMode="auto">
            <a:xfrm>
              <a:off x="3024" y="3216"/>
              <a:ext cx="1195" cy="365"/>
            </a:xfrm>
            <a:prstGeom prst="rect"/>
            <a:noFill/>
            <a:ln w="9525">
              <a:noFill/>
              <a:miter lim="800000"/>
              <a:headEnd/>
              <a:tailEnd/>
            </a:ln>
            <a:effectLst/>
          </p:spPr>
          <p:txBody>
            <a:bodyPr anchor="ctr">
              <a:spAutoFit/>
            </a:bodyPr>
            <a:p>
              <a:r>
                <a:rPr b="1" sz="3200" lang="en-US">
                  <a:latin typeface="Arial" charset="0"/>
                  <a:cs typeface="Times New Roman" pitchFamily="18" charset="0"/>
                </a:rPr>
                <a:t>= </a:t>
              </a:r>
              <a:r>
                <a:rPr b="1" sz="3200" lang="fa-IR">
                  <a:latin typeface="Arial" charset="0"/>
                  <a:cs typeface="Times New Roman" pitchFamily="18" charset="0"/>
                </a:rPr>
                <a:t>چارک اول</a:t>
              </a:r>
              <a:r>
                <a:rPr lang="en-US">
                  <a:latin typeface="Arial" charset="0"/>
                  <a:cs typeface="Times New Roman" pitchFamily="18" charset="0"/>
                </a:rPr>
                <a:t> </a:t>
              </a:r>
              <a:endParaRPr lang="en-US">
                <a:latin typeface="Arial" charset="0"/>
              </a:endParaRPr>
            </a:p>
          </p:txBody>
        </p:sp>
        <p:sp>
          <p:nvSpPr>
            <p:cNvPr id="1049376" name="Rectangle 18"/>
            <p:cNvSpPr>
              <a:spLocks noChangeArrowheads="1"/>
            </p:cNvSpPr>
            <p:nvPr/>
          </p:nvSpPr>
          <p:spPr bwMode="auto">
            <a:xfrm>
              <a:off x="4464" y="2592"/>
              <a:ext cx="1083" cy="365"/>
            </a:xfrm>
            <a:prstGeom prst="rect"/>
            <a:noFill/>
            <a:ln w="9525">
              <a:noFill/>
              <a:miter lim="800000"/>
              <a:headEnd/>
              <a:tailEnd/>
            </a:ln>
            <a:effectLst/>
          </p:spPr>
          <p:txBody>
            <a:bodyPr anchor="ctr" wrap="none">
              <a:spAutoFit/>
            </a:bodyPr>
            <a:p>
              <a:pPr>
                <a:tabLst>
                  <a:tab algn="l" pos="1341438"/>
                </a:tabLst>
              </a:pPr>
              <a:r>
                <a:rPr b="1" sz="3200" lang="fa-IR"/>
                <a:t>نقطه 75/0</a:t>
              </a:r>
              <a:endParaRPr b="1" sz="3200" lang="en-US"/>
            </a:p>
          </p:txBody>
        </p:sp>
        <p:sp>
          <p:nvSpPr>
            <p:cNvPr id="1049377" name="Rectangle 19"/>
            <p:cNvSpPr>
              <a:spLocks noChangeArrowheads="1"/>
            </p:cNvSpPr>
            <p:nvPr/>
          </p:nvSpPr>
          <p:spPr bwMode="auto">
            <a:xfrm>
              <a:off x="4560" y="3216"/>
              <a:ext cx="1083" cy="365"/>
            </a:xfrm>
            <a:prstGeom prst="rect"/>
            <a:noFill/>
            <a:ln w="9525">
              <a:noFill/>
              <a:miter lim="800000"/>
              <a:headEnd/>
              <a:tailEnd/>
            </a:ln>
            <a:effectLst/>
          </p:spPr>
          <p:txBody>
            <a:bodyPr anchor="ctr" wrap="none">
              <a:spAutoFit/>
            </a:bodyPr>
            <a:p>
              <a:r>
                <a:rPr b="1" sz="3200" lang="fa-IR"/>
                <a:t>نقطه 25/0</a:t>
              </a:r>
              <a:r>
                <a:rPr lang="en-US"/>
                <a:t> </a:t>
              </a:r>
            </a:p>
          </p:txBody>
        </p:sp>
      </p:gr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636"/>
                                        </p:tgtEl>
                                        <p:attrNameLst>
                                          <p:attrName>style.visibility</p:attrName>
                                        </p:attrNameLst>
                                      </p:cBhvr>
                                      <p:to>
                                        <p:strVal val="visible"/>
                                      </p:to>
                                    </p:set>
                                    <p:anim calcmode="lin" valueType="num">
                                      <p:cBhvr>
                                        <p:cTn dur="1000" fill="hold" id="7"/>
                                        <p:tgtEl>
                                          <p:spTgt spid="636"/>
                                        </p:tgtEl>
                                        <p:attrNameLst>
                                          <p:attrName>ppt_w</p:attrName>
                                        </p:attrNameLst>
                                      </p:cBhvr>
                                      <p:tavLst>
                                        <p:tav tm="0">
                                          <p:val>
                                            <p:fltVal val="0.0"/>
                                          </p:val>
                                        </p:tav>
                                        <p:tav tm="100000">
                                          <p:val>
                                            <p:strVal val="#ppt_w"/>
                                          </p:val>
                                        </p:tav>
                                      </p:tavLst>
                                    </p:anim>
                                    <p:anim calcmode="lin" valueType="num">
                                      <p:cBhvr>
                                        <p:cTn dur="1000" fill="hold" id="8"/>
                                        <p:tgtEl>
                                          <p:spTgt spid="636"/>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639" name=""/>
        <p:cNvGrpSpPr/>
        <p:nvPr/>
      </p:nvGrpSpPr>
      <p:grpSpPr>
        <a:xfrm>
          <a:off x="0" y="0"/>
          <a:ext cx="0" cy="0"/>
          <a:chOff x="0" y="0"/>
          <a:chExt cx="0" cy="0"/>
        </a:xfrm>
      </p:grpSpPr>
      <p:sp>
        <p:nvSpPr>
          <p:cNvPr id="1049381" name="Rectangle 2"/>
          <p:cNvSpPr>
            <a:spLocks noGrp="1" noChangeArrowheads="1"/>
          </p:cNvSpPr>
          <p:nvPr>
            <p:ph type="title"/>
          </p:nvPr>
        </p:nvSpPr>
        <p:spPr>
          <a:xfrm>
            <a:off x="457200" y="609600"/>
            <a:ext cx="8229600" cy="1139825"/>
          </a:xfrm>
        </p:spPr>
        <p:txBody>
          <a:bodyPr/>
          <a:p>
            <a:pPr rtl="1"/>
            <a:r>
              <a:rPr b="1" sz="3600" lang="fa-IR"/>
              <a:t>مراحل محاسبه انحراف چارکی در اعداد طبقه نشده</a:t>
            </a:r>
            <a:endParaRPr b="1" sz="3600" lang="en-US"/>
          </a:p>
        </p:txBody>
      </p:sp>
      <p:sp>
        <p:nvSpPr>
          <p:cNvPr id="1049382" name="Rectangle 3"/>
          <p:cNvSpPr>
            <a:spLocks noGrp="1" noChangeArrowheads="1"/>
          </p:cNvSpPr>
          <p:nvPr>
            <p:ph type="body" idx="1"/>
          </p:nvPr>
        </p:nvSpPr>
        <p:spPr>
          <a:xfrm>
            <a:off x="457200" y="2133600"/>
            <a:ext cx="8229600" cy="3276600"/>
          </a:xfrm>
        </p:spPr>
        <p:txBody>
          <a:bodyPr/>
          <a:p>
            <a:pPr algn="just" rtl="1">
              <a:buFont typeface="Wingdings" pitchFamily="2" charset="2"/>
              <a:buNone/>
            </a:pPr>
            <a:r>
              <a:rPr b="1" lang="fa-IR"/>
              <a:t> 1- مرتب کردن اعداد از کوچک به بزرگ </a:t>
            </a:r>
          </a:p>
          <a:p>
            <a:pPr algn="just" rtl="1">
              <a:buFont typeface="Wingdings" pitchFamily="2" charset="2"/>
              <a:buNone/>
            </a:pPr>
            <a:r>
              <a:rPr b="1" lang="fa-IR"/>
              <a:t> 2- محاسبه میانه</a:t>
            </a:r>
          </a:p>
          <a:p>
            <a:pPr algn="just" rtl="1">
              <a:buFont typeface="Wingdings" pitchFamily="2" charset="2"/>
              <a:buNone/>
            </a:pPr>
            <a:r>
              <a:rPr b="1" lang="fa-IR"/>
              <a:t> 3- محاسبه میانه اعداد سمت چپ</a:t>
            </a:r>
          </a:p>
          <a:p>
            <a:pPr algn="just" rtl="1">
              <a:buFont typeface="Wingdings" pitchFamily="2" charset="2"/>
              <a:buNone/>
            </a:pPr>
            <a:r>
              <a:rPr b="1" lang="fa-IR"/>
              <a:t> 4- محاسبه میانه اعداد سمت راست</a:t>
            </a:r>
          </a:p>
          <a:p>
            <a:pPr algn="just" rtl="1">
              <a:buFont typeface="Wingdings" pitchFamily="2" charset="2"/>
              <a:buNone/>
            </a:pPr>
            <a:r>
              <a:rPr b="1" lang="fa-IR"/>
              <a:t> 5- محاسبه انحراف چارکی</a:t>
            </a:r>
            <a:endParaRPr b="1" lang="en-US"/>
          </a:p>
        </p:txBody>
      </p:sp>
    </p:spTree>
  </p:cSld>
  <p:clrMapOvr>
    <a:masterClrMapping/>
  </p:clrMapOvr>
  <p:transition xmlns:p14="http://schemas.microsoft.com/office/powerpoint/2010/main" spd="med"/>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642" name=""/>
        <p:cNvGrpSpPr/>
        <p:nvPr/>
      </p:nvGrpSpPr>
      <p:grpSpPr>
        <a:xfrm>
          <a:off x="0" y="0"/>
          <a:ext cx="0" cy="0"/>
          <a:chOff x="0" y="0"/>
          <a:chExt cx="0" cy="0"/>
        </a:xfrm>
      </p:grpSpPr>
      <p:grpSp>
        <p:nvGrpSpPr>
          <p:cNvPr id="643" name="Group 2"/>
          <p:cNvGrpSpPr/>
          <p:nvPr/>
        </p:nvGrpSpPr>
        <p:grpSpPr bwMode="auto">
          <a:xfrm>
            <a:off x="838200" y="1143000"/>
            <a:ext cx="4464050" cy="1511300"/>
            <a:chOff x="975" y="754"/>
            <a:chExt cx="2812" cy="952"/>
          </a:xfrm>
        </p:grpSpPr>
        <p:sp>
          <p:nvSpPr>
            <p:cNvPr id="1049386" name="Text Box 3"/>
            <p:cNvSpPr txBox="1">
              <a:spLocks noChangeArrowheads="1"/>
            </p:cNvSpPr>
            <p:nvPr/>
          </p:nvSpPr>
          <p:spPr bwMode="auto">
            <a:xfrm>
              <a:off x="975" y="754"/>
              <a:ext cx="2812" cy="404"/>
            </a:xfrm>
            <a:prstGeom prst="rect"/>
            <a:noFill/>
            <a:ln w="9525">
              <a:noFill/>
              <a:miter lim="800000"/>
              <a:headEnd/>
              <a:tailEnd/>
            </a:ln>
            <a:effectLst/>
          </p:spPr>
          <p:txBody>
            <a:bodyPr>
              <a:spAutoFit/>
            </a:bodyPr>
            <a:p>
              <a:pPr>
                <a:spcBef>
                  <a:spcPct val="50000"/>
                </a:spcBef>
              </a:pPr>
              <a:r>
                <a:rPr b="1" sz="3600" lang="fa-IR">
                  <a:latin typeface="Arial" charset="0"/>
                  <a:cs typeface="B Zar" pitchFamily="2" charset="-78"/>
                </a:rPr>
                <a:t>6 - 5 - 4  - 3 - 2 -1</a:t>
              </a:r>
              <a:endParaRPr b="1" sz="3600" lang="en-US">
                <a:latin typeface="Arial" charset="0"/>
                <a:cs typeface="B Zar" pitchFamily="2" charset="-78"/>
              </a:endParaRPr>
            </a:p>
          </p:txBody>
        </p:sp>
        <p:sp>
          <p:nvSpPr>
            <p:cNvPr id="1049387" name="Oval 4"/>
            <p:cNvSpPr>
              <a:spLocks noChangeArrowheads="1"/>
            </p:cNvSpPr>
            <p:nvPr/>
          </p:nvSpPr>
          <p:spPr bwMode="auto">
            <a:xfrm>
              <a:off x="1292" y="754"/>
              <a:ext cx="318" cy="317"/>
            </a:xfrm>
            <a:prstGeom prst="ellipse"/>
            <a:noFill/>
            <a:ln w="9525">
              <a:solidFill>
                <a:schemeClr val="tx1"/>
              </a:solidFill>
              <a:round/>
              <a:headEnd/>
              <a:tailEnd/>
            </a:ln>
            <a:effectLst/>
          </p:spPr>
          <p:txBody>
            <a:bodyPr anchor="ctr" wrap="none"/>
            <a:p>
              <a:endParaRPr lang="en-US"/>
            </a:p>
          </p:txBody>
        </p:sp>
        <p:sp>
          <p:nvSpPr>
            <p:cNvPr id="1049388" name="Oval 5"/>
            <p:cNvSpPr>
              <a:spLocks noChangeArrowheads="1"/>
            </p:cNvSpPr>
            <p:nvPr/>
          </p:nvSpPr>
          <p:spPr bwMode="auto">
            <a:xfrm>
              <a:off x="2608" y="754"/>
              <a:ext cx="272" cy="363"/>
            </a:xfrm>
            <a:prstGeom prst="ellipse"/>
            <a:noFill/>
            <a:ln w="9525">
              <a:solidFill>
                <a:schemeClr val="tx1"/>
              </a:solidFill>
              <a:round/>
              <a:headEnd/>
              <a:tailEnd/>
            </a:ln>
            <a:effectLst/>
          </p:spPr>
          <p:txBody>
            <a:bodyPr anchor="ctr" wrap="none"/>
            <a:p>
              <a:endParaRPr lang="en-US"/>
            </a:p>
          </p:txBody>
        </p:sp>
        <p:sp>
          <p:nvSpPr>
            <p:cNvPr id="1049389" name="Line 6"/>
            <p:cNvSpPr>
              <a:spLocks noChangeShapeType="1"/>
            </p:cNvSpPr>
            <p:nvPr/>
          </p:nvSpPr>
          <p:spPr bwMode="auto">
            <a:xfrm>
              <a:off x="1429" y="1071"/>
              <a:ext cx="0" cy="318"/>
            </a:xfrm>
            <a:prstGeom prst="line"/>
            <a:noFill/>
            <a:ln w="9525">
              <a:solidFill>
                <a:schemeClr val="tx1"/>
              </a:solidFill>
              <a:round/>
              <a:headEnd/>
              <a:tailEnd type="triangle" w="med" len="med"/>
            </a:ln>
            <a:effectLst/>
          </p:spPr>
          <p:txBody>
            <a:bodyPr/>
            <a:p>
              <a:endParaRPr lang="en-US"/>
            </a:p>
          </p:txBody>
        </p:sp>
        <p:sp>
          <p:nvSpPr>
            <p:cNvPr id="1049390" name="Line 7"/>
            <p:cNvSpPr>
              <a:spLocks noChangeShapeType="1"/>
            </p:cNvSpPr>
            <p:nvPr/>
          </p:nvSpPr>
          <p:spPr bwMode="auto">
            <a:xfrm>
              <a:off x="2744" y="1117"/>
              <a:ext cx="0" cy="227"/>
            </a:xfrm>
            <a:prstGeom prst="line"/>
            <a:noFill/>
            <a:ln w="9525">
              <a:solidFill>
                <a:schemeClr val="tx1"/>
              </a:solidFill>
              <a:round/>
              <a:headEnd/>
              <a:tailEnd type="triangle" w="med" len="med"/>
            </a:ln>
            <a:effectLst/>
          </p:spPr>
          <p:txBody>
            <a:bodyPr/>
            <a:p>
              <a:endParaRPr lang="en-US"/>
            </a:p>
          </p:txBody>
        </p:sp>
        <p:sp>
          <p:nvSpPr>
            <p:cNvPr id="1049391" name="Line 8"/>
            <p:cNvSpPr>
              <a:spLocks noChangeShapeType="1"/>
            </p:cNvSpPr>
            <p:nvPr/>
          </p:nvSpPr>
          <p:spPr bwMode="auto">
            <a:xfrm>
              <a:off x="1111" y="1117"/>
              <a:ext cx="771" cy="0"/>
            </a:xfrm>
            <a:prstGeom prst="line"/>
            <a:noFill/>
            <a:ln w="28575">
              <a:solidFill>
                <a:schemeClr val="tx1"/>
              </a:solidFill>
              <a:round/>
              <a:headEnd/>
              <a:tailEnd/>
            </a:ln>
            <a:effectLst/>
          </p:spPr>
          <p:txBody>
            <a:bodyPr/>
            <a:p>
              <a:endParaRPr lang="en-US"/>
            </a:p>
          </p:txBody>
        </p:sp>
        <p:sp>
          <p:nvSpPr>
            <p:cNvPr id="1049392" name="Line 9"/>
            <p:cNvSpPr>
              <a:spLocks noChangeShapeType="1"/>
            </p:cNvSpPr>
            <p:nvPr/>
          </p:nvSpPr>
          <p:spPr bwMode="auto">
            <a:xfrm>
              <a:off x="2290" y="1162"/>
              <a:ext cx="862" cy="0"/>
            </a:xfrm>
            <a:prstGeom prst="line"/>
            <a:noFill/>
            <a:ln w="28575">
              <a:solidFill>
                <a:schemeClr val="tx1"/>
              </a:solidFill>
              <a:round/>
              <a:headEnd/>
              <a:tailEnd/>
            </a:ln>
            <a:effectLst/>
          </p:spPr>
          <p:txBody>
            <a:bodyPr/>
            <a:p>
              <a:endParaRPr lang="en-US"/>
            </a:p>
          </p:txBody>
        </p:sp>
        <p:sp>
          <p:nvSpPr>
            <p:cNvPr id="1049393" name="Text Box 10"/>
            <p:cNvSpPr txBox="1">
              <a:spLocks noChangeArrowheads="1"/>
            </p:cNvSpPr>
            <p:nvPr/>
          </p:nvSpPr>
          <p:spPr bwMode="auto">
            <a:xfrm>
              <a:off x="1247" y="1302"/>
              <a:ext cx="635" cy="404"/>
            </a:xfrm>
            <a:prstGeom prst="rect"/>
            <a:noFill/>
            <a:ln w="9525">
              <a:noFill/>
              <a:miter lim="800000"/>
              <a:headEnd/>
              <a:tailEnd/>
            </a:ln>
            <a:effectLst/>
          </p:spPr>
          <p:txBody>
            <a:bodyPr>
              <a:spAutoFit/>
            </a:bodyPr>
            <a:p>
              <a:pPr>
                <a:spcBef>
                  <a:spcPct val="50000"/>
                </a:spcBef>
              </a:pPr>
              <a:r>
                <a:rPr b="1" sz="3600" lang="en-US">
                  <a:latin typeface="Arial" charset="0"/>
                  <a:cs typeface="B Zar" pitchFamily="2" charset="-78"/>
                </a:rPr>
                <a:t>Q</a:t>
              </a:r>
              <a:r>
                <a:rPr baseline="-25000" b="1" sz="3600" lang="en-US">
                  <a:latin typeface="Arial" charset="0"/>
                  <a:cs typeface="B Zar" pitchFamily="2" charset="-78"/>
                </a:rPr>
                <a:t>1</a:t>
              </a:r>
              <a:endParaRPr b="1" sz="3600" lang="en-US">
                <a:latin typeface="Arial" charset="0"/>
                <a:cs typeface="B Zar" pitchFamily="2" charset="-78"/>
              </a:endParaRPr>
            </a:p>
          </p:txBody>
        </p:sp>
        <p:sp>
          <p:nvSpPr>
            <p:cNvPr id="1049394" name="Text Box 11"/>
            <p:cNvSpPr txBox="1">
              <a:spLocks noChangeArrowheads="1"/>
            </p:cNvSpPr>
            <p:nvPr/>
          </p:nvSpPr>
          <p:spPr bwMode="auto">
            <a:xfrm>
              <a:off x="2562" y="1298"/>
              <a:ext cx="590" cy="404"/>
            </a:xfrm>
            <a:prstGeom prst="rect"/>
            <a:noFill/>
            <a:ln w="9525">
              <a:noFill/>
              <a:miter lim="800000"/>
              <a:headEnd/>
              <a:tailEnd/>
            </a:ln>
            <a:effectLst/>
          </p:spPr>
          <p:txBody>
            <a:bodyPr>
              <a:spAutoFit/>
            </a:bodyPr>
            <a:p>
              <a:pPr>
                <a:spcBef>
                  <a:spcPct val="50000"/>
                </a:spcBef>
              </a:pPr>
              <a:r>
                <a:rPr b="1" sz="3600" lang="en-US">
                  <a:latin typeface="Arial" charset="0"/>
                  <a:cs typeface="B Zar" pitchFamily="2" charset="-78"/>
                </a:rPr>
                <a:t>Q</a:t>
              </a:r>
              <a:r>
                <a:rPr baseline="-25000" b="1" sz="3600" lang="en-US">
                  <a:latin typeface="Arial" charset="0"/>
                  <a:cs typeface="B Zar" pitchFamily="2" charset="-78"/>
                </a:rPr>
                <a:t>3</a:t>
              </a:r>
              <a:endParaRPr b="1" sz="3600" lang="en-US">
                <a:latin typeface="Arial" charset="0"/>
                <a:cs typeface="B Zar" pitchFamily="2" charset="-78"/>
              </a:endParaRPr>
            </a:p>
          </p:txBody>
        </p:sp>
      </p:grpSp>
      <p:grpSp>
        <p:nvGrpSpPr>
          <p:cNvPr id="644" name="Group 12"/>
          <p:cNvGrpSpPr/>
          <p:nvPr/>
        </p:nvGrpSpPr>
        <p:grpSpPr bwMode="auto">
          <a:xfrm>
            <a:off x="1143000" y="3352800"/>
            <a:ext cx="5184775" cy="1792288"/>
            <a:chOff x="748" y="1979"/>
            <a:chExt cx="3266" cy="1129"/>
          </a:xfrm>
        </p:grpSpPr>
        <p:sp>
          <p:nvSpPr>
            <p:cNvPr id="1049395" name="Text Box 13"/>
            <p:cNvSpPr txBox="1">
              <a:spLocks noChangeArrowheads="1"/>
            </p:cNvSpPr>
            <p:nvPr/>
          </p:nvSpPr>
          <p:spPr bwMode="auto">
            <a:xfrm>
              <a:off x="1973" y="2704"/>
              <a:ext cx="590" cy="404"/>
            </a:xfrm>
            <a:prstGeom prst="rect"/>
            <a:noFill/>
            <a:ln w="9525">
              <a:noFill/>
              <a:miter lim="800000"/>
              <a:headEnd/>
              <a:tailEnd/>
            </a:ln>
            <a:effectLst/>
          </p:spPr>
          <p:txBody>
            <a:bodyPr>
              <a:spAutoFit/>
            </a:bodyPr>
            <a:p>
              <a:pPr>
                <a:spcBef>
                  <a:spcPct val="50000"/>
                </a:spcBef>
              </a:pPr>
              <a:r>
                <a:rPr b="1" sz="3600" lang="en-US">
                  <a:latin typeface="Arial" charset="0"/>
                  <a:cs typeface="B Zar" pitchFamily="2" charset="-78"/>
                </a:rPr>
                <a:t>Q</a:t>
              </a:r>
              <a:r>
                <a:rPr baseline="-25000" b="1" sz="3600" lang="en-US">
                  <a:latin typeface="Arial" charset="0"/>
                  <a:cs typeface="B Zar" pitchFamily="2" charset="-78"/>
                </a:rPr>
                <a:t>3</a:t>
              </a:r>
              <a:endParaRPr b="1" sz="3600" lang="en-US">
                <a:latin typeface="Arial" charset="0"/>
                <a:cs typeface="B Zar" pitchFamily="2" charset="-78"/>
              </a:endParaRPr>
            </a:p>
          </p:txBody>
        </p:sp>
        <p:sp>
          <p:nvSpPr>
            <p:cNvPr id="1049396" name="Text Box 14"/>
            <p:cNvSpPr txBox="1">
              <a:spLocks noChangeArrowheads="1"/>
            </p:cNvSpPr>
            <p:nvPr/>
          </p:nvSpPr>
          <p:spPr bwMode="auto">
            <a:xfrm>
              <a:off x="1111" y="2436"/>
              <a:ext cx="635" cy="404"/>
            </a:xfrm>
            <a:prstGeom prst="rect"/>
            <a:noFill/>
            <a:ln w="9525">
              <a:noFill/>
              <a:miter lim="800000"/>
              <a:headEnd/>
              <a:tailEnd/>
            </a:ln>
            <a:effectLst/>
          </p:spPr>
          <p:txBody>
            <a:bodyPr>
              <a:spAutoFit/>
            </a:bodyPr>
            <a:p>
              <a:pPr>
                <a:spcBef>
                  <a:spcPct val="50000"/>
                </a:spcBef>
              </a:pPr>
              <a:r>
                <a:rPr b="1" sz="3600" lang="en-US">
                  <a:latin typeface="Arial" charset="0"/>
                  <a:cs typeface="B Zar" pitchFamily="2" charset="-78"/>
                </a:rPr>
                <a:t>Q</a:t>
              </a:r>
              <a:r>
                <a:rPr baseline="-25000" b="1" sz="3600" lang="en-US">
                  <a:latin typeface="Arial" charset="0"/>
                  <a:cs typeface="B Zar" pitchFamily="2" charset="-78"/>
                </a:rPr>
                <a:t>1</a:t>
              </a:r>
              <a:endParaRPr b="1" sz="3600" lang="en-US">
                <a:latin typeface="Arial" charset="0"/>
                <a:cs typeface="B Zar" pitchFamily="2" charset="-78"/>
              </a:endParaRPr>
            </a:p>
          </p:txBody>
        </p:sp>
        <p:sp>
          <p:nvSpPr>
            <p:cNvPr id="1049397" name="Text Box 15"/>
            <p:cNvSpPr txBox="1">
              <a:spLocks noChangeArrowheads="1"/>
            </p:cNvSpPr>
            <p:nvPr/>
          </p:nvSpPr>
          <p:spPr bwMode="auto">
            <a:xfrm>
              <a:off x="748" y="1979"/>
              <a:ext cx="3266" cy="404"/>
            </a:xfrm>
            <a:prstGeom prst="rect"/>
            <a:noFill/>
            <a:ln w="9525">
              <a:noFill/>
              <a:miter lim="800000"/>
              <a:headEnd/>
              <a:tailEnd/>
            </a:ln>
            <a:effectLst/>
          </p:spPr>
          <p:txBody>
            <a:bodyPr>
              <a:spAutoFit/>
            </a:bodyPr>
            <a:p>
              <a:pPr>
                <a:spcBef>
                  <a:spcPct val="50000"/>
                </a:spcBef>
              </a:pPr>
              <a:r>
                <a:rPr b="1" sz="3600" lang="en-US">
                  <a:latin typeface="Arial" charset="0"/>
                  <a:cs typeface="B Zar" pitchFamily="2" charset="-78"/>
                </a:rPr>
                <a:t>1 - 2 - 3 - 4 - 5</a:t>
              </a:r>
            </a:p>
          </p:txBody>
        </p:sp>
        <p:sp>
          <p:nvSpPr>
            <p:cNvPr id="1049398" name="Oval 16"/>
            <p:cNvSpPr>
              <a:spLocks noChangeArrowheads="1"/>
            </p:cNvSpPr>
            <p:nvPr/>
          </p:nvSpPr>
          <p:spPr bwMode="auto">
            <a:xfrm>
              <a:off x="1202" y="2024"/>
              <a:ext cx="227" cy="272"/>
            </a:xfrm>
            <a:prstGeom prst="ellipse"/>
            <a:noFill/>
            <a:ln w="9525">
              <a:solidFill>
                <a:schemeClr val="tx1"/>
              </a:solidFill>
              <a:round/>
              <a:headEnd/>
              <a:tailEnd/>
            </a:ln>
            <a:effectLst/>
          </p:spPr>
          <p:txBody>
            <a:bodyPr anchor="ctr" wrap="none"/>
            <a:p>
              <a:endParaRPr lang="en-US"/>
            </a:p>
          </p:txBody>
        </p:sp>
        <p:sp>
          <p:nvSpPr>
            <p:cNvPr id="1049399" name="Oval 17"/>
            <p:cNvSpPr>
              <a:spLocks noChangeArrowheads="1"/>
            </p:cNvSpPr>
            <p:nvPr/>
          </p:nvSpPr>
          <p:spPr bwMode="auto">
            <a:xfrm>
              <a:off x="1610" y="1979"/>
              <a:ext cx="227" cy="317"/>
            </a:xfrm>
            <a:prstGeom prst="ellipse"/>
            <a:noFill/>
            <a:ln w="9525">
              <a:solidFill>
                <a:schemeClr val="tx1"/>
              </a:solidFill>
              <a:round/>
              <a:headEnd/>
              <a:tailEnd/>
            </a:ln>
            <a:effectLst/>
          </p:spPr>
          <p:txBody>
            <a:bodyPr anchor="ctr" wrap="none"/>
            <a:p>
              <a:endParaRPr lang="en-US"/>
            </a:p>
          </p:txBody>
        </p:sp>
        <p:sp>
          <p:nvSpPr>
            <p:cNvPr id="1049400" name="Oval 18"/>
            <p:cNvSpPr>
              <a:spLocks noChangeArrowheads="1"/>
            </p:cNvSpPr>
            <p:nvPr/>
          </p:nvSpPr>
          <p:spPr bwMode="auto">
            <a:xfrm>
              <a:off x="1973" y="1979"/>
              <a:ext cx="272" cy="363"/>
            </a:xfrm>
            <a:prstGeom prst="ellipse"/>
            <a:noFill/>
            <a:ln w="9525">
              <a:solidFill>
                <a:schemeClr val="tx1"/>
              </a:solidFill>
              <a:round/>
              <a:headEnd/>
              <a:tailEnd/>
            </a:ln>
            <a:effectLst/>
          </p:spPr>
          <p:txBody>
            <a:bodyPr anchor="ctr" wrap="none"/>
            <a:p>
              <a:endParaRPr lang="en-US"/>
            </a:p>
          </p:txBody>
        </p:sp>
        <p:sp>
          <p:nvSpPr>
            <p:cNvPr id="1049401" name="Line 19"/>
            <p:cNvSpPr>
              <a:spLocks noChangeShapeType="1"/>
            </p:cNvSpPr>
            <p:nvPr/>
          </p:nvSpPr>
          <p:spPr bwMode="auto">
            <a:xfrm>
              <a:off x="1292" y="2296"/>
              <a:ext cx="0" cy="182"/>
            </a:xfrm>
            <a:prstGeom prst="line"/>
            <a:noFill/>
            <a:ln w="9525">
              <a:solidFill>
                <a:schemeClr val="tx1"/>
              </a:solidFill>
              <a:round/>
              <a:headEnd/>
              <a:tailEnd type="triangle" w="med" len="med"/>
            </a:ln>
            <a:effectLst/>
          </p:spPr>
          <p:txBody>
            <a:bodyPr/>
            <a:p>
              <a:endParaRPr lang="en-US"/>
            </a:p>
          </p:txBody>
        </p:sp>
        <p:sp>
          <p:nvSpPr>
            <p:cNvPr id="1049402" name="Line 20"/>
            <p:cNvSpPr>
              <a:spLocks noChangeShapeType="1"/>
            </p:cNvSpPr>
            <p:nvPr/>
          </p:nvSpPr>
          <p:spPr bwMode="auto">
            <a:xfrm>
              <a:off x="1701" y="2296"/>
              <a:ext cx="0" cy="318"/>
            </a:xfrm>
            <a:prstGeom prst="line"/>
            <a:noFill/>
            <a:ln w="9525">
              <a:solidFill>
                <a:schemeClr val="tx1"/>
              </a:solidFill>
              <a:round/>
              <a:headEnd/>
              <a:tailEnd type="triangle" w="med" len="med"/>
            </a:ln>
            <a:effectLst/>
          </p:spPr>
          <p:txBody>
            <a:bodyPr/>
            <a:p>
              <a:endParaRPr lang="en-US"/>
            </a:p>
          </p:txBody>
        </p:sp>
        <p:sp>
          <p:nvSpPr>
            <p:cNvPr id="1049403" name="Line 21"/>
            <p:cNvSpPr>
              <a:spLocks noChangeShapeType="1"/>
            </p:cNvSpPr>
            <p:nvPr/>
          </p:nvSpPr>
          <p:spPr bwMode="auto">
            <a:xfrm>
              <a:off x="2109" y="2341"/>
              <a:ext cx="0" cy="409"/>
            </a:xfrm>
            <a:prstGeom prst="line"/>
            <a:noFill/>
            <a:ln w="9525">
              <a:solidFill>
                <a:schemeClr val="tx1"/>
              </a:solidFill>
              <a:round/>
              <a:headEnd/>
              <a:tailEnd type="triangle" w="med" len="med"/>
            </a:ln>
            <a:effectLst/>
          </p:spPr>
          <p:txBody>
            <a:bodyPr/>
            <a:p>
              <a:endParaRPr lang="en-US"/>
            </a:p>
          </p:txBody>
        </p:sp>
        <p:sp>
          <p:nvSpPr>
            <p:cNvPr id="1049404" name="Text Box 22"/>
            <p:cNvSpPr txBox="1">
              <a:spLocks noChangeArrowheads="1"/>
            </p:cNvSpPr>
            <p:nvPr/>
          </p:nvSpPr>
          <p:spPr bwMode="auto">
            <a:xfrm>
              <a:off x="1474" y="2568"/>
              <a:ext cx="544" cy="327"/>
            </a:xfrm>
            <a:prstGeom prst="rect"/>
            <a:noFill/>
            <a:ln w="9525">
              <a:noFill/>
              <a:miter lim="800000"/>
              <a:headEnd/>
              <a:tailEnd/>
            </a:ln>
            <a:effectLst/>
          </p:spPr>
          <p:txBody>
            <a:bodyPr>
              <a:spAutoFit/>
            </a:bodyPr>
            <a:p>
              <a:pPr>
                <a:spcBef>
                  <a:spcPct val="50000"/>
                </a:spcBef>
              </a:pPr>
              <a:r>
                <a:rPr b="1" sz="2800" lang="fa-IR">
                  <a:latin typeface="Arial" charset="0"/>
                  <a:cs typeface="B Zar" pitchFamily="2" charset="-78"/>
                </a:rPr>
                <a:t>ميانه</a:t>
              </a:r>
              <a:endParaRPr b="1" sz="2800" lang="en-US">
                <a:latin typeface="Arial" charset="0"/>
                <a:cs typeface="B Zar" pitchFamily="2" charset="-78"/>
              </a:endParaRPr>
            </a:p>
          </p:txBody>
        </p:sp>
      </p:grpSp>
      <p:sp>
        <p:nvSpPr>
          <p:cNvPr id="1049405" name="Rectangle 23"/>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382" name="Object 24"/>
          <p:cNvGraphicFramePr>
            <a:graphicFrameLocks noChangeAspect="1"/>
          </p:cNvGraphicFramePr>
          <p:nvPr/>
        </p:nvGraphicFramePr>
        <p:xfrm>
          <a:off x="5562600" y="1295400"/>
          <a:ext cx="2514600" cy="1095375"/>
        </p:xfrm>
        <a:graphic>
          <a:graphicData uri="http://schemas.openxmlformats.org/presentationml/2006/ole">
            <mc:AlternateContent xmlns:mc="http://schemas.openxmlformats.org/markup-compatibility/2006">
              <mc:Choice xmlns:v="urn:schemas-microsoft-com:vml" Requires="v">
                <p:oleObj name="Equation" r:id="rId1" spid="_x0000_s237609" imgH="393700" imgW="965200" progId="Equation.3">
                  <p:embed/>
                </p:oleObj>
              </mc:Choice>
              <mc:Fallback>
                <p:oleObj name="Equation" r:id="rId1" imgH="393700" imgW="965200" progId="Equation.3">
                  <p:embed/>
                  <p:pic>
                    <p:nvPicPr>
                      <p:cNvPr id="2097220" name="Picture 24"/>
                      <p:cNvPicPr>
                        <a:picLocks noChangeAspect="1" noChangeArrowheads="1"/>
                      </p:cNvPicPr>
                      <p:nvPr/>
                    </p:nvPicPr>
                    <p:blipFill>
                      <a:blip xmlns:r="http://schemas.openxmlformats.org/officeDocument/2006/relationships" r:embed="rId2">
                        <a:lum bright="100000"/>
                      </a:blip>
                      <a:srcRect/>
                      <a:stretch>
                        <a:fillRect/>
                      </a:stretch>
                    </p:blipFill>
                    <p:spPr bwMode="auto">
                      <a:xfrm>
                        <a:off x="5562600" y="1295400"/>
                        <a:ext cx="2514600" cy="1095375"/>
                      </a:xfrm>
                      <a:prstGeom prst="rect"/>
                      <a:noFill/>
                    </p:spPr>
                  </p:pic>
                </p:oleObj>
              </mc:Fallback>
            </mc:AlternateContent>
          </a:graphicData>
        </a:graphic>
      </p:graphicFrame>
      <p:sp>
        <p:nvSpPr>
          <p:cNvPr id="1049406" name="Rectangle 25"/>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383" name="Object 26"/>
          <p:cNvGraphicFramePr>
            <a:graphicFrameLocks noChangeAspect="1"/>
          </p:cNvGraphicFramePr>
          <p:nvPr/>
        </p:nvGraphicFramePr>
        <p:xfrm>
          <a:off x="5486400" y="3200400"/>
          <a:ext cx="2209800" cy="1112838"/>
        </p:xfrm>
        <a:graphic>
          <a:graphicData uri="http://schemas.openxmlformats.org/presentationml/2006/ole">
            <mc:AlternateContent xmlns:mc="http://schemas.openxmlformats.org/markup-compatibility/2006">
              <mc:Choice xmlns:v="urn:schemas-microsoft-com:vml" Requires="v">
                <p:oleObj name="Equation" r:id="rId3" spid="_x0000_s237610" imgH="393529" imgW="812447" progId="Equation.3">
                  <p:embed/>
                </p:oleObj>
              </mc:Choice>
              <mc:Fallback>
                <p:oleObj name="Equation" r:id="rId3" imgH="393529" imgW="812447" progId="Equation.3">
                  <p:embed/>
                  <p:pic>
                    <p:nvPicPr>
                      <p:cNvPr id="2097221" name="Picture 26"/>
                      <p:cNvPicPr>
                        <a:picLocks noChangeAspect="1" noChangeArrowheads="1"/>
                      </p:cNvPicPr>
                      <p:nvPr/>
                    </p:nvPicPr>
                    <p:blipFill>
                      <a:blip xmlns:r="http://schemas.openxmlformats.org/officeDocument/2006/relationships" r:embed="rId4">
                        <a:lum bright="100000"/>
                      </a:blip>
                      <a:srcRect/>
                      <a:stretch>
                        <a:fillRect/>
                      </a:stretch>
                    </p:blipFill>
                    <p:spPr bwMode="auto">
                      <a:xfrm>
                        <a:off x="5486400" y="3200400"/>
                        <a:ext cx="2209800" cy="1112838"/>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643"/>
                                        </p:tgtEl>
                                        <p:attrNameLst>
                                          <p:attrName>style.visibility</p:attrName>
                                        </p:attrNameLst>
                                      </p:cBhvr>
                                      <p:to>
                                        <p:strVal val="visible"/>
                                      </p:to>
                                    </p:set>
                                    <p:anim calcmode="lin" valueType="num">
                                      <p:cBhvr>
                                        <p:cTn dur="1000" fill="hold" id="7"/>
                                        <p:tgtEl>
                                          <p:spTgt spid="643"/>
                                        </p:tgtEl>
                                        <p:attrNameLst>
                                          <p:attrName>ppt_w</p:attrName>
                                        </p:attrNameLst>
                                      </p:cBhvr>
                                      <p:tavLst>
                                        <p:tav tm="0">
                                          <p:val>
                                            <p:fltVal val="0.0"/>
                                          </p:val>
                                        </p:tav>
                                        <p:tav tm="100000">
                                          <p:val>
                                            <p:strVal val="#ppt_w"/>
                                          </p:val>
                                        </p:tav>
                                      </p:tavLst>
                                    </p:anim>
                                    <p:anim calcmode="lin" valueType="num">
                                      <p:cBhvr>
                                        <p:cTn dur="1000" fill="hold" id="8"/>
                                        <p:tgtEl>
                                          <p:spTgt spid="643"/>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644"/>
                                        </p:tgtEl>
                                        <p:attrNameLst>
                                          <p:attrName>style.visibility</p:attrName>
                                        </p:attrNameLst>
                                      </p:cBhvr>
                                      <p:to>
                                        <p:strVal val="visible"/>
                                      </p:to>
                                    </p:set>
                                    <p:anim calcmode="lin" valueType="num">
                                      <p:cBhvr>
                                        <p:cTn dur="1000" fill="hold" id="11"/>
                                        <p:tgtEl>
                                          <p:spTgt spid="644"/>
                                        </p:tgtEl>
                                        <p:attrNameLst>
                                          <p:attrName>ppt_w</p:attrName>
                                        </p:attrNameLst>
                                      </p:cBhvr>
                                      <p:tavLst>
                                        <p:tav tm="0">
                                          <p:val>
                                            <p:fltVal val="0.0"/>
                                          </p:val>
                                        </p:tav>
                                        <p:tav tm="100000">
                                          <p:val>
                                            <p:strVal val="#ppt_w"/>
                                          </p:val>
                                        </p:tav>
                                      </p:tavLst>
                                    </p:anim>
                                    <p:anim calcmode="lin" valueType="num">
                                      <p:cBhvr>
                                        <p:cTn dur="1000" fill="hold" id="12"/>
                                        <p:tgtEl>
                                          <p:spTgt spid="644"/>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382"/>
                                        </p:tgtEl>
                                        <p:attrNameLst>
                                          <p:attrName>style.visibility</p:attrName>
                                        </p:attrNameLst>
                                      </p:cBhvr>
                                      <p:to>
                                        <p:strVal val="visible"/>
                                      </p:to>
                                    </p:set>
                                    <p:anim calcmode="lin" valueType="num">
                                      <p:cBhvr>
                                        <p:cTn dur="1000" fill="hold" id="15"/>
                                        <p:tgtEl>
                                          <p:spTgt spid="4194382"/>
                                        </p:tgtEl>
                                        <p:attrNameLst>
                                          <p:attrName>ppt_w</p:attrName>
                                        </p:attrNameLst>
                                      </p:cBhvr>
                                      <p:tavLst>
                                        <p:tav tm="0">
                                          <p:val>
                                            <p:fltVal val="0.0"/>
                                          </p:val>
                                        </p:tav>
                                        <p:tav tm="100000">
                                          <p:val>
                                            <p:strVal val="#ppt_w"/>
                                          </p:val>
                                        </p:tav>
                                      </p:tavLst>
                                    </p:anim>
                                    <p:anim calcmode="lin" valueType="num">
                                      <p:cBhvr>
                                        <p:cTn dur="1000" fill="hold" id="16"/>
                                        <p:tgtEl>
                                          <p:spTgt spid="4194382"/>
                                        </p:tgtEl>
                                        <p:attrNameLst>
                                          <p:attrName>ppt_h</p:attrName>
                                        </p:attrNameLst>
                                      </p:cBhvr>
                                      <p:tavLst>
                                        <p:tav tm="0">
                                          <p:val>
                                            <p:fltVal val="0.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4194383"/>
                                        </p:tgtEl>
                                        <p:attrNameLst>
                                          <p:attrName>style.visibility</p:attrName>
                                        </p:attrNameLst>
                                      </p:cBhvr>
                                      <p:to>
                                        <p:strVal val="visible"/>
                                      </p:to>
                                    </p:set>
                                    <p:anim calcmode="lin" valueType="num">
                                      <p:cBhvr>
                                        <p:cTn dur="1000" fill="hold" id="19"/>
                                        <p:tgtEl>
                                          <p:spTgt spid="4194383"/>
                                        </p:tgtEl>
                                        <p:attrNameLst>
                                          <p:attrName>ppt_w</p:attrName>
                                        </p:attrNameLst>
                                      </p:cBhvr>
                                      <p:tavLst>
                                        <p:tav tm="0">
                                          <p:val>
                                            <p:fltVal val="0.0"/>
                                          </p:val>
                                        </p:tav>
                                        <p:tav tm="100000">
                                          <p:val>
                                            <p:strVal val="#ppt_w"/>
                                          </p:val>
                                        </p:tav>
                                      </p:tavLst>
                                    </p:anim>
                                    <p:anim calcmode="lin" valueType="num">
                                      <p:cBhvr>
                                        <p:cTn dur="1000" fill="hold" id="20"/>
                                        <p:tgtEl>
                                          <p:spTgt spid="4194383"/>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647" name=""/>
        <p:cNvGrpSpPr/>
        <p:nvPr/>
      </p:nvGrpSpPr>
      <p:grpSpPr>
        <a:xfrm>
          <a:off x="0" y="0"/>
          <a:ext cx="0" cy="0"/>
          <a:chOff x="0" y="0"/>
          <a:chExt cx="0" cy="0"/>
        </a:xfrm>
      </p:grpSpPr>
      <p:sp>
        <p:nvSpPr>
          <p:cNvPr id="1049410" name="Rectangle 2"/>
          <p:cNvSpPr>
            <a:spLocks noGrp="1" noChangeArrowheads="1"/>
          </p:cNvSpPr>
          <p:nvPr>
            <p:ph type="title"/>
          </p:nvPr>
        </p:nvSpPr>
        <p:spPr/>
        <p:txBody>
          <a:bodyPr/>
          <a:p>
            <a:pPr rtl="1"/>
            <a:r>
              <a:rPr b="1" sz="3600" lang="fa-IR"/>
              <a:t>محاسبه انحراف چارکی در اعدا د طبقه بندی شده</a:t>
            </a:r>
            <a:endParaRPr b="1" sz="3600" lang="en-US"/>
          </a:p>
        </p:txBody>
      </p:sp>
      <p:sp>
        <p:nvSpPr>
          <p:cNvPr id="1049411" name="Rectangle 3"/>
          <p:cNvSpPr>
            <a:spLocks noChangeArrowheads="1"/>
          </p:cNvSpPr>
          <p:nvPr/>
        </p:nvSpPr>
        <p:spPr bwMode="auto">
          <a:xfrm>
            <a:off x="0" y="3143250"/>
            <a:ext cx="9144000" cy="0"/>
          </a:xfrm>
          <a:prstGeom prst="rect"/>
          <a:noFill/>
          <a:ln w="9525">
            <a:noFill/>
            <a:miter lim="800000"/>
            <a:headEnd/>
            <a:tailEnd/>
          </a:ln>
          <a:effectLst/>
        </p:spPr>
        <p:txBody>
          <a:bodyPr anchor="ctr" wrap="none">
            <a:spAutoFit/>
          </a:bodyPr>
          <a:p>
            <a:endParaRPr lang="en-US"/>
          </a:p>
        </p:txBody>
      </p:sp>
      <p:graphicFrame>
        <p:nvGraphicFramePr>
          <p:cNvPr id="4194384" name="Object 4"/>
          <p:cNvGraphicFramePr>
            <a:graphicFrameLocks noChangeAspect="1"/>
          </p:cNvGraphicFramePr>
          <p:nvPr/>
        </p:nvGraphicFramePr>
        <p:xfrm>
          <a:off x="1143000" y="1447800"/>
          <a:ext cx="2667000" cy="990600"/>
        </p:xfrm>
        <a:graphic>
          <a:graphicData uri="http://schemas.openxmlformats.org/presentationml/2006/ole">
            <mc:AlternateContent xmlns:mc="http://schemas.openxmlformats.org/markup-compatibility/2006">
              <mc:Choice xmlns:v="urn:schemas-microsoft-com:vml" Requires="v">
                <p:oleObj name="Equation" r:id="rId1" spid="_x0000_s239638" imgH="571500" imgW="1257300" progId="Equation.3">
                  <p:embed/>
                </p:oleObj>
              </mc:Choice>
              <mc:Fallback>
                <p:oleObj name="Equation" r:id="rId1" imgH="571500" imgW="1257300" progId="Equation.3">
                  <p:embed/>
                  <p:pic>
                    <p:nvPicPr>
                      <p:cNvPr id="2097222"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1143000" y="1447800"/>
                        <a:ext cx="2667000" cy="990600"/>
                      </a:xfrm>
                      <a:prstGeom prst="rect"/>
                      <a:noFill/>
                    </p:spPr>
                  </p:pic>
                </p:oleObj>
              </mc:Fallback>
            </mc:AlternateContent>
          </a:graphicData>
        </a:graphic>
      </p:graphicFrame>
      <p:sp>
        <p:nvSpPr>
          <p:cNvPr id="1049412" name="Rectangle 5"/>
          <p:cNvSpPr>
            <a:spLocks noChangeArrowheads="1"/>
          </p:cNvSpPr>
          <p:nvPr/>
        </p:nvSpPr>
        <p:spPr bwMode="auto">
          <a:xfrm>
            <a:off x="0" y="3714750"/>
            <a:ext cx="9144000" cy="0"/>
          </a:xfrm>
          <a:prstGeom prst="rect"/>
          <a:noFill/>
          <a:ln w="9525">
            <a:noFill/>
            <a:miter lim="800000"/>
            <a:headEnd/>
            <a:tailEnd/>
          </a:ln>
          <a:effectLst/>
        </p:spPr>
        <p:txBody>
          <a:bodyPr anchor="ctr" wrap="none">
            <a:spAutoFit/>
          </a:bodyPr>
          <a:p>
            <a:endParaRPr lang="en-US"/>
          </a:p>
        </p:txBody>
      </p:sp>
      <p:sp>
        <p:nvSpPr>
          <p:cNvPr id="1049413" name="Rectangle 6"/>
          <p:cNvSpPr>
            <a:spLocks noChangeArrowheads="1"/>
          </p:cNvSpPr>
          <p:nvPr/>
        </p:nvSpPr>
        <p:spPr bwMode="auto">
          <a:xfrm>
            <a:off x="0" y="3143250"/>
            <a:ext cx="9144000" cy="0"/>
          </a:xfrm>
          <a:prstGeom prst="rect"/>
          <a:noFill/>
          <a:ln w="9525">
            <a:noFill/>
            <a:miter lim="800000"/>
            <a:headEnd/>
            <a:tailEnd/>
          </a:ln>
          <a:effectLst/>
        </p:spPr>
        <p:txBody>
          <a:bodyPr anchor="ctr" wrap="none">
            <a:spAutoFit/>
          </a:bodyPr>
          <a:p>
            <a:endParaRPr lang="en-US"/>
          </a:p>
        </p:txBody>
      </p:sp>
      <p:graphicFrame>
        <p:nvGraphicFramePr>
          <p:cNvPr id="4194385" name="Object 7"/>
          <p:cNvGraphicFramePr>
            <a:graphicFrameLocks noChangeAspect="1"/>
          </p:cNvGraphicFramePr>
          <p:nvPr/>
        </p:nvGraphicFramePr>
        <p:xfrm>
          <a:off x="5029200" y="1447800"/>
          <a:ext cx="2438400" cy="1066800"/>
        </p:xfrm>
        <a:graphic>
          <a:graphicData uri="http://schemas.openxmlformats.org/presentationml/2006/ole">
            <mc:AlternateContent xmlns:mc="http://schemas.openxmlformats.org/markup-compatibility/2006">
              <mc:Choice xmlns:v="urn:schemas-microsoft-com:vml" Requires="v">
                <p:oleObj name="Equation" r:id="rId3" spid="_x0000_s239639" imgH="571252" imgW="1358310" progId="Equation.3">
                  <p:embed/>
                </p:oleObj>
              </mc:Choice>
              <mc:Fallback>
                <p:oleObj name="Equation" r:id="rId3" imgH="571252" imgW="1358310" progId="Equation.3">
                  <p:embed/>
                  <p:pic>
                    <p:nvPicPr>
                      <p:cNvPr id="2097223" name="Picture 7"/>
                      <p:cNvPicPr>
                        <a:picLocks noChangeAspect="1" noChangeArrowheads="1"/>
                      </p:cNvPicPr>
                      <p:nvPr/>
                    </p:nvPicPr>
                    <p:blipFill>
                      <a:blip xmlns:r="http://schemas.openxmlformats.org/officeDocument/2006/relationships" r:embed="rId4">
                        <a:lum bright="100000"/>
                      </a:blip>
                      <a:srcRect/>
                      <a:stretch>
                        <a:fillRect/>
                      </a:stretch>
                    </p:blipFill>
                    <p:spPr bwMode="auto">
                      <a:xfrm>
                        <a:off x="5029200" y="1447800"/>
                        <a:ext cx="2438400" cy="1066800"/>
                      </a:xfrm>
                      <a:prstGeom prst="rect"/>
                      <a:noFill/>
                    </p:spPr>
                  </p:pic>
                </p:oleObj>
              </mc:Fallback>
            </mc:AlternateContent>
          </a:graphicData>
        </a:graphic>
      </p:graphicFrame>
      <p:sp>
        <p:nvSpPr>
          <p:cNvPr id="1049414" name="Rectangle 8"/>
          <p:cNvSpPr>
            <a:spLocks noChangeArrowheads="1"/>
          </p:cNvSpPr>
          <p:nvPr/>
        </p:nvSpPr>
        <p:spPr bwMode="auto">
          <a:xfrm>
            <a:off x="0" y="3714750"/>
            <a:ext cx="9144000" cy="0"/>
          </a:xfrm>
          <a:prstGeom prst="rect"/>
          <a:noFill/>
          <a:ln w="9525">
            <a:noFill/>
            <a:miter lim="800000"/>
            <a:headEnd/>
            <a:tailEnd/>
          </a:ln>
          <a:effectLst/>
        </p:spPr>
        <p:txBody>
          <a:bodyPr anchor="ctr" wrap="none">
            <a:spAutoFit/>
          </a:bodyPr>
          <a:p>
            <a:endParaRPr lang="en-US"/>
          </a:p>
        </p:txBody>
      </p:sp>
      <p:sp>
        <p:nvSpPr>
          <p:cNvPr id="1049415" name="Rectangle 9"/>
          <p:cNvSpPr>
            <a:spLocks noChangeArrowheads="1"/>
          </p:cNvSpPr>
          <p:nvPr/>
        </p:nvSpPr>
        <p:spPr bwMode="auto">
          <a:xfrm>
            <a:off x="228600" y="2851150"/>
            <a:ext cx="8494713" cy="1917700"/>
          </a:xfrm>
          <a:prstGeom prst="rect"/>
          <a:noFill/>
          <a:ln w="9525">
            <a:noFill/>
            <a:miter lim="800000"/>
            <a:headEnd/>
            <a:tailEnd/>
          </a:ln>
          <a:effectLst/>
        </p:spPr>
        <p:txBody>
          <a:bodyPr anchor="ctr">
            <a:spAutoFit/>
          </a:bodyPr>
          <a:p>
            <a:pPr>
              <a:tabLst>
                <a:tab algn="l" pos="1341438"/>
              </a:tabLst>
            </a:pPr>
            <a:r>
              <a:rPr b="1" sz="2400" lang="en-US"/>
              <a:t>L = </a:t>
            </a:r>
            <a:r>
              <a:rPr b="1" sz="2400" lang="fa-IR"/>
              <a:t>حد پایین طبقه ایی که چارک اول یا سوم در آن است</a:t>
            </a:r>
            <a:endParaRPr b="1" sz="2400" lang="en-US"/>
          </a:p>
          <a:p>
            <a:pPr>
              <a:tabLst>
                <a:tab algn="l" pos="1341438"/>
              </a:tabLst>
            </a:pPr>
            <a:r>
              <a:rPr b="1" sz="2400" lang="en-US"/>
              <a:t>N =</a:t>
            </a:r>
            <a:r>
              <a:rPr b="1" sz="2400" lang="fa-IR"/>
              <a:t> تعداد داده ها</a:t>
            </a:r>
            <a:r>
              <a:rPr b="1" sz="2400" lang="en-US"/>
              <a:t> </a:t>
            </a:r>
          </a:p>
          <a:p>
            <a:pPr>
              <a:tabLst>
                <a:tab algn="l" pos="1341438"/>
              </a:tabLst>
            </a:pPr>
            <a:r>
              <a:rPr b="1" sz="2400" lang="en-US"/>
              <a:t>CF =</a:t>
            </a:r>
            <a:r>
              <a:rPr b="1" sz="2400" lang="fa-IR"/>
              <a:t>فراوانی تراکی طبقه قبل از طبقه ای که چارک اول یه سوم در آن وجود دارد</a:t>
            </a:r>
            <a:endParaRPr b="1" sz="2400" lang="en-US"/>
          </a:p>
          <a:p>
            <a:pPr>
              <a:tabLst>
                <a:tab algn="l" pos="1341438"/>
              </a:tabLst>
            </a:pPr>
            <a:r>
              <a:rPr b="1" sz="2400" lang="en-US"/>
              <a:t>F = </a:t>
            </a:r>
            <a:r>
              <a:rPr b="1" sz="2400" lang="fa-IR"/>
              <a:t>فراوانی مطلق طبقه ایی که چارک اول یا سوم در آن است</a:t>
            </a:r>
            <a:endParaRPr b="1" sz="2400" lang="en-US"/>
          </a:p>
          <a:p>
            <a:pPr>
              <a:tabLst>
                <a:tab algn="l" pos="1341438"/>
              </a:tabLst>
            </a:pPr>
            <a:r>
              <a:rPr b="1" sz="2400" lang="en-US"/>
              <a:t>i = </a:t>
            </a:r>
            <a:r>
              <a:rPr b="1" sz="2400" lang="fa-IR"/>
              <a:t>فاصله طبقات</a:t>
            </a:r>
            <a:endParaRPr b="1" sz="2400"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384"/>
                                        </p:tgtEl>
                                        <p:attrNameLst>
                                          <p:attrName>style.visibility</p:attrName>
                                        </p:attrNameLst>
                                      </p:cBhvr>
                                      <p:to>
                                        <p:strVal val="visible"/>
                                      </p:to>
                                    </p:set>
                                    <p:anim calcmode="lin" valueType="num">
                                      <p:cBhvr>
                                        <p:cTn dur="1000" fill="hold" id="7"/>
                                        <p:tgtEl>
                                          <p:spTgt spid="4194384"/>
                                        </p:tgtEl>
                                        <p:attrNameLst>
                                          <p:attrName>ppt_w</p:attrName>
                                        </p:attrNameLst>
                                      </p:cBhvr>
                                      <p:tavLst>
                                        <p:tav tm="0">
                                          <p:val>
                                            <p:fltVal val="0.0"/>
                                          </p:val>
                                        </p:tav>
                                        <p:tav tm="100000">
                                          <p:val>
                                            <p:strVal val="#ppt_w"/>
                                          </p:val>
                                        </p:tav>
                                      </p:tavLst>
                                    </p:anim>
                                    <p:anim calcmode="lin" valueType="num">
                                      <p:cBhvr>
                                        <p:cTn dur="1000" fill="hold" id="8"/>
                                        <p:tgtEl>
                                          <p:spTgt spid="4194384"/>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385"/>
                                        </p:tgtEl>
                                        <p:attrNameLst>
                                          <p:attrName>style.visibility</p:attrName>
                                        </p:attrNameLst>
                                      </p:cBhvr>
                                      <p:to>
                                        <p:strVal val="visible"/>
                                      </p:to>
                                    </p:set>
                                    <p:anim calcmode="lin" valueType="num">
                                      <p:cBhvr>
                                        <p:cTn dur="1000" fill="hold" id="11"/>
                                        <p:tgtEl>
                                          <p:spTgt spid="4194385"/>
                                        </p:tgtEl>
                                        <p:attrNameLst>
                                          <p:attrName>ppt_w</p:attrName>
                                        </p:attrNameLst>
                                      </p:cBhvr>
                                      <p:tavLst>
                                        <p:tav tm="0">
                                          <p:val>
                                            <p:fltVal val="0.0"/>
                                          </p:val>
                                        </p:tav>
                                        <p:tav tm="100000">
                                          <p:val>
                                            <p:strVal val="#ppt_w"/>
                                          </p:val>
                                        </p:tav>
                                      </p:tavLst>
                                    </p:anim>
                                    <p:anim calcmode="lin" valueType="num">
                                      <p:cBhvr>
                                        <p:cTn dur="1000" fill="hold" id="12"/>
                                        <p:tgtEl>
                                          <p:spTgt spid="4194385"/>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49415"/>
                                        </p:tgtEl>
                                        <p:attrNameLst>
                                          <p:attrName>style.visibility</p:attrName>
                                        </p:attrNameLst>
                                      </p:cBhvr>
                                      <p:to>
                                        <p:strVal val="visible"/>
                                      </p:to>
                                    </p:set>
                                    <p:anim calcmode="lin" valueType="num">
                                      <p:cBhvr>
                                        <p:cTn dur="1000" fill="hold" id="15"/>
                                        <p:tgtEl>
                                          <p:spTgt spid="1049415"/>
                                        </p:tgtEl>
                                        <p:attrNameLst>
                                          <p:attrName>ppt_w</p:attrName>
                                        </p:attrNameLst>
                                      </p:cBhvr>
                                      <p:tavLst>
                                        <p:tav tm="0">
                                          <p:val>
                                            <p:fltVal val="0.0"/>
                                          </p:val>
                                        </p:tav>
                                        <p:tav tm="100000">
                                          <p:val>
                                            <p:strVal val="#ppt_w"/>
                                          </p:val>
                                        </p:tav>
                                      </p:tavLst>
                                    </p:anim>
                                    <p:anim calcmode="lin" valueType="num">
                                      <p:cBhvr>
                                        <p:cTn dur="1000" fill="hold" id="16"/>
                                        <p:tgtEl>
                                          <p:spTgt spid="1049415"/>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1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650" name=""/>
        <p:cNvGrpSpPr/>
        <p:nvPr/>
      </p:nvGrpSpPr>
      <p:grpSpPr>
        <a:xfrm>
          <a:off x="0" y="0"/>
          <a:ext cx="0" cy="0"/>
          <a:chOff x="0" y="0"/>
          <a:chExt cx="0" cy="0"/>
        </a:xfrm>
      </p:grpSpPr>
      <p:sp>
        <p:nvSpPr>
          <p:cNvPr id="1049419" name="Rectangle 2"/>
          <p:cNvSpPr>
            <a:spLocks noGrp="1" noChangeArrowheads="1"/>
          </p:cNvSpPr>
          <p:nvPr>
            <p:ph type="title"/>
          </p:nvPr>
        </p:nvSpPr>
        <p:spPr/>
        <p:txBody>
          <a:bodyPr/>
          <a:p>
            <a:pPr rtl="1"/>
            <a:r>
              <a:rPr b="1" sz="3200" lang="fa-IR"/>
              <a:t>مراحل محاسبه انحراف چارکی در اعداد طبقه بندی شده</a:t>
            </a:r>
            <a:endParaRPr b="1" sz="3200" lang="en-US"/>
          </a:p>
        </p:txBody>
      </p:sp>
      <p:sp>
        <p:nvSpPr>
          <p:cNvPr id="1049420" name="Rectangle 3"/>
          <p:cNvSpPr>
            <a:spLocks noGrp="1" noChangeArrowheads="1"/>
          </p:cNvSpPr>
          <p:nvPr>
            <p:ph type="body" idx="1"/>
          </p:nvPr>
        </p:nvSpPr>
        <p:spPr>
          <a:xfrm>
            <a:off x="457200" y="1600200"/>
            <a:ext cx="8229600" cy="4038600"/>
          </a:xfrm>
        </p:spPr>
        <p:txBody>
          <a:bodyPr/>
          <a:p>
            <a:pPr algn="just" rtl="1">
              <a:buFont typeface="Wingdings" pitchFamily="2" charset="2"/>
              <a:buNone/>
            </a:pPr>
            <a:r>
              <a:rPr b="1" sz="2800" lang="fa-IR"/>
              <a:t> 1- به دست آوردن       یا       </a:t>
            </a:r>
          </a:p>
          <a:p>
            <a:pPr algn="just" rtl="1">
              <a:buFont typeface="Wingdings" pitchFamily="2" charset="2"/>
              <a:buNone/>
            </a:pPr>
            <a:endParaRPr b="1" sz="2800" lang="fa-IR"/>
          </a:p>
          <a:p>
            <a:pPr algn="just" rtl="1">
              <a:buFont typeface="Wingdings" pitchFamily="2" charset="2"/>
              <a:buNone/>
            </a:pPr>
            <a:r>
              <a:rPr b="1" sz="2800" lang="fa-IR"/>
              <a:t>  2- پیدا کردن طبقه ای که فراوانی تراکمی آن بزرگتریا مساوی</a:t>
            </a:r>
          </a:p>
          <a:p>
            <a:pPr algn="just" rtl="1">
              <a:buFont typeface="Wingdings" pitchFamily="2" charset="2"/>
              <a:buNone/>
            </a:pPr>
            <a:r>
              <a:rPr b="1" sz="2800" lang="fa-IR"/>
              <a:t> با         یا        باشد.</a:t>
            </a:r>
          </a:p>
          <a:p>
            <a:pPr algn="just" rtl="1">
              <a:buFont typeface="Wingdings" pitchFamily="2" charset="2"/>
              <a:buNone/>
            </a:pPr>
            <a:endParaRPr b="1" sz="2800" lang="fa-IR"/>
          </a:p>
          <a:p>
            <a:pPr algn="just" rtl="1">
              <a:buFont typeface="Wingdings" pitchFamily="2" charset="2"/>
              <a:buNone/>
            </a:pPr>
            <a:r>
              <a:rPr b="1" sz="2800" lang="fa-IR"/>
              <a:t>  3- جایگزین کردن اعداد در فرمول چارک اول و سوم.</a:t>
            </a:r>
          </a:p>
          <a:p>
            <a:pPr algn="just" rtl="1">
              <a:buFont typeface="Wingdings" pitchFamily="2" charset="2"/>
              <a:buNone/>
            </a:pPr>
            <a:r>
              <a:rPr b="1" sz="2800" lang="fa-IR"/>
              <a:t>  4- محاسبه انحراف چارکی</a:t>
            </a:r>
            <a:endParaRPr b="1" sz="2800" lang="en-US"/>
          </a:p>
        </p:txBody>
      </p:sp>
      <p:sp>
        <p:nvSpPr>
          <p:cNvPr id="1049421" name="Rectangle 4"/>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386" name="Object 5"/>
          <p:cNvGraphicFramePr>
            <a:graphicFrameLocks noChangeAspect="1"/>
          </p:cNvGraphicFramePr>
          <p:nvPr/>
        </p:nvGraphicFramePr>
        <p:xfrm>
          <a:off x="5791200" y="1447800"/>
          <a:ext cx="533400" cy="838200"/>
        </p:xfrm>
        <a:graphic>
          <a:graphicData uri="http://schemas.openxmlformats.org/presentationml/2006/ole">
            <mc:AlternateContent xmlns:mc="http://schemas.openxmlformats.org/markup-compatibility/2006">
              <mc:Choice xmlns:v="urn:schemas-microsoft-com:vml" Requires="v">
                <p:oleObj name="Equation" r:id="rId1" spid="_x0000_s241713" imgH="393529" imgW="203112" progId="Equation.3">
                  <p:embed/>
                </p:oleObj>
              </mc:Choice>
              <mc:Fallback>
                <p:oleObj name="Equation" r:id="rId1" imgH="393529" imgW="203112" progId="Equation.3">
                  <p:embed/>
                  <p:pic>
                    <p:nvPicPr>
                      <p:cNvPr id="2097224"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5791200" y="1447800"/>
                        <a:ext cx="533400" cy="838200"/>
                      </a:xfrm>
                      <a:prstGeom prst="rect"/>
                      <a:noFill/>
                    </p:spPr>
                  </p:pic>
                </p:oleObj>
              </mc:Fallback>
            </mc:AlternateContent>
          </a:graphicData>
        </a:graphic>
      </p:graphicFrame>
      <p:sp>
        <p:nvSpPr>
          <p:cNvPr id="1049422" name="Rectangle 6"/>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387" name="Object 7"/>
          <p:cNvGraphicFramePr>
            <a:graphicFrameLocks noChangeAspect="1"/>
          </p:cNvGraphicFramePr>
          <p:nvPr/>
        </p:nvGraphicFramePr>
        <p:xfrm>
          <a:off x="4572000" y="1447800"/>
          <a:ext cx="623888" cy="914400"/>
        </p:xfrm>
        <a:graphic>
          <a:graphicData uri="http://schemas.openxmlformats.org/presentationml/2006/ole">
            <mc:AlternateContent xmlns:mc="http://schemas.openxmlformats.org/markup-compatibility/2006">
              <mc:Choice xmlns:v="urn:schemas-microsoft-com:vml" Requires="v">
                <p:oleObj name="Equation" r:id="rId3" spid="_x0000_s241714" imgH="393359" imgW="266469" progId="Equation.3">
                  <p:embed/>
                </p:oleObj>
              </mc:Choice>
              <mc:Fallback>
                <p:oleObj name="Equation" r:id="rId3" imgH="393359" imgW="266469" progId="Equation.3">
                  <p:embed/>
                  <p:pic>
                    <p:nvPicPr>
                      <p:cNvPr id="2097225" name="Picture 7"/>
                      <p:cNvPicPr>
                        <a:picLocks noChangeAspect="1" noChangeArrowheads="1"/>
                      </p:cNvPicPr>
                      <p:nvPr/>
                    </p:nvPicPr>
                    <p:blipFill>
                      <a:blip xmlns:r="http://schemas.openxmlformats.org/officeDocument/2006/relationships" r:embed="rId4">
                        <a:lum bright="100000"/>
                      </a:blip>
                      <a:srcRect/>
                      <a:stretch>
                        <a:fillRect/>
                      </a:stretch>
                    </p:blipFill>
                    <p:spPr bwMode="auto">
                      <a:xfrm>
                        <a:off x="4572000" y="1447800"/>
                        <a:ext cx="623888" cy="914400"/>
                      </a:xfrm>
                      <a:prstGeom prst="rect"/>
                      <a:noFill/>
                    </p:spPr>
                  </p:pic>
                </p:oleObj>
              </mc:Fallback>
            </mc:AlternateContent>
          </a:graphicData>
        </a:graphic>
      </p:graphicFrame>
      <p:sp>
        <p:nvSpPr>
          <p:cNvPr id="1049423" name="Rectangle 8"/>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388" name="Object 9"/>
          <p:cNvGraphicFramePr>
            <a:graphicFrameLocks noChangeAspect="1"/>
          </p:cNvGraphicFramePr>
          <p:nvPr/>
        </p:nvGraphicFramePr>
        <p:xfrm>
          <a:off x="6553200" y="3124200"/>
          <a:ext cx="573088" cy="914400"/>
        </p:xfrm>
        <a:graphic>
          <a:graphicData uri="http://schemas.openxmlformats.org/presentationml/2006/ole">
            <mc:AlternateContent xmlns:mc="http://schemas.openxmlformats.org/markup-compatibility/2006">
              <mc:Choice xmlns:v="urn:schemas-microsoft-com:vml" Requires="v">
                <p:oleObj name="Equation" r:id="rId5" spid="_x0000_s241715" imgH="393359" imgW="266469" progId="Equation.3">
                  <p:embed/>
                </p:oleObj>
              </mc:Choice>
              <mc:Fallback>
                <p:oleObj name="Equation" r:id="rId5" imgH="393359" imgW="266469" progId="Equation.3">
                  <p:embed/>
                  <p:pic>
                    <p:nvPicPr>
                      <p:cNvPr id="2097226" name="Picture 9"/>
                      <p:cNvPicPr>
                        <a:picLocks noChangeAspect="1" noChangeArrowheads="1"/>
                      </p:cNvPicPr>
                      <p:nvPr/>
                    </p:nvPicPr>
                    <p:blipFill>
                      <a:blip xmlns:r="http://schemas.openxmlformats.org/officeDocument/2006/relationships" r:embed="rId4">
                        <a:lum bright="100000"/>
                      </a:blip>
                      <a:srcRect/>
                      <a:stretch>
                        <a:fillRect/>
                      </a:stretch>
                    </p:blipFill>
                    <p:spPr bwMode="auto">
                      <a:xfrm>
                        <a:off x="6553200" y="3124200"/>
                        <a:ext cx="573088" cy="914400"/>
                      </a:xfrm>
                      <a:prstGeom prst="rect"/>
                      <a:noFill/>
                    </p:spPr>
                  </p:pic>
                </p:oleObj>
              </mc:Fallback>
            </mc:AlternateContent>
          </a:graphicData>
        </a:graphic>
      </p:graphicFrame>
      <p:sp>
        <p:nvSpPr>
          <p:cNvPr id="1049424" name="Rectangle 10"/>
          <p:cNvSpPr>
            <a:spLocks noChangeArrowheads="1"/>
          </p:cNvSpPr>
          <p:nvPr/>
        </p:nvSpPr>
        <p:spPr bwMode="auto">
          <a:xfrm>
            <a:off x="0" y="3505200"/>
            <a:ext cx="9144000" cy="0"/>
          </a:xfrm>
          <a:prstGeom prst="rect"/>
          <a:noFill/>
          <a:ln w="9525">
            <a:noFill/>
            <a:miter lim="800000"/>
            <a:headEnd/>
            <a:tailEnd/>
          </a:ln>
          <a:effectLst/>
        </p:spPr>
        <p:txBody>
          <a:bodyPr anchor="ctr" wrap="none">
            <a:spAutoFit/>
          </a:bodyPr>
          <a:p>
            <a:endParaRPr lang="en-US"/>
          </a:p>
        </p:txBody>
      </p:sp>
      <p:graphicFrame>
        <p:nvGraphicFramePr>
          <p:cNvPr id="4194389" name="Object 11"/>
          <p:cNvGraphicFramePr>
            <a:graphicFrameLocks noChangeAspect="1"/>
          </p:cNvGraphicFramePr>
          <p:nvPr/>
        </p:nvGraphicFramePr>
        <p:xfrm>
          <a:off x="7620000" y="3124200"/>
          <a:ext cx="468313" cy="914400"/>
        </p:xfrm>
        <a:graphic>
          <a:graphicData uri="http://schemas.openxmlformats.org/presentationml/2006/ole">
            <mc:AlternateContent xmlns:mc="http://schemas.openxmlformats.org/markup-compatibility/2006">
              <mc:Choice xmlns:v="urn:schemas-microsoft-com:vml" Requires="v">
                <p:oleObj name="Equation" r:id="rId6" spid="_x0000_s241716" imgH="393529" imgW="203112" progId="Equation.3">
                  <p:embed/>
                </p:oleObj>
              </mc:Choice>
              <mc:Fallback>
                <p:oleObj name="Equation" r:id="rId6" imgH="393529" imgW="203112" progId="Equation.3">
                  <p:embed/>
                  <p:pic>
                    <p:nvPicPr>
                      <p:cNvPr id="2097227" name="Picture 11"/>
                      <p:cNvPicPr>
                        <a:picLocks noChangeAspect="1" noChangeArrowheads="1"/>
                      </p:cNvPicPr>
                      <p:nvPr/>
                    </p:nvPicPr>
                    <p:blipFill>
                      <a:blip xmlns:r="http://schemas.openxmlformats.org/officeDocument/2006/relationships" r:embed="rId2">
                        <a:lum bright="100000"/>
                      </a:blip>
                      <a:srcRect/>
                      <a:stretch>
                        <a:fillRect/>
                      </a:stretch>
                    </p:blipFill>
                    <p:spPr bwMode="auto">
                      <a:xfrm>
                        <a:off x="7620000" y="3124200"/>
                        <a:ext cx="468313" cy="914400"/>
                      </a:xfrm>
                      <a:prstGeom prst="rect"/>
                      <a:noFill/>
                    </p:spPr>
                  </p:pic>
                </p:oleObj>
              </mc:Fallback>
            </mc:AlternateContent>
          </a:graphicData>
        </a:graphic>
      </p:graphicFrame>
      <p:sp>
        <p:nvSpPr>
          <p:cNvPr id="1049425" name="Rectangle 12"/>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390" name="Object 13"/>
          <p:cNvGraphicFramePr>
            <a:graphicFrameLocks noChangeAspect="1"/>
          </p:cNvGraphicFramePr>
          <p:nvPr/>
        </p:nvGraphicFramePr>
        <p:xfrm>
          <a:off x="1371600" y="4953000"/>
          <a:ext cx="2362200" cy="1293813"/>
        </p:xfrm>
        <a:graphic>
          <a:graphicData uri="http://schemas.openxmlformats.org/presentationml/2006/ole">
            <mc:AlternateContent xmlns:mc="http://schemas.openxmlformats.org/markup-compatibility/2006">
              <mc:Choice xmlns:v="urn:schemas-microsoft-com:vml" Requires="v">
                <p:oleObj name="Equation" r:id="rId7" spid="_x0000_s241717" imgH="393529" imgW="799753" progId="Equation.3">
                  <p:embed/>
                </p:oleObj>
              </mc:Choice>
              <mc:Fallback>
                <p:oleObj name="Equation" r:id="rId7" imgH="393529" imgW="799753" progId="Equation.3">
                  <p:embed/>
                  <p:pic>
                    <p:nvPicPr>
                      <p:cNvPr id="2097228" name="Picture 13"/>
                      <p:cNvPicPr>
                        <a:picLocks noChangeAspect="1" noChangeArrowheads="1"/>
                      </p:cNvPicPr>
                      <p:nvPr/>
                    </p:nvPicPr>
                    <p:blipFill>
                      <a:blip xmlns:r="http://schemas.openxmlformats.org/officeDocument/2006/relationships" r:embed="rId8">
                        <a:lum bright="100000"/>
                      </a:blip>
                      <a:srcRect/>
                      <a:stretch>
                        <a:fillRect/>
                      </a:stretch>
                    </p:blipFill>
                    <p:spPr bwMode="auto">
                      <a:xfrm>
                        <a:off x="1371600" y="4953000"/>
                        <a:ext cx="2362200" cy="1293813"/>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3" presetSubtype="16">
                                  <p:stCondLst>
                                    <p:cond delay="0"/>
                                  </p:stCondLst>
                                  <p:childTnLst>
                                    <p:set>
                                      <p:cBhvr>
                                        <p:cTn dur="1" fill="hold" id="6">
                                          <p:stCondLst>
                                            <p:cond delay="0"/>
                                          </p:stCondLst>
                                        </p:cTn>
                                        <p:tgtEl>
                                          <p:spTgt spid="4194387"/>
                                        </p:tgtEl>
                                        <p:attrNameLst>
                                          <p:attrName>style.visibility</p:attrName>
                                        </p:attrNameLst>
                                      </p:cBhvr>
                                      <p:to>
                                        <p:strVal val="visible"/>
                                      </p:to>
                                    </p:set>
                                    <p:anim calcmode="lin" valueType="num">
                                      <p:cBhvr>
                                        <p:cTn dur="500" fill="hold" id="7"/>
                                        <p:tgtEl>
                                          <p:spTgt spid="4194387"/>
                                        </p:tgtEl>
                                        <p:attrNameLst>
                                          <p:attrName>ppt_w</p:attrName>
                                        </p:attrNameLst>
                                      </p:cBhvr>
                                      <p:tavLst>
                                        <p:tav tm="0">
                                          <p:val>
                                            <p:fltVal val="0.0"/>
                                          </p:val>
                                        </p:tav>
                                        <p:tav tm="100000">
                                          <p:val>
                                            <p:strVal val="#ppt_w"/>
                                          </p:val>
                                        </p:tav>
                                      </p:tavLst>
                                    </p:anim>
                                    <p:anim calcmode="lin" valueType="num">
                                      <p:cBhvr>
                                        <p:cTn dur="500" fill="hold" id="8"/>
                                        <p:tgtEl>
                                          <p:spTgt spid="4194387"/>
                                        </p:tgtEl>
                                        <p:attrNameLst>
                                          <p:attrName>ppt_h</p:attrName>
                                        </p:attrNameLst>
                                      </p:cBhvr>
                                      <p:tavLst>
                                        <p:tav tm="0">
                                          <p:val>
                                            <p:fltVal val="0.0"/>
                                          </p:val>
                                        </p:tav>
                                        <p:tav tm="100000">
                                          <p:val>
                                            <p:strVal val="#ppt_h"/>
                                          </p:val>
                                        </p:tav>
                                      </p:tavLst>
                                    </p:anim>
                                  </p:childTnLst>
                                </p:cTn>
                              </p:par>
                            </p:childTnLst>
                          </p:cTn>
                        </p:par>
                        <p:par>
                          <p:cTn fill="hold" id="9">
                            <p:stCondLst>
                              <p:cond delay="500"/>
                            </p:stCondLst>
                            <p:childTnLst>
                              <p:par>
                                <p:cTn fill="hold" id="10" nodeType="afterEffect" presetClass="entr" presetID="23" presetSubtype="16">
                                  <p:stCondLst>
                                    <p:cond delay="0"/>
                                  </p:stCondLst>
                                  <p:childTnLst>
                                    <p:set>
                                      <p:cBhvr>
                                        <p:cTn dur="1" fill="hold" id="11">
                                          <p:stCondLst>
                                            <p:cond delay="0"/>
                                          </p:stCondLst>
                                        </p:cTn>
                                        <p:tgtEl>
                                          <p:spTgt spid="4194386"/>
                                        </p:tgtEl>
                                        <p:attrNameLst>
                                          <p:attrName>style.visibility</p:attrName>
                                        </p:attrNameLst>
                                      </p:cBhvr>
                                      <p:to>
                                        <p:strVal val="visible"/>
                                      </p:to>
                                    </p:set>
                                    <p:anim calcmode="lin" valueType="num">
                                      <p:cBhvr>
                                        <p:cTn dur="500" fill="hold" id="12"/>
                                        <p:tgtEl>
                                          <p:spTgt spid="4194386"/>
                                        </p:tgtEl>
                                        <p:attrNameLst>
                                          <p:attrName>ppt_w</p:attrName>
                                        </p:attrNameLst>
                                      </p:cBhvr>
                                      <p:tavLst>
                                        <p:tav tm="0">
                                          <p:val>
                                            <p:fltVal val="0.0"/>
                                          </p:val>
                                        </p:tav>
                                        <p:tav tm="100000">
                                          <p:val>
                                            <p:strVal val="#ppt_w"/>
                                          </p:val>
                                        </p:tav>
                                      </p:tavLst>
                                    </p:anim>
                                    <p:anim calcmode="lin" valueType="num">
                                      <p:cBhvr>
                                        <p:cTn dur="500" fill="hold" id="13"/>
                                        <p:tgtEl>
                                          <p:spTgt spid="4194386"/>
                                        </p:tgtEl>
                                        <p:attrNameLst>
                                          <p:attrName>ppt_h</p:attrName>
                                        </p:attrNameLst>
                                      </p:cBhvr>
                                      <p:tavLst>
                                        <p:tav tm="0">
                                          <p:val>
                                            <p:fltVal val="0.0"/>
                                          </p:val>
                                        </p:tav>
                                        <p:tav tm="100000">
                                          <p:val>
                                            <p:strVal val="#ppt_h"/>
                                          </p:val>
                                        </p:tav>
                                      </p:tavLst>
                                    </p:anim>
                                  </p:childTnLst>
                                </p:cTn>
                              </p:par>
                            </p:childTnLst>
                          </p:cTn>
                        </p:par>
                        <p:par>
                          <p:cTn fill="hold" id="14">
                            <p:stCondLst>
                              <p:cond delay="1000"/>
                            </p:stCondLst>
                            <p:childTnLst>
                              <p:par>
                                <p:cTn fill="hold" id="15" nodeType="afterEffect" presetClass="entr" presetID="23" presetSubtype="16">
                                  <p:stCondLst>
                                    <p:cond delay="0"/>
                                  </p:stCondLst>
                                  <p:childTnLst>
                                    <p:set>
                                      <p:cBhvr>
                                        <p:cTn dur="1" fill="hold" id="16">
                                          <p:stCondLst>
                                            <p:cond delay="0"/>
                                          </p:stCondLst>
                                        </p:cTn>
                                        <p:tgtEl>
                                          <p:spTgt spid="4194388"/>
                                        </p:tgtEl>
                                        <p:attrNameLst>
                                          <p:attrName>style.visibility</p:attrName>
                                        </p:attrNameLst>
                                      </p:cBhvr>
                                      <p:to>
                                        <p:strVal val="visible"/>
                                      </p:to>
                                    </p:set>
                                    <p:anim calcmode="lin" valueType="num">
                                      <p:cBhvr>
                                        <p:cTn dur="500" fill="hold" id="17"/>
                                        <p:tgtEl>
                                          <p:spTgt spid="4194388"/>
                                        </p:tgtEl>
                                        <p:attrNameLst>
                                          <p:attrName>ppt_w</p:attrName>
                                        </p:attrNameLst>
                                      </p:cBhvr>
                                      <p:tavLst>
                                        <p:tav tm="0">
                                          <p:val>
                                            <p:fltVal val="0.0"/>
                                          </p:val>
                                        </p:tav>
                                        <p:tav tm="100000">
                                          <p:val>
                                            <p:strVal val="#ppt_w"/>
                                          </p:val>
                                        </p:tav>
                                      </p:tavLst>
                                    </p:anim>
                                    <p:anim calcmode="lin" valueType="num">
                                      <p:cBhvr>
                                        <p:cTn dur="500" fill="hold" id="18"/>
                                        <p:tgtEl>
                                          <p:spTgt spid="4194388"/>
                                        </p:tgtEl>
                                        <p:attrNameLst>
                                          <p:attrName>ppt_h</p:attrName>
                                        </p:attrNameLst>
                                      </p:cBhvr>
                                      <p:tavLst>
                                        <p:tav tm="0">
                                          <p:val>
                                            <p:fltVal val="0.0"/>
                                          </p:val>
                                        </p:tav>
                                        <p:tav tm="100000">
                                          <p:val>
                                            <p:strVal val="#ppt_h"/>
                                          </p:val>
                                        </p:tav>
                                      </p:tavLst>
                                    </p:anim>
                                  </p:childTnLst>
                                </p:cTn>
                              </p:par>
                            </p:childTnLst>
                          </p:cTn>
                        </p:par>
                        <p:par>
                          <p:cTn fill="hold" id="19">
                            <p:stCondLst>
                              <p:cond delay="1500"/>
                            </p:stCondLst>
                            <p:childTnLst>
                              <p:par>
                                <p:cTn fill="hold" id="20" nodeType="afterEffect" presetClass="entr" presetID="23" presetSubtype="16">
                                  <p:stCondLst>
                                    <p:cond delay="0"/>
                                  </p:stCondLst>
                                  <p:childTnLst>
                                    <p:set>
                                      <p:cBhvr>
                                        <p:cTn dur="1" fill="hold" id="21">
                                          <p:stCondLst>
                                            <p:cond delay="0"/>
                                          </p:stCondLst>
                                        </p:cTn>
                                        <p:tgtEl>
                                          <p:spTgt spid="4194389"/>
                                        </p:tgtEl>
                                        <p:attrNameLst>
                                          <p:attrName>style.visibility</p:attrName>
                                        </p:attrNameLst>
                                      </p:cBhvr>
                                      <p:to>
                                        <p:strVal val="visible"/>
                                      </p:to>
                                    </p:set>
                                    <p:anim calcmode="lin" valueType="num">
                                      <p:cBhvr>
                                        <p:cTn dur="500" fill="hold" id="22"/>
                                        <p:tgtEl>
                                          <p:spTgt spid="4194389"/>
                                        </p:tgtEl>
                                        <p:attrNameLst>
                                          <p:attrName>ppt_w</p:attrName>
                                        </p:attrNameLst>
                                      </p:cBhvr>
                                      <p:tavLst>
                                        <p:tav tm="0">
                                          <p:val>
                                            <p:fltVal val="0.0"/>
                                          </p:val>
                                        </p:tav>
                                        <p:tav tm="100000">
                                          <p:val>
                                            <p:strVal val="#ppt_w"/>
                                          </p:val>
                                        </p:tav>
                                      </p:tavLst>
                                    </p:anim>
                                    <p:anim calcmode="lin" valueType="num">
                                      <p:cBhvr>
                                        <p:cTn dur="500" fill="hold" id="23"/>
                                        <p:tgtEl>
                                          <p:spTgt spid="4194389"/>
                                        </p:tgtEl>
                                        <p:attrNameLst>
                                          <p:attrName>ppt_h</p:attrName>
                                        </p:attrNameLst>
                                      </p:cBhvr>
                                      <p:tavLst>
                                        <p:tav tm="0">
                                          <p:val>
                                            <p:fltVal val="0.0"/>
                                          </p:val>
                                        </p:tav>
                                        <p:tav tm="100000">
                                          <p:val>
                                            <p:strVal val="#ppt_h"/>
                                          </p:val>
                                        </p:tav>
                                      </p:tavLst>
                                    </p:anim>
                                  </p:childTnLst>
                                </p:cTn>
                              </p:par>
                            </p:childTnLst>
                          </p:cTn>
                        </p:par>
                        <p:par>
                          <p:cTn fill="hold" id="24">
                            <p:stCondLst>
                              <p:cond delay="2000"/>
                            </p:stCondLst>
                            <p:childTnLst>
                              <p:par>
                                <p:cTn fill="hold" id="25" nodeType="afterEffect" presetClass="entr" presetID="23" presetSubtype="16">
                                  <p:stCondLst>
                                    <p:cond delay="0"/>
                                  </p:stCondLst>
                                  <p:childTnLst>
                                    <p:set>
                                      <p:cBhvr>
                                        <p:cTn dur="1" fill="hold" id="26">
                                          <p:stCondLst>
                                            <p:cond delay="0"/>
                                          </p:stCondLst>
                                        </p:cTn>
                                        <p:tgtEl>
                                          <p:spTgt spid="4194390"/>
                                        </p:tgtEl>
                                        <p:attrNameLst>
                                          <p:attrName>style.visibility</p:attrName>
                                        </p:attrNameLst>
                                      </p:cBhvr>
                                      <p:to>
                                        <p:strVal val="visible"/>
                                      </p:to>
                                    </p:set>
                                    <p:anim calcmode="lin" valueType="num">
                                      <p:cBhvr>
                                        <p:cTn dur="500" fill="hold" id="27"/>
                                        <p:tgtEl>
                                          <p:spTgt spid="4194390"/>
                                        </p:tgtEl>
                                        <p:attrNameLst>
                                          <p:attrName>ppt_w</p:attrName>
                                        </p:attrNameLst>
                                      </p:cBhvr>
                                      <p:tavLst>
                                        <p:tav tm="0">
                                          <p:val>
                                            <p:fltVal val="0.0"/>
                                          </p:val>
                                        </p:tav>
                                        <p:tav tm="100000">
                                          <p:val>
                                            <p:strVal val="#ppt_w"/>
                                          </p:val>
                                        </p:tav>
                                      </p:tavLst>
                                    </p:anim>
                                    <p:anim calcmode="lin" valueType="num">
                                      <p:cBhvr>
                                        <p:cTn dur="500" fill="hold" id="28"/>
                                        <p:tgtEl>
                                          <p:spTgt spid="4194390"/>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653" name=""/>
        <p:cNvGrpSpPr/>
        <p:nvPr/>
      </p:nvGrpSpPr>
      <p:grpSpPr>
        <a:xfrm>
          <a:off x="0" y="0"/>
          <a:ext cx="0" cy="0"/>
          <a:chOff x="0" y="0"/>
          <a:chExt cx="0" cy="0"/>
        </a:xfrm>
      </p:grpSpPr>
      <p:sp>
        <p:nvSpPr>
          <p:cNvPr id="1049429" name="Rectangle 2"/>
          <p:cNvSpPr>
            <a:spLocks noGrp="1" noChangeArrowheads="1"/>
          </p:cNvSpPr>
          <p:nvPr>
            <p:ph type="title"/>
          </p:nvPr>
        </p:nvSpPr>
        <p:spPr/>
        <p:txBody>
          <a:bodyPr/>
          <a:p>
            <a:pPr rtl="1"/>
            <a:r>
              <a:rPr b="1" sz="3200" lang="fa-IR"/>
              <a:t>مثال: در توزیع زیر انحراف چارکی را محاسبه کنید.</a:t>
            </a:r>
            <a:endParaRPr b="1" sz="3200" lang="en-US"/>
          </a:p>
        </p:txBody>
      </p:sp>
      <p:graphicFrame>
        <p:nvGraphicFramePr>
          <p:cNvPr id="4194391" name="Group 3"/>
          <p:cNvGraphicFramePr>
            <a:graphicFrameLocks noGrp="1"/>
          </p:cNvGraphicFramePr>
          <p:nvPr>
            <p:ph idx="1"/>
          </p:nvPr>
        </p:nvGraphicFramePr>
        <p:xfrm>
          <a:off x="457200" y="1600200"/>
          <a:ext cx="2743200" cy="4544695"/>
        </p:xfrm>
        <a:graphic>
          <a:graphicData uri="http://schemas.openxmlformats.org/drawingml/2006/table">
            <a:tbl>
              <a:tblPr/>
              <a:tblGrid>
                <a:gridCol w="850900"/>
                <a:gridCol w="946150"/>
                <a:gridCol w="946150"/>
              </a:tblGrid>
              <a:tr h="584200">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en-US" normalizeH="0" strike="noStrike" u="none" smtClean="0">
                          <a:ln>
                            <a:noFill/>
                          </a:ln>
                          <a:solidFill>
                            <a:schemeClr val="tx1"/>
                          </a:solidFill>
                          <a:effectLst/>
                          <a:latin typeface="Times New Roman" pitchFamily="18" charset="0"/>
                          <a:cs typeface="Times New Roman" pitchFamily="18" charset="0"/>
                        </a:rPr>
                        <a:t>X</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en-US" normalizeH="0" strike="noStrike" u="none" smtClean="0">
                          <a:ln>
                            <a:noFill/>
                          </a:ln>
                          <a:solidFill>
                            <a:schemeClr val="tx1"/>
                          </a:solidFill>
                          <a:effectLst/>
                          <a:latin typeface="Times New Roman" pitchFamily="18" charset="0"/>
                          <a:cs typeface="Times New Roman" pitchFamily="18" charset="0"/>
                        </a:rPr>
                        <a:t>F</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en-US" normalizeH="0" strike="noStrike" u="none" smtClean="0">
                          <a:ln>
                            <a:noFill/>
                          </a:ln>
                          <a:solidFill>
                            <a:schemeClr val="tx1"/>
                          </a:solidFill>
                          <a:effectLst/>
                          <a:latin typeface="Times New Roman" pitchFamily="18" charset="0"/>
                          <a:cs typeface="Times New Roman" pitchFamily="18" charset="0"/>
                        </a:rPr>
                        <a:t>CF</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2663825">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8</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7</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6</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5</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16</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13</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9</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6</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942975">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32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16</a:t>
                      </a: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49430" name="Rectangle 21"/>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392" name="Object 22"/>
          <p:cNvGraphicFramePr>
            <a:graphicFrameLocks noChangeAspect="1"/>
          </p:cNvGraphicFramePr>
          <p:nvPr/>
        </p:nvGraphicFramePr>
        <p:xfrm>
          <a:off x="3962400" y="1676400"/>
          <a:ext cx="1524000" cy="790575"/>
        </p:xfrm>
        <a:graphic>
          <a:graphicData uri="http://schemas.openxmlformats.org/presentationml/2006/ole">
            <mc:AlternateContent xmlns:mc="http://schemas.openxmlformats.org/markup-compatibility/2006">
              <mc:Choice xmlns:v="urn:schemas-microsoft-com:vml" Requires="v">
                <p:oleObj name="Equation" r:id="rId1" spid="_x0000_s243778" imgH="393529" imgW="748975" progId="Equation.3">
                  <p:embed/>
                </p:oleObj>
              </mc:Choice>
              <mc:Fallback>
                <p:oleObj name="Equation" r:id="rId1" imgH="393529" imgW="748975" progId="Equation.3">
                  <p:embed/>
                  <p:pic>
                    <p:nvPicPr>
                      <p:cNvPr id="2097229" name="Picture 22"/>
                      <p:cNvPicPr>
                        <a:picLocks noChangeAspect="1" noChangeArrowheads="1"/>
                      </p:cNvPicPr>
                      <p:nvPr/>
                    </p:nvPicPr>
                    <p:blipFill>
                      <a:blip xmlns:r="http://schemas.openxmlformats.org/officeDocument/2006/relationships" r:embed="rId2">
                        <a:lum bright="100000"/>
                      </a:blip>
                      <a:srcRect/>
                      <a:stretch>
                        <a:fillRect/>
                      </a:stretch>
                    </p:blipFill>
                    <p:spPr bwMode="auto">
                      <a:xfrm>
                        <a:off x="3962400" y="1676400"/>
                        <a:ext cx="1524000" cy="790575"/>
                      </a:xfrm>
                      <a:prstGeom prst="rect"/>
                      <a:noFill/>
                    </p:spPr>
                  </p:pic>
                </p:oleObj>
              </mc:Fallback>
            </mc:AlternateContent>
          </a:graphicData>
        </a:graphic>
      </p:graphicFrame>
      <p:sp>
        <p:nvSpPr>
          <p:cNvPr id="1049431" name="Rectangle 23"/>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393" name="Object 24"/>
          <p:cNvGraphicFramePr>
            <a:graphicFrameLocks noChangeAspect="1"/>
          </p:cNvGraphicFramePr>
          <p:nvPr/>
        </p:nvGraphicFramePr>
        <p:xfrm>
          <a:off x="6629400" y="1676400"/>
          <a:ext cx="1219200" cy="847725"/>
        </p:xfrm>
        <a:graphic>
          <a:graphicData uri="http://schemas.openxmlformats.org/presentationml/2006/ole">
            <mc:AlternateContent xmlns:mc="http://schemas.openxmlformats.org/markup-compatibility/2006">
              <mc:Choice xmlns:v="urn:schemas-microsoft-com:vml" Requires="v">
                <p:oleObj name="Equation" r:id="rId3" spid="_x0000_s243779" imgH="393529" imgW="558558" progId="Equation.3">
                  <p:embed/>
                </p:oleObj>
              </mc:Choice>
              <mc:Fallback>
                <p:oleObj name="Equation" r:id="rId3" imgH="393529" imgW="558558" progId="Equation.3">
                  <p:embed/>
                  <p:pic>
                    <p:nvPicPr>
                      <p:cNvPr id="2097230" name="Picture 24"/>
                      <p:cNvPicPr>
                        <a:picLocks noChangeAspect="1" noChangeArrowheads="1"/>
                      </p:cNvPicPr>
                      <p:nvPr/>
                    </p:nvPicPr>
                    <p:blipFill>
                      <a:blip xmlns:r="http://schemas.openxmlformats.org/officeDocument/2006/relationships" r:embed="rId4">
                        <a:lum bright="100000"/>
                      </a:blip>
                      <a:srcRect/>
                      <a:stretch>
                        <a:fillRect/>
                      </a:stretch>
                    </p:blipFill>
                    <p:spPr bwMode="auto">
                      <a:xfrm>
                        <a:off x="6629400" y="1676400"/>
                        <a:ext cx="1219200" cy="847725"/>
                      </a:xfrm>
                      <a:prstGeom prst="rect"/>
                      <a:noFill/>
                    </p:spPr>
                  </p:pic>
                </p:oleObj>
              </mc:Fallback>
            </mc:AlternateContent>
          </a:graphicData>
        </a:graphic>
      </p:graphicFrame>
      <p:sp>
        <p:nvSpPr>
          <p:cNvPr id="1049432" name="Rectangle 25"/>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394" name="Object 26"/>
          <p:cNvGraphicFramePr>
            <a:graphicFrameLocks noChangeAspect="1"/>
          </p:cNvGraphicFramePr>
          <p:nvPr/>
        </p:nvGraphicFramePr>
        <p:xfrm>
          <a:off x="3733800" y="2667000"/>
          <a:ext cx="3886200" cy="847725"/>
        </p:xfrm>
        <a:graphic>
          <a:graphicData uri="http://schemas.openxmlformats.org/presentationml/2006/ole">
            <mc:AlternateContent xmlns:mc="http://schemas.openxmlformats.org/markup-compatibility/2006">
              <mc:Choice xmlns:v="urn:schemas-microsoft-com:vml" Requires="v">
                <p:oleObj name="Equation" r:id="rId5" spid="_x0000_s243780" imgH="393700" imgW="1790700" progId="Equation.3">
                  <p:embed/>
                </p:oleObj>
              </mc:Choice>
              <mc:Fallback>
                <p:oleObj name="Equation" r:id="rId5" imgH="393700" imgW="1790700" progId="Equation.3">
                  <p:embed/>
                  <p:pic>
                    <p:nvPicPr>
                      <p:cNvPr id="2097231" name="Picture 26"/>
                      <p:cNvPicPr>
                        <a:picLocks noChangeAspect="1" noChangeArrowheads="1"/>
                      </p:cNvPicPr>
                      <p:nvPr/>
                    </p:nvPicPr>
                    <p:blipFill>
                      <a:blip xmlns:r="http://schemas.openxmlformats.org/officeDocument/2006/relationships" r:embed="rId6">
                        <a:lum bright="100000"/>
                      </a:blip>
                      <a:srcRect/>
                      <a:stretch>
                        <a:fillRect/>
                      </a:stretch>
                    </p:blipFill>
                    <p:spPr bwMode="auto">
                      <a:xfrm>
                        <a:off x="3733800" y="2667000"/>
                        <a:ext cx="3886200" cy="847725"/>
                      </a:xfrm>
                      <a:prstGeom prst="rect"/>
                      <a:noFill/>
                    </p:spPr>
                  </p:pic>
                </p:oleObj>
              </mc:Fallback>
            </mc:AlternateContent>
          </a:graphicData>
        </a:graphic>
      </p:graphicFrame>
      <p:sp>
        <p:nvSpPr>
          <p:cNvPr id="1049433" name="Rectangle 27"/>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395" name="Object 28"/>
          <p:cNvGraphicFramePr>
            <a:graphicFrameLocks noChangeAspect="1"/>
          </p:cNvGraphicFramePr>
          <p:nvPr/>
        </p:nvGraphicFramePr>
        <p:xfrm>
          <a:off x="3581400" y="3657600"/>
          <a:ext cx="3962400" cy="847725"/>
        </p:xfrm>
        <a:graphic>
          <a:graphicData uri="http://schemas.openxmlformats.org/presentationml/2006/ole">
            <mc:AlternateContent xmlns:mc="http://schemas.openxmlformats.org/markup-compatibility/2006">
              <mc:Choice xmlns:v="urn:schemas-microsoft-com:vml" Requires="v">
                <p:oleObj name="Equation" r:id="rId7" spid="_x0000_s243781" imgH="393700" imgW="1828800" progId="Equation.3">
                  <p:embed/>
                </p:oleObj>
              </mc:Choice>
              <mc:Fallback>
                <p:oleObj name="Equation" r:id="rId7" imgH="393700" imgW="1828800" progId="Equation.3">
                  <p:embed/>
                  <p:pic>
                    <p:nvPicPr>
                      <p:cNvPr id="2097232" name="Picture 28"/>
                      <p:cNvPicPr>
                        <a:picLocks noChangeAspect="1" noChangeArrowheads="1"/>
                      </p:cNvPicPr>
                      <p:nvPr/>
                    </p:nvPicPr>
                    <p:blipFill>
                      <a:blip xmlns:r="http://schemas.openxmlformats.org/officeDocument/2006/relationships" r:embed="rId8">
                        <a:lum bright="100000"/>
                      </a:blip>
                      <a:srcRect/>
                      <a:stretch>
                        <a:fillRect/>
                      </a:stretch>
                    </p:blipFill>
                    <p:spPr bwMode="auto">
                      <a:xfrm>
                        <a:off x="3581400" y="3657600"/>
                        <a:ext cx="3962400" cy="847725"/>
                      </a:xfrm>
                      <a:prstGeom prst="rect"/>
                      <a:noFill/>
                    </p:spPr>
                  </p:pic>
                </p:oleObj>
              </mc:Fallback>
            </mc:AlternateContent>
          </a:graphicData>
        </a:graphic>
      </p:graphicFrame>
      <p:sp>
        <p:nvSpPr>
          <p:cNvPr id="1049434" name="Rectangle 29"/>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396" name="Object 30"/>
          <p:cNvGraphicFramePr>
            <a:graphicFrameLocks noChangeAspect="1"/>
          </p:cNvGraphicFramePr>
          <p:nvPr/>
        </p:nvGraphicFramePr>
        <p:xfrm>
          <a:off x="3810000" y="4876800"/>
          <a:ext cx="3581400" cy="917575"/>
        </p:xfrm>
        <a:graphic>
          <a:graphicData uri="http://schemas.openxmlformats.org/presentationml/2006/ole">
            <mc:AlternateContent xmlns:mc="http://schemas.openxmlformats.org/markup-compatibility/2006">
              <mc:Choice xmlns:v="urn:schemas-microsoft-com:vml" Requires="v">
                <p:oleObj name="Equation" r:id="rId9" spid="_x0000_s243782" imgH="393700" imgW="1524000" progId="Equation.3">
                  <p:embed/>
                </p:oleObj>
              </mc:Choice>
              <mc:Fallback>
                <p:oleObj name="Equation" r:id="rId9" imgH="393700" imgW="1524000" progId="Equation.3">
                  <p:embed/>
                  <p:pic>
                    <p:nvPicPr>
                      <p:cNvPr id="2097233" name="Picture 30"/>
                      <p:cNvPicPr>
                        <a:picLocks noChangeAspect="1" noChangeArrowheads="1"/>
                      </p:cNvPicPr>
                      <p:nvPr/>
                    </p:nvPicPr>
                    <p:blipFill>
                      <a:blip xmlns:r="http://schemas.openxmlformats.org/officeDocument/2006/relationships" r:embed="rId10">
                        <a:lum bright="100000"/>
                      </a:blip>
                      <a:srcRect/>
                      <a:stretch>
                        <a:fillRect/>
                      </a:stretch>
                    </p:blipFill>
                    <p:spPr bwMode="auto">
                      <a:xfrm>
                        <a:off x="3810000" y="4876800"/>
                        <a:ext cx="3581400" cy="917575"/>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391"/>
                                        </p:tgtEl>
                                        <p:attrNameLst>
                                          <p:attrName>style.visibility</p:attrName>
                                        </p:attrNameLst>
                                      </p:cBhvr>
                                      <p:to>
                                        <p:strVal val="visible"/>
                                      </p:to>
                                    </p:set>
                                    <p:anim calcmode="lin" valueType="num">
                                      <p:cBhvr>
                                        <p:cTn dur="1000" fill="hold" id="7"/>
                                        <p:tgtEl>
                                          <p:spTgt spid="4194391"/>
                                        </p:tgtEl>
                                        <p:attrNameLst>
                                          <p:attrName>ppt_w</p:attrName>
                                        </p:attrNameLst>
                                      </p:cBhvr>
                                      <p:tavLst>
                                        <p:tav tm="0">
                                          <p:val>
                                            <p:fltVal val="0.0"/>
                                          </p:val>
                                        </p:tav>
                                        <p:tav tm="100000">
                                          <p:val>
                                            <p:strVal val="#ppt_w"/>
                                          </p:val>
                                        </p:tav>
                                      </p:tavLst>
                                    </p:anim>
                                    <p:anim calcmode="lin" valueType="num">
                                      <p:cBhvr>
                                        <p:cTn dur="1000" fill="hold" id="8"/>
                                        <p:tgtEl>
                                          <p:spTgt spid="4194391"/>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392"/>
                                        </p:tgtEl>
                                        <p:attrNameLst>
                                          <p:attrName>style.visibility</p:attrName>
                                        </p:attrNameLst>
                                      </p:cBhvr>
                                      <p:to>
                                        <p:strVal val="visible"/>
                                      </p:to>
                                    </p:set>
                                    <p:anim calcmode="lin" valueType="num">
                                      <p:cBhvr>
                                        <p:cTn dur="1000" fill="hold" id="11"/>
                                        <p:tgtEl>
                                          <p:spTgt spid="4194392"/>
                                        </p:tgtEl>
                                        <p:attrNameLst>
                                          <p:attrName>ppt_w</p:attrName>
                                        </p:attrNameLst>
                                      </p:cBhvr>
                                      <p:tavLst>
                                        <p:tav tm="0">
                                          <p:val>
                                            <p:fltVal val="0.0"/>
                                          </p:val>
                                        </p:tav>
                                        <p:tav tm="100000">
                                          <p:val>
                                            <p:strVal val="#ppt_w"/>
                                          </p:val>
                                        </p:tav>
                                      </p:tavLst>
                                    </p:anim>
                                    <p:anim calcmode="lin" valueType="num">
                                      <p:cBhvr>
                                        <p:cTn dur="1000" fill="hold" id="12"/>
                                        <p:tgtEl>
                                          <p:spTgt spid="4194392"/>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393"/>
                                        </p:tgtEl>
                                        <p:attrNameLst>
                                          <p:attrName>style.visibility</p:attrName>
                                        </p:attrNameLst>
                                      </p:cBhvr>
                                      <p:to>
                                        <p:strVal val="visible"/>
                                      </p:to>
                                    </p:set>
                                    <p:anim calcmode="lin" valueType="num">
                                      <p:cBhvr>
                                        <p:cTn dur="1000" fill="hold" id="15"/>
                                        <p:tgtEl>
                                          <p:spTgt spid="4194393"/>
                                        </p:tgtEl>
                                        <p:attrNameLst>
                                          <p:attrName>ppt_w</p:attrName>
                                        </p:attrNameLst>
                                      </p:cBhvr>
                                      <p:tavLst>
                                        <p:tav tm="0">
                                          <p:val>
                                            <p:fltVal val="0.0"/>
                                          </p:val>
                                        </p:tav>
                                        <p:tav tm="100000">
                                          <p:val>
                                            <p:strVal val="#ppt_w"/>
                                          </p:val>
                                        </p:tav>
                                      </p:tavLst>
                                    </p:anim>
                                    <p:anim calcmode="lin" valueType="num">
                                      <p:cBhvr>
                                        <p:cTn dur="1000" fill="hold" id="16"/>
                                        <p:tgtEl>
                                          <p:spTgt spid="4194393"/>
                                        </p:tgtEl>
                                        <p:attrNameLst>
                                          <p:attrName>ppt_h</p:attrName>
                                        </p:attrNameLst>
                                      </p:cBhvr>
                                      <p:tavLst>
                                        <p:tav tm="0">
                                          <p:val>
                                            <p:fltVal val="0.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4194394"/>
                                        </p:tgtEl>
                                        <p:attrNameLst>
                                          <p:attrName>style.visibility</p:attrName>
                                        </p:attrNameLst>
                                      </p:cBhvr>
                                      <p:to>
                                        <p:strVal val="visible"/>
                                      </p:to>
                                    </p:set>
                                    <p:anim calcmode="lin" valueType="num">
                                      <p:cBhvr>
                                        <p:cTn dur="1000" fill="hold" id="19"/>
                                        <p:tgtEl>
                                          <p:spTgt spid="4194394"/>
                                        </p:tgtEl>
                                        <p:attrNameLst>
                                          <p:attrName>ppt_w</p:attrName>
                                        </p:attrNameLst>
                                      </p:cBhvr>
                                      <p:tavLst>
                                        <p:tav tm="0">
                                          <p:val>
                                            <p:fltVal val="0.0"/>
                                          </p:val>
                                        </p:tav>
                                        <p:tav tm="100000">
                                          <p:val>
                                            <p:strVal val="#ppt_w"/>
                                          </p:val>
                                        </p:tav>
                                      </p:tavLst>
                                    </p:anim>
                                    <p:anim calcmode="lin" valueType="num">
                                      <p:cBhvr>
                                        <p:cTn dur="1000" fill="hold" id="20"/>
                                        <p:tgtEl>
                                          <p:spTgt spid="4194394"/>
                                        </p:tgtEl>
                                        <p:attrNameLst>
                                          <p:attrName>ppt_h</p:attrName>
                                        </p:attrNameLst>
                                      </p:cBhvr>
                                      <p:tavLst>
                                        <p:tav tm="0">
                                          <p:val>
                                            <p:fltVal val="0.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4194395"/>
                                        </p:tgtEl>
                                        <p:attrNameLst>
                                          <p:attrName>style.visibility</p:attrName>
                                        </p:attrNameLst>
                                      </p:cBhvr>
                                      <p:to>
                                        <p:strVal val="visible"/>
                                      </p:to>
                                    </p:set>
                                    <p:anim calcmode="lin" valueType="num">
                                      <p:cBhvr>
                                        <p:cTn dur="1000" fill="hold" id="23"/>
                                        <p:tgtEl>
                                          <p:spTgt spid="4194395"/>
                                        </p:tgtEl>
                                        <p:attrNameLst>
                                          <p:attrName>ppt_w</p:attrName>
                                        </p:attrNameLst>
                                      </p:cBhvr>
                                      <p:tavLst>
                                        <p:tav tm="0">
                                          <p:val>
                                            <p:fltVal val="0.0"/>
                                          </p:val>
                                        </p:tav>
                                        <p:tav tm="100000">
                                          <p:val>
                                            <p:strVal val="#ppt_w"/>
                                          </p:val>
                                        </p:tav>
                                      </p:tavLst>
                                    </p:anim>
                                    <p:anim calcmode="lin" valueType="num">
                                      <p:cBhvr>
                                        <p:cTn dur="1000" fill="hold" id="24"/>
                                        <p:tgtEl>
                                          <p:spTgt spid="4194395"/>
                                        </p:tgtEl>
                                        <p:attrNameLst>
                                          <p:attrName>ppt_h</p:attrName>
                                        </p:attrNameLst>
                                      </p:cBhvr>
                                      <p:tavLst>
                                        <p:tav tm="0">
                                          <p:val>
                                            <p:fltVal val="0.0"/>
                                          </p:val>
                                        </p:tav>
                                        <p:tav tm="100000">
                                          <p:val>
                                            <p:strVal val="#ppt_h"/>
                                          </p:val>
                                        </p:tav>
                                      </p:tavLst>
                                    </p:anim>
                                  </p:childTnLst>
                                </p:cTn>
                              </p:par>
                              <p:par>
                                <p:cTn fill="hold" id="25" nodeType="withEffect" presetClass="entr" presetID="23" presetSubtype="16">
                                  <p:stCondLst>
                                    <p:cond delay="0"/>
                                  </p:stCondLst>
                                  <p:childTnLst>
                                    <p:set>
                                      <p:cBhvr>
                                        <p:cTn dur="1" fill="hold" id="26">
                                          <p:stCondLst>
                                            <p:cond delay="0"/>
                                          </p:stCondLst>
                                        </p:cTn>
                                        <p:tgtEl>
                                          <p:spTgt spid="4194396"/>
                                        </p:tgtEl>
                                        <p:attrNameLst>
                                          <p:attrName>style.visibility</p:attrName>
                                        </p:attrNameLst>
                                      </p:cBhvr>
                                      <p:to>
                                        <p:strVal val="visible"/>
                                      </p:to>
                                    </p:set>
                                    <p:anim calcmode="lin" valueType="num">
                                      <p:cBhvr>
                                        <p:cTn dur="1000" fill="hold" id="27"/>
                                        <p:tgtEl>
                                          <p:spTgt spid="4194396"/>
                                        </p:tgtEl>
                                        <p:attrNameLst>
                                          <p:attrName>ppt_w</p:attrName>
                                        </p:attrNameLst>
                                      </p:cBhvr>
                                      <p:tavLst>
                                        <p:tav tm="0">
                                          <p:val>
                                            <p:fltVal val="0.0"/>
                                          </p:val>
                                        </p:tav>
                                        <p:tav tm="100000">
                                          <p:val>
                                            <p:strVal val="#ppt_w"/>
                                          </p:val>
                                        </p:tav>
                                      </p:tavLst>
                                    </p:anim>
                                    <p:anim calcmode="lin" valueType="num">
                                      <p:cBhvr>
                                        <p:cTn dur="1000" fill="hold" id="28"/>
                                        <p:tgtEl>
                                          <p:spTgt spid="4194396"/>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656" name=""/>
        <p:cNvGrpSpPr/>
        <p:nvPr/>
      </p:nvGrpSpPr>
      <p:grpSpPr>
        <a:xfrm>
          <a:off x="0" y="0"/>
          <a:ext cx="0" cy="0"/>
          <a:chOff x="0" y="0"/>
          <a:chExt cx="0" cy="0"/>
        </a:xfrm>
      </p:grpSpPr>
      <p:sp>
        <p:nvSpPr>
          <p:cNvPr id="1049438" name="Rectangle 2"/>
          <p:cNvSpPr>
            <a:spLocks noGrp="1" noChangeArrowheads="1"/>
          </p:cNvSpPr>
          <p:nvPr>
            <p:ph type="title"/>
          </p:nvPr>
        </p:nvSpPr>
        <p:spPr>
          <a:xfrm>
            <a:off x="457200" y="1143000"/>
            <a:ext cx="8229600" cy="4267200"/>
          </a:xfrm>
        </p:spPr>
        <p:txBody>
          <a:bodyPr/>
          <a:p>
            <a:pPr rtl="1"/>
            <a:r>
              <a:rPr b="1" sz="3200" lang="fa-IR"/>
              <a:t>نکته: انحراف چارکی همانند میانه تحت تأثیر نمره های خیلی بزرگ یا کوچک قرار نمی گیرد.</a:t>
            </a:r>
            <a:br>
              <a:rPr b="1" sz="3200" lang="fa-IR"/>
            </a:br>
            <a:r>
              <a:rPr b="1" sz="3200" lang="fa-IR"/>
              <a:t>نکته: بهترین مورد استفاده آن زمانی است که نمره های خیلی بزرگ یا خیلی کوچک شکل توزیع نمره ها را ازبین می برد.</a:t>
            </a:r>
            <a:br>
              <a:rPr b="1" sz="3200" lang="fa-IR"/>
            </a:br>
            <a:r>
              <a:rPr b="1" sz="3200" lang="fa-IR"/>
              <a:t>نکته: زمانی از انحراف چارکی استفاده می شود که مقیاس اندازه گیری حداقل فاصله ای باشد.</a:t>
            </a:r>
            <a:br>
              <a:rPr b="1" sz="3200" lang="fa-IR"/>
            </a:br>
            <a:endParaRPr b="1" sz="3200" lang="en-US"/>
          </a:p>
        </p:txBody>
      </p:sp>
    </p:spTree>
  </p:cSld>
  <p:clrMapOvr>
    <a:masterClrMapping/>
  </p:clrMapOvr>
  <p:transition xmlns:p14="http://schemas.microsoft.com/office/powerpoint/2010/main" spd="med"/>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299" name=""/>
        <p:cNvGrpSpPr/>
        <p:nvPr/>
      </p:nvGrpSpPr>
      <p:grpSpPr>
        <a:xfrm>
          <a:off x="0" y="0"/>
          <a:ext cx="0" cy="0"/>
          <a:chOff x="0" y="0"/>
          <a:chExt cx="0" cy="0"/>
        </a:xfrm>
      </p:grpSpPr>
      <p:sp>
        <p:nvSpPr>
          <p:cNvPr id="1048712" name="Rectangle 2"/>
          <p:cNvSpPr>
            <a:spLocks noGrp="1" noChangeArrowheads="1"/>
          </p:cNvSpPr>
          <p:nvPr>
            <p:ph type="ctrTitle"/>
          </p:nvPr>
        </p:nvSpPr>
        <p:spPr>
          <a:xfrm>
            <a:off x="533400" y="2133600"/>
            <a:ext cx="8001000" cy="2590800"/>
          </a:xfrm>
        </p:spPr>
        <p:txBody>
          <a:bodyPr/>
          <a:p>
            <a:pPr algn="just" rtl="1"/>
            <a:r>
              <a:rPr b="1" sz="3200" lang="fa-IR"/>
              <a:t>پژوهش غالبا ً در یک مقیاس محدود و به منظور کشف اطلاعات ضروری برای حل مسائل عملی انجام می شود.در زندگی موضوعات و مسائل مختلفی وجود دارد که از طریق آمار به آنها پاسخ داده می شود.</a:t>
            </a:r>
            <a:endParaRPr b="1" sz="3200" lang="en-US"/>
          </a:p>
        </p:txBody>
      </p:sp>
      <p:sp>
        <p:nvSpPr>
          <p:cNvPr id="1048713" name="Rectangle 3"/>
          <p:cNvSpPr>
            <a:spLocks noChangeArrowheads="1"/>
          </p:cNvSpPr>
          <p:nvPr/>
        </p:nvSpPr>
        <p:spPr bwMode="auto">
          <a:xfrm>
            <a:off x="3048000" y="941388"/>
            <a:ext cx="3624263" cy="914400"/>
          </a:xfrm>
          <a:prstGeom prst="rect"/>
          <a:noFill/>
          <a:ln w="9525">
            <a:noFill/>
            <a:miter lim="800000"/>
            <a:headEnd/>
            <a:tailEnd/>
          </a:ln>
          <a:effectLst/>
        </p:spPr>
        <p:txBody>
          <a:bodyPr wrap="none">
            <a:spAutoFit/>
          </a:bodyPr>
          <a:p>
            <a:r>
              <a:rPr b="1" sz="5400" lang="fa-IR">
                <a:effectLst>
                  <a:outerShdw algn="tl" blurRad="38100" dir="2700000" dist="38100">
                    <a:srgbClr val="000000"/>
                  </a:outerShdw>
                </a:effectLst>
              </a:rPr>
              <a:t>2- حل مسائل :</a:t>
            </a:r>
            <a:endParaRPr b="1" sz="5400" lang="en-US">
              <a:effectLst>
                <a:outerShdw algn="tl" blurRad="38100" dir="2700000" dist="38100">
                  <a:srgbClr val="000000"/>
                </a:outerShdw>
              </a:effectLst>
            </a:endParaRPr>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1048713"/>
                                        </p:tgtEl>
                                        <p:attrNameLst>
                                          <p:attrName>style.visibility</p:attrName>
                                        </p:attrNameLst>
                                      </p:cBhvr>
                                      <p:to>
                                        <p:strVal val="visible"/>
                                      </p:to>
                                    </p:set>
                                    <p:anim calcmode="lin" valueType="num">
                                      <p:cBhvr>
                                        <p:cTn dur="500" fill="hold" id="7"/>
                                        <p:tgtEl>
                                          <p:spTgt spid="1048713"/>
                                        </p:tgtEl>
                                        <p:attrNameLst>
                                          <p:attrName>ppt_w</p:attrName>
                                        </p:attrNameLst>
                                      </p:cBhvr>
                                      <p:tavLst>
                                        <p:tav tm="0">
                                          <p:val>
                                            <p:fltVal val="0.0"/>
                                          </p:val>
                                        </p:tav>
                                        <p:tav tm="100000">
                                          <p:val>
                                            <p:strVal val="#ppt_w"/>
                                          </p:val>
                                        </p:tav>
                                      </p:tavLst>
                                    </p:anim>
                                    <p:anim calcmode="lin" valueType="num">
                                      <p:cBhvr>
                                        <p:cTn dur="500" fill="hold" id="8"/>
                                        <p:tgtEl>
                                          <p:spTgt spid="1048713"/>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659" name=""/>
        <p:cNvGrpSpPr/>
        <p:nvPr/>
      </p:nvGrpSpPr>
      <p:grpSpPr>
        <a:xfrm>
          <a:off x="0" y="0"/>
          <a:ext cx="0" cy="0"/>
          <a:chOff x="0" y="0"/>
          <a:chExt cx="0" cy="0"/>
        </a:xfrm>
      </p:grpSpPr>
      <p:sp>
        <p:nvSpPr>
          <p:cNvPr id="1049442" name="Rectangle 2"/>
          <p:cNvSpPr>
            <a:spLocks noGrp="1" noChangeArrowheads="1"/>
          </p:cNvSpPr>
          <p:nvPr>
            <p:ph type="title"/>
          </p:nvPr>
        </p:nvSpPr>
        <p:spPr/>
        <p:txBody>
          <a:bodyPr/>
          <a:p>
            <a:pPr rtl="1"/>
            <a:r>
              <a:rPr b="1" sz="4000" lang="fa-IR"/>
              <a:t>انحراف متوسط یا میانگین قدر مطلق انحرافات</a:t>
            </a:r>
            <a:endParaRPr b="1" sz="4000" lang="en-US"/>
          </a:p>
        </p:txBody>
      </p:sp>
      <p:sp>
        <p:nvSpPr>
          <p:cNvPr id="1049443" name="Rectangle 3"/>
          <p:cNvSpPr>
            <a:spLocks noGrp="1" noChangeArrowheads="1"/>
          </p:cNvSpPr>
          <p:nvPr>
            <p:ph type="body" idx="1"/>
          </p:nvPr>
        </p:nvSpPr>
        <p:spPr/>
        <p:txBody>
          <a:bodyPr/>
          <a:p>
            <a:pPr algn="just" rtl="1">
              <a:buFont typeface="Wingdings" pitchFamily="2" charset="2"/>
              <a:buNone/>
            </a:pPr>
            <a:r>
              <a:rPr b="1" lang="fa-IR"/>
              <a:t>   در آمار فاصله بین هر عدد از یکی از شاخص های مرکزی انحراف نامیده می شود و میانگین قدر مطلق انحرافات از میانگین را نیز انحراف متوسط می گویند.</a:t>
            </a:r>
          </a:p>
          <a:p>
            <a:pPr algn="just" rtl="1"/>
            <a:endParaRPr b="1" lang="fa-IR"/>
          </a:p>
          <a:p>
            <a:pPr algn="just" rtl="1"/>
            <a:endParaRPr b="1" lang="fa-IR"/>
          </a:p>
          <a:p>
            <a:pPr algn="just" rtl="1"/>
            <a:endParaRPr b="1" lang="fa-IR"/>
          </a:p>
          <a:p>
            <a:pPr algn="just" rtl="1">
              <a:buFont typeface="Wingdings" pitchFamily="2" charset="2"/>
              <a:buNone/>
            </a:pPr>
            <a:r>
              <a:rPr b="1" lang="fa-IR"/>
              <a:t>   نکته: در محاسبه انحراف متوسط علائم در نظر گرفته نمی شود.</a:t>
            </a:r>
            <a:endParaRPr b="1" lang="en-US"/>
          </a:p>
        </p:txBody>
      </p:sp>
      <p:sp>
        <p:nvSpPr>
          <p:cNvPr id="1049444" name="Rectangle 4"/>
          <p:cNvSpPr>
            <a:spLocks noChangeArrowheads="1"/>
          </p:cNvSpPr>
          <p:nvPr/>
        </p:nvSpPr>
        <p:spPr bwMode="auto">
          <a:xfrm>
            <a:off x="0" y="3214688"/>
            <a:ext cx="9144000" cy="0"/>
          </a:xfrm>
          <a:prstGeom prst="rect"/>
          <a:noFill/>
          <a:ln w="9525">
            <a:noFill/>
            <a:miter lim="800000"/>
            <a:headEnd/>
            <a:tailEnd/>
          </a:ln>
          <a:effectLst/>
        </p:spPr>
        <p:txBody>
          <a:bodyPr anchor="ctr" wrap="none">
            <a:spAutoFit/>
          </a:bodyPr>
          <a:p>
            <a:endParaRPr lang="en-US"/>
          </a:p>
        </p:txBody>
      </p:sp>
      <p:graphicFrame>
        <p:nvGraphicFramePr>
          <p:cNvPr id="4194397" name="Object 5"/>
          <p:cNvGraphicFramePr>
            <a:graphicFrameLocks noChangeAspect="1"/>
          </p:cNvGraphicFramePr>
          <p:nvPr/>
        </p:nvGraphicFramePr>
        <p:xfrm>
          <a:off x="609600" y="3429000"/>
          <a:ext cx="2362200" cy="1241425"/>
        </p:xfrm>
        <a:graphic>
          <a:graphicData uri="http://schemas.openxmlformats.org/presentationml/2006/ole">
            <mc:AlternateContent xmlns:mc="http://schemas.openxmlformats.org/markup-compatibility/2006">
              <mc:Choice xmlns:v="urn:schemas-microsoft-com:vml" Requires="v">
                <p:oleObj name="Equation" r:id="rId1" spid="_x0000_s247833" imgH="431613" imgW="710891" progId="Equation.3">
                  <p:embed/>
                </p:oleObj>
              </mc:Choice>
              <mc:Fallback>
                <p:oleObj name="Equation" r:id="rId1" imgH="431613" imgW="710891" progId="Equation.3">
                  <p:embed/>
                  <p:pic>
                    <p:nvPicPr>
                      <p:cNvPr id="2097234"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609600" y="3429000"/>
                        <a:ext cx="2362200" cy="1241425"/>
                      </a:xfrm>
                      <a:prstGeom prst="rect"/>
                      <a:noFill/>
                    </p:spPr>
                  </p:pic>
                </p:oleObj>
              </mc:Fallback>
            </mc:AlternateContent>
          </a:graphicData>
        </a:graphic>
      </p:graphicFrame>
      <p:sp>
        <p:nvSpPr>
          <p:cNvPr id="1049445" name="Rectangle 6"/>
          <p:cNvSpPr>
            <a:spLocks noChangeArrowheads="1"/>
          </p:cNvSpPr>
          <p:nvPr/>
        </p:nvSpPr>
        <p:spPr bwMode="auto">
          <a:xfrm>
            <a:off x="0" y="3643313"/>
            <a:ext cx="9144000" cy="0"/>
          </a:xfrm>
          <a:prstGeom prst="rect"/>
          <a:noFill/>
          <a:ln w="9525">
            <a:noFill/>
            <a:miter lim="800000"/>
            <a:headEnd/>
            <a:tailEnd/>
          </a:ln>
          <a:effectLst/>
        </p:spPr>
        <p:txBody>
          <a:bodyPr anchor="ctr" wrap="none">
            <a:spAutoFit/>
          </a:bodyPr>
          <a:p>
            <a:endParaRPr lang="en-US"/>
          </a:p>
        </p:txBody>
      </p:sp>
      <p:sp>
        <p:nvSpPr>
          <p:cNvPr id="1049446" name="Rectangle 7"/>
          <p:cNvSpPr>
            <a:spLocks noChangeArrowheads="1"/>
          </p:cNvSpPr>
          <p:nvPr/>
        </p:nvSpPr>
        <p:spPr bwMode="auto">
          <a:xfrm>
            <a:off x="0" y="3295650"/>
            <a:ext cx="9144000" cy="0"/>
          </a:xfrm>
          <a:prstGeom prst="rect"/>
          <a:noFill/>
          <a:ln w="9525">
            <a:noFill/>
            <a:miter lim="800000"/>
            <a:headEnd/>
            <a:tailEnd/>
          </a:ln>
          <a:effectLst/>
        </p:spPr>
        <p:txBody>
          <a:bodyPr anchor="ctr" wrap="none">
            <a:spAutoFit/>
          </a:bodyPr>
          <a:p>
            <a:endParaRPr lang="en-US"/>
          </a:p>
        </p:txBody>
      </p:sp>
      <p:sp>
        <p:nvSpPr>
          <p:cNvPr id="1049447" name="Rectangle 8"/>
          <p:cNvSpPr>
            <a:spLocks noChangeArrowheads="1"/>
          </p:cNvSpPr>
          <p:nvPr/>
        </p:nvSpPr>
        <p:spPr bwMode="auto">
          <a:xfrm>
            <a:off x="6248400" y="3810000"/>
            <a:ext cx="2362200" cy="457200"/>
          </a:xfrm>
          <a:prstGeom prst="rect"/>
          <a:noFill/>
          <a:ln w="9525">
            <a:noFill/>
            <a:miter lim="800000"/>
            <a:headEnd/>
            <a:tailEnd/>
          </a:ln>
          <a:effectLst/>
        </p:spPr>
        <p:txBody>
          <a:bodyPr anchor="ctr">
            <a:spAutoFit/>
          </a:bodyPr>
          <a:p>
            <a:pPr algn="just">
              <a:tabLst>
                <a:tab algn="l" pos="1341438"/>
              </a:tabLst>
            </a:pPr>
            <a:r>
              <a:rPr b="1" sz="2400" lang="en-US"/>
              <a:t>N =  </a:t>
            </a:r>
            <a:r>
              <a:rPr b="1" sz="2400" lang="fa-IR"/>
              <a:t>تعداد داده ها</a:t>
            </a:r>
            <a:endParaRPr b="1" sz="2400" lang="en-US"/>
          </a:p>
        </p:txBody>
      </p:sp>
      <p:sp>
        <p:nvSpPr>
          <p:cNvPr id="1049448" name="Rectangle 9"/>
          <p:cNvSpPr>
            <a:spLocks noChangeArrowheads="1"/>
          </p:cNvSpPr>
          <p:nvPr/>
        </p:nvSpPr>
        <p:spPr bwMode="auto">
          <a:xfrm>
            <a:off x="0" y="3295650"/>
            <a:ext cx="9144000" cy="0"/>
          </a:xfrm>
          <a:prstGeom prst="rect"/>
          <a:noFill/>
          <a:ln w="9525">
            <a:noFill/>
            <a:miter lim="800000"/>
            <a:headEnd/>
            <a:tailEnd/>
          </a:ln>
          <a:effectLst/>
        </p:spPr>
        <p:txBody>
          <a:bodyPr anchor="ctr" wrap="none">
            <a:spAutoFit/>
          </a:bodyPr>
          <a:p>
            <a:endParaRPr lang="en-US"/>
          </a:p>
        </p:txBody>
      </p:sp>
      <p:graphicFrame>
        <p:nvGraphicFramePr>
          <p:cNvPr id="4194398" name="Object 10"/>
          <p:cNvGraphicFramePr>
            <a:graphicFrameLocks noChangeAspect="1"/>
          </p:cNvGraphicFramePr>
          <p:nvPr/>
        </p:nvGraphicFramePr>
        <p:xfrm>
          <a:off x="3581400" y="3657600"/>
          <a:ext cx="2286000" cy="777875"/>
        </p:xfrm>
        <a:graphic>
          <a:graphicData uri="http://schemas.openxmlformats.org/presentationml/2006/ole">
            <mc:AlternateContent xmlns:mc="http://schemas.openxmlformats.org/markup-compatibility/2006">
              <mc:Choice xmlns:v="urn:schemas-microsoft-com:vml" Requires="v">
                <p:oleObj name="Equation" r:id="rId3" spid="_x0000_s247834" imgH="266584" imgW="748975" progId="Equation.3">
                  <p:embed/>
                </p:oleObj>
              </mc:Choice>
              <mc:Fallback>
                <p:oleObj name="Equation" r:id="rId3" imgH="266584" imgW="748975" progId="Equation.3">
                  <p:embed/>
                  <p:pic>
                    <p:nvPicPr>
                      <p:cNvPr id="2097235" name="Picture 10"/>
                      <p:cNvPicPr>
                        <a:picLocks noChangeAspect="1" noChangeArrowheads="1"/>
                      </p:cNvPicPr>
                      <p:nvPr/>
                    </p:nvPicPr>
                    <p:blipFill>
                      <a:blip xmlns:r="http://schemas.openxmlformats.org/officeDocument/2006/relationships" r:embed="rId4">
                        <a:lum bright="100000" contrast="100000"/>
                      </a:blip>
                      <a:srcRect/>
                      <a:stretch>
                        <a:fillRect/>
                      </a:stretch>
                    </p:blipFill>
                    <p:spPr bwMode="auto">
                      <a:xfrm>
                        <a:off x="3581400" y="3657600"/>
                        <a:ext cx="2286000" cy="777875"/>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397"/>
                                        </p:tgtEl>
                                        <p:attrNameLst>
                                          <p:attrName>style.visibility</p:attrName>
                                        </p:attrNameLst>
                                      </p:cBhvr>
                                      <p:to>
                                        <p:strVal val="visible"/>
                                      </p:to>
                                    </p:set>
                                    <p:anim calcmode="lin" valueType="num">
                                      <p:cBhvr>
                                        <p:cTn dur="1000" fill="hold" id="7"/>
                                        <p:tgtEl>
                                          <p:spTgt spid="4194397"/>
                                        </p:tgtEl>
                                        <p:attrNameLst>
                                          <p:attrName>ppt_w</p:attrName>
                                        </p:attrNameLst>
                                      </p:cBhvr>
                                      <p:tavLst>
                                        <p:tav tm="0">
                                          <p:val>
                                            <p:fltVal val="0.0"/>
                                          </p:val>
                                        </p:tav>
                                        <p:tav tm="100000">
                                          <p:val>
                                            <p:strVal val="#ppt_w"/>
                                          </p:val>
                                        </p:tav>
                                      </p:tavLst>
                                    </p:anim>
                                    <p:anim calcmode="lin" valueType="num">
                                      <p:cBhvr>
                                        <p:cTn dur="1000" fill="hold" id="8"/>
                                        <p:tgtEl>
                                          <p:spTgt spid="4194397"/>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398"/>
                                        </p:tgtEl>
                                        <p:attrNameLst>
                                          <p:attrName>style.visibility</p:attrName>
                                        </p:attrNameLst>
                                      </p:cBhvr>
                                      <p:to>
                                        <p:strVal val="visible"/>
                                      </p:to>
                                    </p:set>
                                    <p:anim calcmode="lin" valueType="num">
                                      <p:cBhvr>
                                        <p:cTn dur="1000" fill="hold" id="11"/>
                                        <p:tgtEl>
                                          <p:spTgt spid="4194398"/>
                                        </p:tgtEl>
                                        <p:attrNameLst>
                                          <p:attrName>ppt_w</p:attrName>
                                        </p:attrNameLst>
                                      </p:cBhvr>
                                      <p:tavLst>
                                        <p:tav tm="0">
                                          <p:val>
                                            <p:fltVal val="0.0"/>
                                          </p:val>
                                        </p:tav>
                                        <p:tav tm="100000">
                                          <p:val>
                                            <p:strVal val="#ppt_w"/>
                                          </p:val>
                                        </p:tav>
                                      </p:tavLst>
                                    </p:anim>
                                    <p:anim calcmode="lin" valueType="num">
                                      <p:cBhvr>
                                        <p:cTn dur="1000" fill="hold" id="12"/>
                                        <p:tgtEl>
                                          <p:spTgt spid="4194398"/>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49447"/>
                                        </p:tgtEl>
                                        <p:attrNameLst>
                                          <p:attrName>style.visibility</p:attrName>
                                        </p:attrNameLst>
                                      </p:cBhvr>
                                      <p:to>
                                        <p:strVal val="visible"/>
                                      </p:to>
                                    </p:set>
                                    <p:anim calcmode="lin" valueType="num">
                                      <p:cBhvr>
                                        <p:cTn dur="1000" fill="hold" id="15"/>
                                        <p:tgtEl>
                                          <p:spTgt spid="1049447"/>
                                        </p:tgtEl>
                                        <p:attrNameLst>
                                          <p:attrName>ppt_w</p:attrName>
                                        </p:attrNameLst>
                                      </p:cBhvr>
                                      <p:tavLst>
                                        <p:tav tm="0">
                                          <p:val>
                                            <p:fltVal val="0.0"/>
                                          </p:val>
                                        </p:tav>
                                        <p:tav tm="100000">
                                          <p:val>
                                            <p:strVal val="#ppt_w"/>
                                          </p:val>
                                        </p:tav>
                                      </p:tavLst>
                                    </p:anim>
                                    <p:anim calcmode="lin" valueType="num">
                                      <p:cBhvr>
                                        <p:cTn dur="1000" fill="hold" id="16"/>
                                        <p:tgtEl>
                                          <p:spTgt spid="1049447"/>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4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662" name=""/>
        <p:cNvGrpSpPr/>
        <p:nvPr/>
      </p:nvGrpSpPr>
      <p:grpSpPr>
        <a:xfrm>
          <a:off x="0" y="0"/>
          <a:ext cx="0" cy="0"/>
          <a:chOff x="0" y="0"/>
          <a:chExt cx="0" cy="0"/>
        </a:xfrm>
      </p:grpSpPr>
      <p:sp>
        <p:nvSpPr>
          <p:cNvPr id="1049452" name="Rectangle 2"/>
          <p:cNvSpPr>
            <a:spLocks noGrp="1" noChangeArrowheads="1"/>
          </p:cNvSpPr>
          <p:nvPr>
            <p:ph type="title"/>
          </p:nvPr>
        </p:nvSpPr>
        <p:spPr>
          <a:xfrm>
            <a:off x="457200" y="838200"/>
            <a:ext cx="8229600" cy="2663825"/>
          </a:xfrm>
        </p:spPr>
        <p:txBody>
          <a:bodyPr/>
          <a:p>
            <a:pPr algn="just" rtl="1"/>
            <a:r>
              <a:rPr b="1" sz="3200" lang="fa-IR"/>
              <a:t>نکته: طریقه محاسبه انحراف متوسط برای داده های طبقه بندی نشده همانند اعداد طبقه بندی شده است با این تفاوت که ابتدا انحراف نماینده طبقات محاسبه می شود، سپس در فراوانی طبقات ضرب می شود و در نهایت تقسیم بر تعداد داده ها می شود.</a:t>
            </a:r>
            <a:endParaRPr b="1" sz="3200" lang="en-US"/>
          </a:p>
        </p:txBody>
      </p:sp>
      <p:sp>
        <p:nvSpPr>
          <p:cNvPr id="1049453" name="Rectangle 3"/>
          <p:cNvSpPr>
            <a:spLocks noChangeArrowheads="1"/>
          </p:cNvSpPr>
          <p:nvPr/>
        </p:nvSpPr>
        <p:spPr bwMode="auto">
          <a:xfrm>
            <a:off x="0" y="3214688"/>
            <a:ext cx="9144000" cy="0"/>
          </a:xfrm>
          <a:prstGeom prst="rect"/>
          <a:noFill/>
          <a:ln w="9525">
            <a:noFill/>
            <a:miter lim="800000"/>
            <a:headEnd/>
            <a:tailEnd/>
          </a:ln>
          <a:effectLst/>
        </p:spPr>
        <p:txBody>
          <a:bodyPr anchor="ctr" wrap="none">
            <a:spAutoFit/>
          </a:bodyPr>
          <a:p>
            <a:endParaRPr lang="en-US"/>
          </a:p>
        </p:txBody>
      </p:sp>
      <p:graphicFrame>
        <p:nvGraphicFramePr>
          <p:cNvPr id="4194399" name="Object 4"/>
          <p:cNvGraphicFramePr>
            <a:graphicFrameLocks noChangeAspect="1"/>
          </p:cNvGraphicFramePr>
          <p:nvPr/>
        </p:nvGraphicFramePr>
        <p:xfrm>
          <a:off x="1752600" y="3733800"/>
          <a:ext cx="3657600" cy="1492250"/>
        </p:xfrm>
        <a:graphic>
          <a:graphicData uri="http://schemas.openxmlformats.org/presentationml/2006/ole">
            <mc:AlternateContent xmlns:mc="http://schemas.openxmlformats.org/markup-compatibility/2006">
              <mc:Choice xmlns:v="urn:schemas-microsoft-com:vml" Requires="v">
                <p:oleObj name="Equation" r:id="rId1" spid="_x0000_s249868" imgH="431613" imgW="812447" progId="Equation.3">
                  <p:embed/>
                </p:oleObj>
              </mc:Choice>
              <mc:Fallback>
                <p:oleObj name="Equation" r:id="rId1" imgH="431613" imgW="812447" progId="Equation.3">
                  <p:embed/>
                  <p:pic>
                    <p:nvPicPr>
                      <p:cNvPr id="2097236"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1752600" y="3733800"/>
                        <a:ext cx="3657600" cy="1492250"/>
                      </a:xfrm>
                      <a:prstGeom prst="rect"/>
                      <a:noFill/>
                    </p:spPr>
                  </p:pic>
                </p:oleObj>
              </mc:Fallback>
            </mc:AlternateContent>
          </a:graphicData>
        </a:graphic>
      </p:graphicFrame>
      <p:sp>
        <p:nvSpPr>
          <p:cNvPr id="1049454" name="Rectangle 5"/>
          <p:cNvSpPr>
            <a:spLocks noChangeArrowheads="1"/>
          </p:cNvSpPr>
          <p:nvPr/>
        </p:nvSpPr>
        <p:spPr bwMode="auto">
          <a:xfrm>
            <a:off x="0" y="3643313"/>
            <a:ext cx="9144000" cy="0"/>
          </a:xfrm>
          <a:prstGeom prst="rect"/>
          <a:noFill/>
          <a:ln w="9525">
            <a:noFill/>
            <a:miter lim="800000"/>
            <a:headEnd/>
            <a:tailEnd/>
          </a:ln>
          <a:effectLst/>
        </p:spPr>
        <p:txBody>
          <a:bodyPr anchor="ctr" wrap="none">
            <a:spAutoFit/>
          </a:bodyPr>
          <a:p>
            <a:endParaRPr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399"/>
                                        </p:tgtEl>
                                        <p:attrNameLst>
                                          <p:attrName>style.visibility</p:attrName>
                                        </p:attrNameLst>
                                      </p:cBhvr>
                                      <p:to>
                                        <p:strVal val="visible"/>
                                      </p:to>
                                    </p:set>
                                    <p:anim calcmode="lin" valueType="num">
                                      <p:cBhvr>
                                        <p:cTn dur="500" fill="hold" id="7"/>
                                        <p:tgtEl>
                                          <p:spTgt spid="4194399"/>
                                        </p:tgtEl>
                                        <p:attrNameLst>
                                          <p:attrName>ppt_w</p:attrName>
                                        </p:attrNameLst>
                                      </p:cBhvr>
                                      <p:tavLst>
                                        <p:tav tm="0">
                                          <p:val>
                                            <p:fltVal val="0.0"/>
                                          </p:val>
                                        </p:tav>
                                        <p:tav tm="100000">
                                          <p:val>
                                            <p:strVal val="#ppt_w"/>
                                          </p:val>
                                        </p:tav>
                                      </p:tavLst>
                                    </p:anim>
                                    <p:anim calcmode="lin" valueType="num">
                                      <p:cBhvr>
                                        <p:cTn dur="500" fill="hold" id="8"/>
                                        <p:tgtEl>
                                          <p:spTgt spid="4194399"/>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665" name=""/>
        <p:cNvGrpSpPr/>
        <p:nvPr/>
      </p:nvGrpSpPr>
      <p:grpSpPr>
        <a:xfrm>
          <a:off x="0" y="0"/>
          <a:ext cx="0" cy="0"/>
          <a:chOff x="0" y="0"/>
          <a:chExt cx="0" cy="0"/>
        </a:xfrm>
      </p:grpSpPr>
      <p:sp>
        <p:nvSpPr>
          <p:cNvPr id="1049458" name="Rectangle 2"/>
          <p:cNvSpPr>
            <a:spLocks noGrp="1" noChangeArrowheads="1"/>
          </p:cNvSpPr>
          <p:nvPr>
            <p:ph type="title"/>
          </p:nvPr>
        </p:nvSpPr>
        <p:spPr>
          <a:xfrm>
            <a:off x="609600" y="762000"/>
            <a:ext cx="7848600" cy="4876800"/>
          </a:xfrm>
        </p:spPr>
        <p:txBody>
          <a:bodyPr/>
          <a:p>
            <a:pPr algn="r" rtl="1"/>
            <a:r>
              <a:rPr b="1" dirty="0" sz="3200" lang="fa-IR"/>
              <a:t>نکته: محاسبه و تفسیر انحراف متوسط آسان است.</a:t>
            </a:r>
            <a:br>
              <a:rPr b="1" dirty="0" sz="3200" lang="fa-IR"/>
            </a:br>
            <a:r>
              <a:rPr b="1" dirty="0" sz="3200" lang="fa-IR"/>
              <a:t/>
            </a:r>
            <a:br>
              <a:rPr b="1" dirty="0" sz="3200" lang="fa-IR"/>
            </a:br>
            <a:r>
              <a:rPr b="1" dirty="0" sz="3200" lang="fa-IR"/>
              <a:t>نکته: مقدار آن از توزیعی به توزیعی دیگر به صورت چشمگیری دستخوش تغییر می شود.</a:t>
            </a:r>
            <a:br>
              <a:rPr b="1" dirty="0" sz="3200" lang="fa-IR"/>
            </a:br>
            <a:r>
              <a:rPr b="1" dirty="0" sz="3200" lang="fa-IR"/>
              <a:t/>
            </a:r>
            <a:br>
              <a:rPr b="1" dirty="0" sz="3200" lang="fa-IR"/>
            </a:br>
            <a:r>
              <a:rPr b="1" dirty="0" sz="3200" lang="fa-IR"/>
              <a:t>نکته: با این شاخص نمی توان عملیات جبری را انجام داد به همین خاطر در استفاده از آن باید </a:t>
            </a:r>
            <a:r>
              <a:rPr b="1" dirty="0" sz="3200" lang="fa-IR" smtClean="0"/>
              <a:t>احتیاط </a:t>
            </a:r>
            <a:r>
              <a:rPr b="1" dirty="0" sz="3200" lang="fa-IR"/>
              <a:t>بود.</a:t>
            </a:r>
            <a:endParaRPr b="1" dirty="0" sz="3200" lang="en-US"/>
          </a:p>
        </p:txBody>
      </p:sp>
    </p:spTree>
  </p:cSld>
  <p:clrMapOvr>
    <a:masterClrMapping/>
  </p:clrMapOvr>
  <p:transition xmlns:p14="http://schemas.microsoft.com/office/powerpoint/2010/main" spd="med"/>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668" name=""/>
        <p:cNvGrpSpPr/>
        <p:nvPr/>
      </p:nvGrpSpPr>
      <p:grpSpPr>
        <a:xfrm>
          <a:off x="0" y="0"/>
          <a:ext cx="0" cy="0"/>
          <a:chOff x="0" y="0"/>
          <a:chExt cx="0" cy="0"/>
        </a:xfrm>
      </p:grpSpPr>
      <p:sp>
        <p:nvSpPr>
          <p:cNvPr id="1049462" name="Rectangle 2"/>
          <p:cNvSpPr>
            <a:spLocks noGrp="1" noChangeArrowheads="1"/>
          </p:cNvSpPr>
          <p:nvPr>
            <p:ph type="title"/>
          </p:nvPr>
        </p:nvSpPr>
        <p:spPr>
          <a:xfrm>
            <a:off x="457200" y="457200"/>
            <a:ext cx="8229600" cy="1139825"/>
          </a:xfrm>
        </p:spPr>
        <p:txBody>
          <a:bodyPr/>
          <a:p>
            <a:pPr rtl="1"/>
            <a:r>
              <a:rPr b="1" sz="4000" lang="fa-IR"/>
              <a:t>واریانس</a:t>
            </a:r>
            <a:endParaRPr b="1" sz="4000" lang="en-US"/>
          </a:p>
        </p:txBody>
      </p:sp>
      <p:sp>
        <p:nvSpPr>
          <p:cNvPr id="1049463" name="Rectangle 3"/>
          <p:cNvSpPr>
            <a:spLocks noGrp="1" noChangeArrowheads="1"/>
          </p:cNvSpPr>
          <p:nvPr>
            <p:ph type="body" idx="1"/>
          </p:nvPr>
        </p:nvSpPr>
        <p:spPr>
          <a:xfrm>
            <a:off x="457200" y="2133600"/>
            <a:ext cx="8229600" cy="3048000"/>
          </a:xfrm>
        </p:spPr>
        <p:txBody>
          <a:bodyPr/>
          <a:p>
            <a:pPr algn="just" rtl="1">
              <a:buFont typeface="Wingdings" pitchFamily="2" charset="2"/>
              <a:buNone/>
            </a:pPr>
            <a:r>
              <a:rPr b="1" lang="fa-IR"/>
              <a:t>   به دلیل اینکه در محاسبه انحراف متوسط علائم اعداد و در محاسبه انحراف چارکی کلیه ارزشهای مقداری تمام اعداد مورد بررسی قرار نمی گیرند یک شاخص پراکندگی با ثبات و معتبر لازم است که ارزشهای عددی کلیه نمره مورد استفاده قرار گیرد. این شاخص واریانس می باشد.</a:t>
            </a:r>
            <a:endParaRPr b="1" lang="en-US"/>
          </a:p>
        </p:txBody>
      </p:sp>
    </p:spTree>
  </p:cSld>
  <p:clrMapOvr>
    <a:masterClrMapping/>
  </p:clrMapOvr>
  <p:transition xmlns:p14="http://schemas.microsoft.com/office/powerpoint/2010/main" spd="med"/>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671" name=""/>
        <p:cNvGrpSpPr/>
        <p:nvPr/>
      </p:nvGrpSpPr>
      <p:grpSpPr>
        <a:xfrm>
          <a:off x="0" y="0"/>
          <a:ext cx="0" cy="0"/>
          <a:chOff x="0" y="0"/>
          <a:chExt cx="0" cy="0"/>
        </a:xfrm>
      </p:grpSpPr>
      <p:sp>
        <p:nvSpPr>
          <p:cNvPr id="1049467" name="Rectangle 2"/>
          <p:cNvSpPr>
            <a:spLocks noChangeArrowheads="1"/>
          </p:cNvSpPr>
          <p:nvPr/>
        </p:nvSpPr>
        <p:spPr bwMode="auto">
          <a:xfrm>
            <a:off x="0" y="3328988"/>
            <a:ext cx="9144000" cy="0"/>
          </a:xfrm>
          <a:prstGeom prst="rect"/>
          <a:noFill/>
          <a:ln w="9525">
            <a:noFill/>
            <a:miter lim="800000"/>
            <a:headEnd/>
            <a:tailEnd/>
          </a:ln>
          <a:effectLst/>
        </p:spPr>
        <p:txBody>
          <a:bodyPr anchor="ctr" wrap="none">
            <a:spAutoFit/>
          </a:bodyPr>
          <a:p>
            <a:endParaRPr lang="en-US"/>
          </a:p>
        </p:txBody>
      </p:sp>
      <p:sp>
        <p:nvSpPr>
          <p:cNvPr id="1049468" name="Rectangle 3"/>
          <p:cNvSpPr>
            <a:spLocks noChangeArrowheads="1"/>
          </p:cNvSpPr>
          <p:nvPr/>
        </p:nvSpPr>
        <p:spPr bwMode="auto">
          <a:xfrm>
            <a:off x="0" y="3328988"/>
            <a:ext cx="9144000" cy="0"/>
          </a:xfrm>
          <a:prstGeom prst="rect"/>
          <a:noFill/>
          <a:ln w="9525">
            <a:noFill/>
            <a:miter lim="800000"/>
            <a:headEnd/>
            <a:tailEnd/>
          </a:ln>
          <a:effectLst/>
        </p:spPr>
        <p:txBody>
          <a:bodyPr anchor="ctr" wrap="none">
            <a:spAutoFit/>
          </a:bodyPr>
          <a:p>
            <a:endParaRPr lang="en-US"/>
          </a:p>
        </p:txBody>
      </p:sp>
      <p:sp>
        <p:nvSpPr>
          <p:cNvPr id="1049469" name="Rectangle 4"/>
          <p:cNvSpPr>
            <a:spLocks noChangeArrowheads="1"/>
          </p:cNvSpPr>
          <p:nvPr/>
        </p:nvSpPr>
        <p:spPr bwMode="auto">
          <a:xfrm>
            <a:off x="0" y="3328988"/>
            <a:ext cx="9144000" cy="0"/>
          </a:xfrm>
          <a:prstGeom prst="rect"/>
          <a:noFill/>
          <a:ln w="9525">
            <a:noFill/>
            <a:miter lim="800000"/>
            <a:headEnd/>
            <a:tailEnd/>
          </a:ln>
          <a:effectLst/>
        </p:spPr>
        <p:txBody>
          <a:bodyPr anchor="ctr" wrap="none">
            <a:spAutoFit/>
          </a:bodyPr>
          <a:p>
            <a:endParaRPr lang="en-US"/>
          </a:p>
        </p:txBody>
      </p:sp>
      <p:sp>
        <p:nvSpPr>
          <p:cNvPr id="1049470" name="Rectangle 5"/>
          <p:cNvSpPr>
            <a:spLocks noChangeArrowheads="1"/>
          </p:cNvSpPr>
          <p:nvPr/>
        </p:nvSpPr>
        <p:spPr bwMode="auto">
          <a:xfrm>
            <a:off x="0" y="3352800"/>
            <a:ext cx="9144000" cy="0"/>
          </a:xfrm>
          <a:prstGeom prst="rect"/>
          <a:noFill/>
          <a:ln w="9525">
            <a:noFill/>
            <a:miter lim="800000"/>
            <a:headEnd/>
            <a:tailEnd/>
          </a:ln>
          <a:effectLst/>
        </p:spPr>
        <p:txBody>
          <a:bodyPr anchor="ctr" wrap="none">
            <a:spAutoFit/>
          </a:bodyPr>
          <a:p>
            <a:endParaRPr lang="en-US"/>
          </a:p>
        </p:txBody>
      </p:sp>
      <p:grpSp>
        <p:nvGrpSpPr>
          <p:cNvPr id="672" name="Group 6"/>
          <p:cNvGrpSpPr/>
          <p:nvPr/>
        </p:nvGrpSpPr>
        <p:grpSpPr bwMode="auto">
          <a:xfrm>
            <a:off x="457200" y="609600"/>
            <a:ext cx="8229600" cy="5410200"/>
            <a:chOff x="288" y="384"/>
            <a:chExt cx="5184" cy="3408"/>
          </a:xfrm>
        </p:grpSpPr>
        <p:sp>
          <p:nvSpPr>
            <p:cNvPr id="1049471" name="AutoShape 7"/>
            <p:cNvSpPr>
              <a:spLocks noChangeArrowheads="1"/>
            </p:cNvSpPr>
            <p:nvPr/>
          </p:nvSpPr>
          <p:spPr bwMode="auto">
            <a:xfrm>
              <a:off x="288" y="384"/>
              <a:ext cx="5184" cy="3408"/>
            </a:xfrm>
            <a:prstGeom prst="roundRect">
              <a:avLst>
                <a:gd name="adj" fmla="val 0"/>
              </a:avLst>
            </a:prstGeom>
          </p:spPr>
          <p:txBody>
            <a:bodyPr anchor="ctr" anchorCtr="1"/>
            <a:p>
              <a:pPr algn="r" rtl="1"/>
              <a:r>
                <a:rPr b="1" dirty="0" sz="3200" lang="fa-IR">
                  <a:solidFill>
                    <a:schemeClr val="tx2"/>
                  </a:solidFill>
                  <a:effectLst>
                    <a:outerShdw algn="tl" blurRad="38100" dir="2700000" dist="38100">
                      <a:srgbClr val="000000"/>
                    </a:outerShdw>
                  </a:effectLst>
                  <a:latin typeface="Arial" charset="0"/>
                </a:rPr>
                <a:t>واریانس عبارتست از میانگین انحراف نمره ها از میانگین یا مجموع مجذورات انحراف نمره ها از میانگین تقسیم بر تعداد نمره ها .</a:t>
              </a:r>
              <a:br>
                <a:rPr b="1" dirty="0" sz="3200" lang="fa-IR">
                  <a:solidFill>
                    <a:schemeClr val="tx2"/>
                  </a:solidFill>
                  <a:effectLst>
                    <a:outerShdw algn="tl" blurRad="38100" dir="2700000" dist="38100">
                      <a:srgbClr val="000000"/>
                    </a:outerShdw>
                  </a:effectLst>
                  <a:latin typeface="Arial" charset="0"/>
                </a:rPr>
              </a:br>
              <a:r>
                <a:rPr b="1" dirty="0" sz="3200" lang="fa-IR">
                  <a:solidFill>
                    <a:schemeClr val="tx2"/>
                  </a:solidFill>
                  <a:effectLst>
                    <a:outerShdw algn="tl" blurRad="38100" dir="2700000" dist="38100">
                      <a:srgbClr val="000000"/>
                    </a:outerShdw>
                  </a:effectLst>
                  <a:latin typeface="Arial" charset="0"/>
                </a:rPr>
                <a:t>واریانس را با      </a:t>
              </a:r>
              <a:r>
                <a:rPr b="1" dirty="0" sz="3200" lang="fa-IR" smtClean="0">
                  <a:solidFill>
                    <a:schemeClr val="tx2"/>
                  </a:solidFill>
                  <a:effectLst>
                    <a:outerShdw algn="tl" blurRad="38100" dir="2700000" dist="38100">
                      <a:srgbClr val="000000"/>
                    </a:outerShdw>
                  </a:effectLst>
                  <a:latin typeface="Arial" charset="0"/>
                </a:rPr>
                <a:t> نشان </a:t>
              </a:r>
              <a:r>
                <a:rPr b="1" dirty="0" sz="3200" lang="fa-IR">
                  <a:solidFill>
                    <a:schemeClr val="tx2"/>
                  </a:solidFill>
                  <a:effectLst>
                    <a:outerShdw algn="tl" blurRad="38100" dir="2700000" dist="38100">
                      <a:srgbClr val="000000"/>
                    </a:outerShdw>
                  </a:effectLst>
                  <a:latin typeface="Arial" charset="0"/>
                </a:rPr>
                <a:t>می دهند. در واقع    برای نشان دادن واریانس نمونه و       </a:t>
              </a:r>
              <a:r>
                <a:rPr b="1" dirty="0" sz="3200" lang="fa-IR" smtClean="0">
                  <a:solidFill>
                    <a:schemeClr val="tx2"/>
                  </a:solidFill>
                  <a:effectLst>
                    <a:outerShdw algn="tl" blurRad="38100" dir="2700000" dist="38100">
                      <a:srgbClr val="000000"/>
                    </a:outerShdw>
                  </a:effectLst>
                  <a:latin typeface="Arial" charset="0"/>
                </a:rPr>
                <a:t> برای  </a:t>
              </a:r>
              <a:r>
                <a:rPr b="1" dirty="0" sz="3200" lang="fa-IR">
                  <a:solidFill>
                    <a:schemeClr val="tx2"/>
                  </a:solidFill>
                  <a:effectLst>
                    <a:outerShdw algn="tl" blurRad="38100" dir="2700000" dist="38100">
                      <a:srgbClr val="000000"/>
                    </a:outerShdw>
                  </a:effectLst>
                  <a:latin typeface="Arial" charset="0"/>
                </a:rPr>
                <a:t>نشان دادن واریانس جامعه به کار برده می شوند.</a:t>
              </a:r>
              <a:br>
                <a:rPr b="1" dirty="0" sz="3200" lang="fa-IR">
                  <a:solidFill>
                    <a:schemeClr val="tx2"/>
                  </a:solidFill>
                  <a:effectLst>
                    <a:outerShdw algn="tl" blurRad="38100" dir="2700000" dist="38100">
                      <a:srgbClr val="000000"/>
                    </a:outerShdw>
                  </a:effectLst>
                  <a:latin typeface="Arial" charset="0"/>
                </a:rPr>
              </a:br>
              <a:r>
                <a:rPr b="1" dirty="0" sz="3200" lang="fa-IR">
                  <a:solidFill>
                    <a:schemeClr val="tx2"/>
                  </a:solidFill>
                  <a:effectLst>
                    <a:outerShdw algn="tl" blurRad="38100" dir="2700000" dist="38100">
                      <a:srgbClr val="000000"/>
                    </a:outerShdw>
                  </a:effectLst>
                  <a:latin typeface="Arial" charset="0"/>
                </a:rPr>
                <a:t>نکته: زمانی که بخواهیم     </a:t>
              </a:r>
              <a:r>
                <a:rPr b="1" dirty="0" sz="3200" lang="fa-IR" smtClean="0">
                  <a:solidFill>
                    <a:schemeClr val="tx2"/>
                  </a:solidFill>
                  <a:effectLst>
                    <a:outerShdw algn="tl" blurRad="38100" dir="2700000" dist="38100">
                      <a:srgbClr val="000000"/>
                    </a:outerShdw>
                  </a:effectLst>
                  <a:latin typeface="Arial" charset="0"/>
                </a:rPr>
                <a:t>را </a:t>
              </a:r>
              <a:r>
                <a:rPr b="1" dirty="0" sz="3200" lang="fa-IR">
                  <a:solidFill>
                    <a:schemeClr val="tx2"/>
                  </a:solidFill>
                  <a:effectLst>
                    <a:outerShdw algn="tl" blurRad="38100" dir="2700000" dist="38100">
                      <a:srgbClr val="000000"/>
                    </a:outerShdw>
                  </a:effectLst>
                  <a:latin typeface="Arial" charset="0"/>
                </a:rPr>
                <a:t>محاسبه کنیم مخرج</a:t>
              </a:r>
              <a:r>
                <a:rPr b="1" dirty="0" sz="3200" lang="en-US">
                  <a:solidFill>
                    <a:schemeClr val="tx2"/>
                  </a:solidFill>
                  <a:effectLst>
                    <a:outerShdw algn="tl" blurRad="38100" dir="2700000" dist="38100">
                      <a:srgbClr val="000000"/>
                    </a:outerShdw>
                  </a:effectLst>
                  <a:latin typeface="Arial" charset="0"/>
                </a:rPr>
                <a:t>N-1 </a:t>
              </a:r>
              <a:r>
                <a:rPr b="1" dirty="0" sz="3200" lang="fa-IR">
                  <a:solidFill>
                    <a:schemeClr val="tx2"/>
                  </a:solidFill>
                  <a:effectLst>
                    <a:outerShdw algn="tl" blurRad="38100" dir="2700000" dist="38100">
                      <a:srgbClr val="000000"/>
                    </a:outerShdw>
                  </a:effectLst>
                  <a:latin typeface="Arial" charset="0"/>
                </a:rPr>
                <a:t> </a:t>
              </a:r>
              <a:br>
                <a:rPr b="1" dirty="0" sz="3200" lang="fa-IR">
                  <a:solidFill>
                    <a:schemeClr val="tx2"/>
                  </a:solidFill>
                  <a:effectLst>
                    <a:outerShdw algn="tl" blurRad="38100" dir="2700000" dist="38100">
                      <a:srgbClr val="000000"/>
                    </a:outerShdw>
                  </a:effectLst>
                  <a:latin typeface="Arial" charset="0"/>
                </a:rPr>
              </a:br>
              <a:r>
                <a:rPr b="1" dirty="0" sz="3200" lang="fa-IR">
                  <a:solidFill>
                    <a:schemeClr val="tx2"/>
                  </a:solidFill>
                  <a:effectLst>
                    <a:outerShdw algn="tl" blurRad="38100" dir="2700000" dist="38100">
                      <a:srgbClr val="000000"/>
                    </a:outerShdw>
                  </a:effectLst>
                  <a:latin typeface="Arial" charset="0"/>
                </a:rPr>
                <a:t>می باشد و زمانی که بخواهیم     </a:t>
              </a:r>
              <a:r>
                <a:rPr b="1" dirty="0" sz="3200" lang="fa-IR" smtClean="0">
                  <a:solidFill>
                    <a:schemeClr val="tx2"/>
                  </a:solidFill>
                  <a:effectLst>
                    <a:outerShdw algn="tl" blurRad="38100" dir="2700000" dist="38100">
                      <a:srgbClr val="000000"/>
                    </a:outerShdw>
                  </a:effectLst>
                  <a:latin typeface="Arial" charset="0"/>
                </a:rPr>
                <a:t> را محاسبه </a:t>
              </a:r>
              <a:r>
                <a:rPr b="1" dirty="0" sz="3200" lang="fa-IR">
                  <a:solidFill>
                    <a:schemeClr val="tx2"/>
                  </a:solidFill>
                  <a:effectLst>
                    <a:outerShdw algn="tl" blurRad="38100" dir="2700000" dist="38100">
                      <a:srgbClr val="000000"/>
                    </a:outerShdw>
                  </a:effectLst>
                  <a:latin typeface="Arial" charset="0"/>
                </a:rPr>
                <a:t>کنیم مخرج  </a:t>
              </a:r>
              <a:r>
                <a:rPr b="1" dirty="0" sz="3200" lang="en-US">
                  <a:solidFill>
                    <a:schemeClr val="tx2"/>
                  </a:solidFill>
                  <a:effectLst>
                    <a:outerShdw algn="tl" blurRad="38100" dir="2700000" dist="38100">
                      <a:srgbClr val="000000"/>
                    </a:outerShdw>
                  </a:effectLst>
                  <a:latin typeface="Arial" charset="0"/>
                </a:rPr>
                <a:t>N</a:t>
              </a:r>
              <a:r>
                <a:rPr b="1" dirty="0" sz="3200" lang="fa-IR">
                  <a:solidFill>
                    <a:schemeClr val="tx2"/>
                  </a:solidFill>
                  <a:effectLst>
                    <a:outerShdw algn="tl" blurRad="38100" dir="2700000" dist="38100">
                      <a:srgbClr val="000000"/>
                    </a:outerShdw>
                  </a:effectLst>
                  <a:latin typeface="Arial" charset="0"/>
                </a:rPr>
                <a:t/>
              </a:r>
              <a:br>
                <a:rPr b="1" dirty="0" sz="3200" lang="fa-IR">
                  <a:solidFill>
                    <a:schemeClr val="tx2"/>
                  </a:solidFill>
                  <a:effectLst>
                    <a:outerShdw algn="tl" blurRad="38100" dir="2700000" dist="38100">
                      <a:srgbClr val="000000"/>
                    </a:outerShdw>
                  </a:effectLst>
                  <a:latin typeface="Arial" charset="0"/>
                </a:rPr>
              </a:br>
              <a:r>
                <a:rPr b="1" dirty="0" sz="3200" lang="fa-IR">
                  <a:solidFill>
                    <a:schemeClr val="tx2"/>
                  </a:solidFill>
                  <a:effectLst>
                    <a:outerShdw algn="tl" blurRad="38100" dir="2700000" dist="38100">
                      <a:srgbClr val="000000"/>
                    </a:outerShdw>
                  </a:effectLst>
                  <a:latin typeface="Arial" charset="0"/>
                </a:rPr>
                <a:t> می </a:t>
              </a:r>
              <a:r>
                <a:rPr b="1" dirty="0" sz="3200" lang="fa-IR" smtClean="0">
                  <a:solidFill>
                    <a:schemeClr val="tx2"/>
                  </a:solidFill>
                  <a:effectLst>
                    <a:outerShdw algn="tl" blurRad="38100" dir="2700000" dist="38100">
                      <a:srgbClr val="000000"/>
                    </a:outerShdw>
                  </a:effectLst>
                  <a:latin typeface="Arial" charset="0"/>
                </a:rPr>
                <a:t>باشد.</a:t>
              </a:r>
              <a:endParaRPr b="1" dirty="0" sz="3200" lang="en-US">
                <a:solidFill>
                  <a:schemeClr val="tx2"/>
                </a:solidFill>
                <a:effectLst>
                  <a:outerShdw algn="tl" blurRad="38100" dir="2700000" dist="38100">
                    <a:srgbClr val="000000"/>
                  </a:outerShdw>
                </a:effectLst>
                <a:latin typeface="Arial" charset="0"/>
              </a:endParaRPr>
            </a:p>
          </p:txBody>
        </p:sp>
        <p:graphicFrame>
          <p:nvGraphicFramePr>
            <p:cNvPr id="4194400" name="Object 8"/>
            <p:cNvGraphicFramePr>
              <a:graphicFrameLocks noChangeAspect="1"/>
            </p:cNvGraphicFramePr>
            <p:nvPr/>
          </p:nvGraphicFramePr>
          <p:xfrm>
            <a:off x="3792" y="1536"/>
            <a:ext cx="261" cy="384"/>
          </p:xfrm>
          <a:graphic>
            <a:graphicData uri="http://schemas.openxmlformats.org/presentationml/2006/ole">
              <mc:AlternateContent xmlns:mc="http://schemas.openxmlformats.org/markup-compatibility/2006">
                <mc:Choice xmlns:v="urn:schemas-microsoft-com:vml" Requires="v">
                  <p:oleObj name="Equation" r:id="rId1" spid="_x0000_s256044" imgH="202936" imgW="177569" progId="Equation.3">
                    <p:embed/>
                  </p:oleObj>
                </mc:Choice>
                <mc:Fallback>
                  <p:oleObj name="Equation" r:id="rId1" imgH="202936" imgW="177569" progId="Equation.3">
                    <p:embed/>
                    <p:pic>
                      <p:nvPicPr>
                        <p:cNvPr id="2097237" name="Picture 8"/>
                        <p:cNvPicPr>
                          <a:picLocks noChangeAspect="1" noChangeArrowheads="1"/>
                        </p:cNvPicPr>
                        <p:nvPr/>
                      </p:nvPicPr>
                      <p:blipFill>
                        <a:blip xmlns:r="http://schemas.openxmlformats.org/officeDocument/2006/relationships" r:embed="rId2">
                          <a:lum bright="100000"/>
                        </a:blip>
                        <a:srcRect/>
                        <a:stretch>
                          <a:fillRect/>
                        </a:stretch>
                      </p:blipFill>
                      <p:spPr bwMode="auto">
                        <a:xfrm>
                          <a:off x="3792" y="1536"/>
                          <a:ext cx="261" cy="384"/>
                        </a:xfrm>
                        <a:prstGeom prst="rect"/>
                        <a:noFill/>
                      </p:spPr>
                    </p:pic>
                  </p:oleObj>
                </mc:Fallback>
              </mc:AlternateContent>
            </a:graphicData>
          </a:graphic>
        </p:graphicFrame>
        <p:graphicFrame>
          <p:nvGraphicFramePr>
            <p:cNvPr id="4194401" name="Object 9"/>
            <p:cNvGraphicFramePr>
              <a:graphicFrameLocks noChangeAspect="1"/>
            </p:cNvGraphicFramePr>
            <p:nvPr/>
          </p:nvGraphicFramePr>
          <p:xfrm>
            <a:off x="3024" y="2496"/>
            <a:ext cx="217" cy="384"/>
          </p:xfrm>
          <a:graphic>
            <a:graphicData uri="http://schemas.openxmlformats.org/presentationml/2006/ole">
              <mc:AlternateContent xmlns:mc="http://schemas.openxmlformats.org/markup-compatibility/2006">
                <mc:Choice xmlns:v="urn:schemas-microsoft-com:vml" Requires="v">
                  <p:oleObj name="Equation" r:id="rId3" spid="_x0000_s256045" imgH="202936" imgW="177569" progId="Equation.3">
                    <p:embed/>
                  </p:oleObj>
                </mc:Choice>
                <mc:Fallback>
                  <p:oleObj name="Equation" r:id="rId3" imgH="202936" imgW="177569" progId="Equation.3">
                    <p:embed/>
                    <p:pic>
                      <p:nvPicPr>
                        <p:cNvPr id="2097238" name="Picture 9"/>
                        <p:cNvPicPr>
                          <a:picLocks noChangeAspect="1" noChangeArrowheads="1"/>
                        </p:cNvPicPr>
                        <p:nvPr/>
                      </p:nvPicPr>
                      <p:blipFill>
                        <a:blip xmlns:r="http://schemas.openxmlformats.org/officeDocument/2006/relationships" r:embed="rId2">
                          <a:lum bright="100000"/>
                        </a:blip>
                        <a:srcRect/>
                        <a:stretch>
                          <a:fillRect/>
                        </a:stretch>
                      </p:blipFill>
                      <p:spPr bwMode="auto">
                        <a:xfrm>
                          <a:off x="3024" y="2496"/>
                          <a:ext cx="217" cy="384"/>
                        </a:xfrm>
                        <a:prstGeom prst="rect"/>
                        <a:noFill/>
                      </p:spPr>
                    </p:pic>
                  </p:oleObj>
                </mc:Fallback>
              </mc:AlternateContent>
            </a:graphicData>
          </a:graphic>
        </p:graphicFrame>
        <p:graphicFrame>
          <p:nvGraphicFramePr>
            <p:cNvPr id="4194402" name="Object 10"/>
            <p:cNvGraphicFramePr>
              <a:graphicFrameLocks noChangeAspect="1"/>
            </p:cNvGraphicFramePr>
            <p:nvPr/>
          </p:nvGraphicFramePr>
          <p:xfrm>
            <a:off x="3072" y="1824"/>
            <a:ext cx="229" cy="432"/>
          </p:xfrm>
          <a:graphic>
            <a:graphicData uri="http://schemas.openxmlformats.org/presentationml/2006/ole">
              <mc:AlternateContent xmlns:mc="http://schemas.openxmlformats.org/markup-compatibility/2006">
                <mc:Choice xmlns:v="urn:schemas-microsoft-com:vml" Requires="v">
                  <p:oleObj name="Equation" r:id="rId4" spid="_x0000_s256046" imgH="203112" imgW="190417" progId="Equation.3">
                    <p:embed/>
                  </p:oleObj>
                </mc:Choice>
                <mc:Fallback>
                  <p:oleObj name="Equation" r:id="rId4" imgH="203112" imgW="190417" progId="Equation.3">
                    <p:embed/>
                    <p:pic>
                      <p:nvPicPr>
                        <p:cNvPr id="2097239" name="Picture 10"/>
                        <p:cNvPicPr>
                          <a:picLocks noChangeAspect="1" noChangeArrowheads="1"/>
                        </p:cNvPicPr>
                        <p:nvPr/>
                      </p:nvPicPr>
                      <p:blipFill>
                        <a:blip xmlns:r="http://schemas.openxmlformats.org/officeDocument/2006/relationships" r:embed="rId5">
                          <a:lum bright="100000"/>
                        </a:blip>
                        <a:srcRect/>
                        <a:stretch>
                          <a:fillRect/>
                        </a:stretch>
                      </p:blipFill>
                      <p:spPr bwMode="auto">
                        <a:xfrm>
                          <a:off x="3072" y="1824"/>
                          <a:ext cx="229" cy="432"/>
                        </a:xfrm>
                        <a:prstGeom prst="rect"/>
                        <a:noFill/>
                      </p:spPr>
                    </p:pic>
                  </p:oleObj>
                </mc:Fallback>
              </mc:AlternateContent>
            </a:graphicData>
          </a:graphic>
        </p:graphicFrame>
        <p:graphicFrame>
          <p:nvGraphicFramePr>
            <p:cNvPr id="4194403" name="Object 11"/>
            <p:cNvGraphicFramePr>
              <a:graphicFrameLocks noChangeAspect="1"/>
            </p:cNvGraphicFramePr>
            <p:nvPr/>
          </p:nvGraphicFramePr>
          <p:xfrm>
            <a:off x="2544" y="2736"/>
            <a:ext cx="262" cy="480"/>
          </p:xfrm>
          <a:graphic>
            <a:graphicData uri="http://schemas.openxmlformats.org/presentationml/2006/ole">
              <mc:AlternateContent xmlns:mc="http://schemas.openxmlformats.org/markup-compatibility/2006">
                <mc:Choice xmlns:v="urn:schemas-microsoft-com:vml" Requires="v">
                  <p:oleObj name="Equation" r:id="rId6" spid="_x0000_s256047" imgH="203112" imgW="190417" progId="Equation.3">
                    <p:embed/>
                  </p:oleObj>
                </mc:Choice>
                <mc:Fallback>
                  <p:oleObj name="Equation" r:id="rId6" imgH="203112" imgW="190417" progId="Equation.3">
                    <p:embed/>
                    <p:pic>
                      <p:nvPicPr>
                        <p:cNvPr id="2097240" name="Picture 11"/>
                        <p:cNvPicPr>
                          <a:picLocks noChangeAspect="1" noChangeArrowheads="1"/>
                        </p:cNvPicPr>
                        <p:nvPr/>
                      </p:nvPicPr>
                      <p:blipFill>
                        <a:blip xmlns:r="http://schemas.openxmlformats.org/officeDocument/2006/relationships" r:embed="rId5">
                          <a:lum bright="100000"/>
                        </a:blip>
                        <a:srcRect/>
                        <a:stretch>
                          <a:fillRect/>
                        </a:stretch>
                      </p:blipFill>
                      <p:spPr bwMode="auto">
                        <a:xfrm>
                          <a:off x="2544" y="2736"/>
                          <a:ext cx="262" cy="480"/>
                        </a:xfrm>
                        <a:prstGeom prst="rect"/>
                        <a:noFill/>
                      </p:spPr>
                    </p:pic>
                  </p:oleObj>
                </mc:Fallback>
              </mc:AlternateContent>
            </a:graphicData>
          </a:graphic>
        </p:graphicFrame>
      </p:gr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672"/>
                                        </p:tgtEl>
                                        <p:attrNameLst>
                                          <p:attrName>style.visibility</p:attrName>
                                        </p:attrNameLst>
                                      </p:cBhvr>
                                      <p:to>
                                        <p:strVal val="visible"/>
                                      </p:to>
                                    </p:set>
                                    <p:anim calcmode="lin" valueType="num">
                                      <p:cBhvr>
                                        <p:cTn dur="1000" fill="hold" id="7"/>
                                        <p:tgtEl>
                                          <p:spTgt spid="672"/>
                                        </p:tgtEl>
                                        <p:attrNameLst>
                                          <p:attrName>ppt_w</p:attrName>
                                        </p:attrNameLst>
                                      </p:cBhvr>
                                      <p:tavLst>
                                        <p:tav tm="0">
                                          <p:val>
                                            <p:fltVal val="0.0"/>
                                          </p:val>
                                        </p:tav>
                                        <p:tav tm="100000">
                                          <p:val>
                                            <p:strVal val="#ppt_w"/>
                                          </p:val>
                                        </p:tav>
                                      </p:tavLst>
                                    </p:anim>
                                    <p:anim calcmode="lin" valueType="num">
                                      <p:cBhvr>
                                        <p:cTn dur="1000" fill="hold" id="8"/>
                                        <p:tgtEl>
                                          <p:spTgt spid="672"/>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675" name=""/>
        <p:cNvGrpSpPr/>
        <p:nvPr/>
      </p:nvGrpSpPr>
      <p:grpSpPr>
        <a:xfrm>
          <a:off x="0" y="0"/>
          <a:ext cx="0" cy="0"/>
          <a:chOff x="0" y="0"/>
          <a:chExt cx="0" cy="0"/>
        </a:xfrm>
      </p:grpSpPr>
      <p:sp>
        <p:nvSpPr>
          <p:cNvPr id="1049475" name="Rectangle 2"/>
          <p:cNvSpPr>
            <a:spLocks noGrp="1" noChangeArrowheads="1"/>
          </p:cNvSpPr>
          <p:nvPr>
            <p:ph type="title"/>
          </p:nvPr>
        </p:nvSpPr>
        <p:spPr>
          <a:xfrm>
            <a:off x="457200" y="457200"/>
            <a:ext cx="8229600" cy="1139825"/>
          </a:xfrm>
        </p:spPr>
        <p:txBody>
          <a:bodyPr/>
          <a:p>
            <a:pPr rtl="1"/>
            <a:r>
              <a:rPr b="1" sz="4000" lang="fa-IR"/>
              <a:t>محاسبه واریانس اعداد طبقه بندی نشده</a:t>
            </a:r>
            <a:endParaRPr b="1" sz="4000" lang="en-US"/>
          </a:p>
        </p:txBody>
      </p:sp>
      <p:sp>
        <p:nvSpPr>
          <p:cNvPr id="1049476" name="Rectangle 3"/>
          <p:cNvSpPr>
            <a:spLocks noGrp="1" noChangeArrowheads="1"/>
          </p:cNvSpPr>
          <p:nvPr>
            <p:ph type="body" idx="1"/>
          </p:nvPr>
        </p:nvSpPr>
        <p:spPr>
          <a:xfrm>
            <a:off x="457200" y="1752600"/>
            <a:ext cx="8229600" cy="1219200"/>
          </a:xfrm>
        </p:spPr>
        <p:txBody>
          <a:bodyPr/>
          <a:p>
            <a:pPr algn="r" rtl="1">
              <a:buFont typeface="Wingdings" pitchFamily="2" charset="2"/>
              <a:buNone/>
            </a:pPr>
            <a:r>
              <a:rPr b="1" lang="fa-IR"/>
              <a:t>   برای محاسبه واریانس اعداد طبقه بندی نشده دو روش وجود دارد.</a:t>
            </a:r>
            <a:endParaRPr b="1" lang="en-US"/>
          </a:p>
        </p:txBody>
      </p:sp>
      <p:sp>
        <p:nvSpPr>
          <p:cNvPr id="1049477" name="Rectangle 4"/>
          <p:cNvSpPr>
            <a:spLocks noChangeArrowheads="1"/>
          </p:cNvSpPr>
          <p:nvPr/>
        </p:nvSpPr>
        <p:spPr bwMode="auto">
          <a:xfrm>
            <a:off x="0" y="3128963"/>
            <a:ext cx="9144000" cy="0"/>
          </a:xfrm>
          <a:prstGeom prst="rect"/>
          <a:noFill/>
          <a:ln w="9525">
            <a:noFill/>
            <a:miter lim="800000"/>
            <a:headEnd/>
            <a:tailEnd/>
          </a:ln>
          <a:effectLst/>
        </p:spPr>
        <p:txBody>
          <a:bodyPr anchor="ctr" wrap="none">
            <a:spAutoFit/>
          </a:bodyPr>
          <a:p>
            <a:endParaRPr lang="en-US"/>
          </a:p>
        </p:txBody>
      </p:sp>
      <p:graphicFrame>
        <p:nvGraphicFramePr>
          <p:cNvPr id="4194404" name="Object 5"/>
          <p:cNvGraphicFramePr>
            <a:graphicFrameLocks noChangeAspect="1"/>
          </p:cNvGraphicFramePr>
          <p:nvPr/>
        </p:nvGraphicFramePr>
        <p:xfrm>
          <a:off x="1371600" y="4419600"/>
          <a:ext cx="2895600" cy="1752600"/>
        </p:xfrm>
        <a:graphic>
          <a:graphicData uri="http://schemas.openxmlformats.org/presentationml/2006/ole">
            <mc:AlternateContent xmlns:mc="http://schemas.openxmlformats.org/markup-compatibility/2006">
              <mc:Choice xmlns:v="urn:schemas-microsoft-com:vml" Requires="v">
                <p:oleObj name="Equation" r:id="rId1" spid="_x0000_s258071" imgH="596900" imgW="1193800" progId="Equation.3">
                  <p:embed/>
                </p:oleObj>
              </mc:Choice>
              <mc:Fallback>
                <p:oleObj name="Equation" r:id="rId1" imgH="596900" imgW="1193800" progId="Equation.3">
                  <p:embed/>
                  <p:pic>
                    <p:nvPicPr>
                      <p:cNvPr id="2097241"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1371600" y="4419600"/>
                        <a:ext cx="2895600" cy="1752600"/>
                      </a:xfrm>
                      <a:prstGeom prst="rect"/>
                      <a:noFill/>
                    </p:spPr>
                  </p:pic>
                </p:oleObj>
              </mc:Fallback>
            </mc:AlternateContent>
          </a:graphicData>
        </a:graphic>
      </p:graphicFrame>
      <p:sp>
        <p:nvSpPr>
          <p:cNvPr id="1049478" name="Rectangle 6"/>
          <p:cNvSpPr>
            <a:spLocks noChangeArrowheads="1"/>
          </p:cNvSpPr>
          <p:nvPr/>
        </p:nvSpPr>
        <p:spPr bwMode="auto">
          <a:xfrm>
            <a:off x="0" y="3729038"/>
            <a:ext cx="9144000" cy="0"/>
          </a:xfrm>
          <a:prstGeom prst="rect"/>
          <a:noFill/>
          <a:ln w="9525">
            <a:noFill/>
            <a:miter lim="800000"/>
            <a:headEnd/>
            <a:tailEnd/>
          </a:ln>
          <a:effectLst/>
        </p:spPr>
        <p:txBody>
          <a:bodyPr anchor="ctr" wrap="none">
            <a:spAutoFit/>
          </a:bodyPr>
          <a:p>
            <a:endParaRPr lang="en-US"/>
          </a:p>
        </p:txBody>
      </p:sp>
      <p:sp>
        <p:nvSpPr>
          <p:cNvPr id="1049479" name="Rectangle 7"/>
          <p:cNvSpPr>
            <a:spLocks noChangeArrowheads="1"/>
          </p:cNvSpPr>
          <p:nvPr/>
        </p:nvSpPr>
        <p:spPr bwMode="auto">
          <a:xfrm>
            <a:off x="0" y="3219450"/>
            <a:ext cx="9144000" cy="0"/>
          </a:xfrm>
          <a:prstGeom prst="rect"/>
          <a:noFill/>
          <a:ln w="9525">
            <a:noFill/>
            <a:miter lim="800000"/>
            <a:headEnd/>
            <a:tailEnd/>
          </a:ln>
          <a:effectLst/>
        </p:spPr>
        <p:txBody>
          <a:bodyPr anchor="ctr" wrap="none">
            <a:spAutoFit/>
          </a:bodyPr>
          <a:p>
            <a:endParaRPr lang="en-US"/>
          </a:p>
        </p:txBody>
      </p:sp>
      <p:graphicFrame>
        <p:nvGraphicFramePr>
          <p:cNvPr id="4194405" name="Object 8"/>
          <p:cNvGraphicFramePr>
            <a:graphicFrameLocks noChangeAspect="1"/>
          </p:cNvGraphicFramePr>
          <p:nvPr/>
        </p:nvGraphicFramePr>
        <p:xfrm>
          <a:off x="1600200" y="2895600"/>
          <a:ext cx="2286000" cy="1227138"/>
        </p:xfrm>
        <a:graphic>
          <a:graphicData uri="http://schemas.openxmlformats.org/presentationml/2006/ole">
            <mc:AlternateContent xmlns:mc="http://schemas.openxmlformats.org/markup-compatibility/2006">
              <mc:Choice xmlns:v="urn:schemas-microsoft-com:vml" Requires="v">
                <p:oleObj name="Equation" r:id="rId3" spid="_x0000_s258072" imgH="418918" imgW="634725" progId="Equation.3">
                  <p:embed/>
                </p:oleObj>
              </mc:Choice>
              <mc:Fallback>
                <p:oleObj name="Equation" r:id="rId3" imgH="418918" imgW="634725" progId="Equation.3">
                  <p:embed/>
                  <p:pic>
                    <p:nvPicPr>
                      <p:cNvPr id="2097242" name="Picture 8"/>
                      <p:cNvPicPr>
                        <a:picLocks noChangeAspect="1" noChangeArrowheads="1"/>
                      </p:cNvPicPr>
                      <p:nvPr/>
                    </p:nvPicPr>
                    <p:blipFill>
                      <a:blip xmlns:r="http://schemas.openxmlformats.org/officeDocument/2006/relationships" r:embed="rId4">
                        <a:lum bright="100000"/>
                      </a:blip>
                      <a:srcRect/>
                      <a:stretch>
                        <a:fillRect/>
                      </a:stretch>
                    </p:blipFill>
                    <p:spPr bwMode="auto">
                      <a:xfrm>
                        <a:off x="1600200" y="2895600"/>
                        <a:ext cx="2286000" cy="1227138"/>
                      </a:xfrm>
                      <a:prstGeom prst="rect"/>
                      <a:noFill/>
                    </p:spPr>
                  </p:pic>
                </p:oleObj>
              </mc:Fallback>
            </mc:AlternateContent>
          </a:graphicData>
        </a:graphic>
      </p:graphicFrame>
      <p:sp>
        <p:nvSpPr>
          <p:cNvPr id="1049480" name="Rectangle 9"/>
          <p:cNvSpPr>
            <a:spLocks noChangeArrowheads="1"/>
          </p:cNvSpPr>
          <p:nvPr/>
        </p:nvSpPr>
        <p:spPr bwMode="auto">
          <a:xfrm>
            <a:off x="0" y="3638550"/>
            <a:ext cx="9144000" cy="0"/>
          </a:xfrm>
          <a:prstGeom prst="rect"/>
          <a:noFill/>
          <a:ln w="9525">
            <a:noFill/>
            <a:miter lim="800000"/>
            <a:headEnd/>
            <a:tailEnd/>
          </a:ln>
          <a:effectLst/>
        </p:spPr>
        <p:txBody>
          <a:bodyPr anchor="ctr" wrap="none">
            <a:spAutoFit/>
          </a:bodyPr>
          <a:p>
            <a:endParaRPr lang="en-US"/>
          </a:p>
        </p:txBody>
      </p:sp>
      <p:sp>
        <p:nvSpPr>
          <p:cNvPr id="1049481" name="Rectangle 10"/>
          <p:cNvSpPr>
            <a:spLocks noChangeArrowheads="1"/>
          </p:cNvSpPr>
          <p:nvPr/>
        </p:nvSpPr>
        <p:spPr bwMode="auto">
          <a:xfrm>
            <a:off x="4724400" y="3170238"/>
            <a:ext cx="2984500" cy="579437"/>
          </a:xfrm>
          <a:prstGeom prst="rect"/>
          <a:noFill/>
          <a:ln w="9525">
            <a:noFill/>
            <a:miter lim="800000"/>
            <a:headEnd/>
            <a:tailEnd/>
          </a:ln>
          <a:effectLst/>
        </p:spPr>
        <p:txBody>
          <a:bodyPr anchor="ctr" wrap="none">
            <a:spAutoFit/>
          </a:bodyPr>
          <a:p>
            <a:r>
              <a:rPr b="1" sz="3200" lang="fa-IR"/>
              <a:t>الف : نمرات انحرافی</a:t>
            </a:r>
            <a:endParaRPr b="1" sz="3200" lang="en-US"/>
          </a:p>
        </p:txBody>
      </p:sp>
      <p:sp>
        <p:nvSpPr>
          <p:cNvPr id="1049482" name="Rectangle 11"/>
          <p:cNvSpPr>
            <a:spLocks noChangeArrowheads="1"/>
          </p:cNvSpPr>
          <p:nvPr/>
        </p:nvSpPr>
        <p:spPr bwMode="auto">
          <a:xfrm>
            <a:off x="5410200" y="5151438"/>
            <a:ext cx="2052638" cy="579437"/>
          </a:xfrm>
          <a:prstGeom prst="rect"/>
          <a:noFill/>
          <a:ln w="9525">
            <a:noFill/>
            <a:miter lim="800000"/>
            <a:headEnd/>
            <a:tailEnd/>
          </a:ln>
          <a:effectLst/>
        </p:spPr>
        <p:txBody>
          <a:bodyPr anchor="ctr" wrap="none">
            <a:spAutoFit/>
          </a:bodyPr>
          <a:p>
            <a:r>
              <a:rPr b="1" sz="3200" lang="fa-IR"/>
              <a:t>ب : اعداد خام</a:t>
            </a:r>
            <a:endParaRPr b="1" sz="3200"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404"/>
                                        </p:tgtEl>
                                        <p:attrNameLst>
                                          <p:attrName>style.visibility</p:attrName>
                                        </p:attrNameLst>
                                      </p:cBhvr>
                                      <p:to>
                                        <p:strVal val="visible"/>
                                      </p:to>
                                    </p:set>
                                    <p:anim calcmode="lin" valueType="num">
                                      <p:cBhvr>
                                        <p:cTn dur="1000" fill="hold" id="7"/>
                                        <p:tgtEl>
                                          <p:spTgt spid="4194404"/>
                                        </p:tgtEl>
                                        <p:attrNameLst>
                                          <p:attrName>ppt_w</p:attrName>
                                        </p:attrNameLst>
                                      </p:cBhvr>
                                      <p:tavLst>
                                        <p:tav tm="0">
                                          <p:val>
                                            <p:fltVal val="0.0"/>
                                          </p:val>
                                        </p:tav>
                                        <p:tav tm="100000">
                                          <p:val>
                                            <p:strVal val="#ppt_w"/>
                                          </p:val>
                                        </p:tav>
                                      </p:tavLst>
                                    </p:anim>
                                    <p:anim calcmode="lin" valueType="num">
                                      <p:cBhvr>
                                        <p:cTn dur="1000" fill="hold" id="8"/>
                                        <p:tgtEl>
                                          <p:spTgt spid="4194404"/>
                                        </p:tgtEl>
                                        <p:attrNameLst>
                                          <p:attrName>ppt_h</p:attrName>
                                        </p:attrNameLst>
                                      </p:cBhvr>
                                      <p:tavLst>
                                        <p:tav tm="0">
                                          <p:val>
                                            <p:fltVal val="0.0"/>
                                          </p:val>
                                        </p:tav>
                                        <p:tav tm="100000">
                                          <p:val>
                                            <p:strVal val="#ppt_h"/>
                                          </p:val>
                                        </p:tav>
                                      </p:tavLst>
                                    </p:anim>
                                  </p:childTnLst>
                                </p:cTn>
                              </p:par>
                              <p:par>
                                <p:cTn fill="hold" grpId="0" id="9" nodeType="withEffect" presetClass="entr" presetID="23" presetSubtype="16">
                                  <p:stCondLst>
                                    <p:cond delay="0"/>
                                  </p:stCondLst>
                                  <p:childTnLst>
                                    <p:set>
                                      <p:cBhvr>
                                        <p:cTn dur="1" fill="hold" id="10">
                                          <p:stCondLst>
                                            <p:cond delay="0"/>
                                          </p:stCondLst>
                                        </p:cTn>
                                        <p:tgtEl>
                                          <p:spTgt spid="1049482"/>
                                        </p:tgtEl>
                                        <p:attrNameLst>
                                          <p:attrName>style.visibility</p:attrName>
                                        </p:attrNameLst>
                                      </p:cBhvr>
                                      <p:to>
                                        <p:strVal val="visible"/>
                                      </p:to>
                                    </p:set>
                                    <p:anim calcmode="lin" valueType="num">
                                      <p:cBhvr>
                                        <p:cTn dur="1000" fill="hold" id="11"/>
                                        <p:tgtEl>
                                          <p:spTgt spid="1049482"/>
                                        </p:tgtEl>
                                        <p:attrNameLst>
                                          <p:attrName>ppt_w</p:attrName>
                                        </p:attrNameLst>
                                      </p:cBhvr>
                                      <p:tavLst>
                                        <p:tav tm="0">
                                          <p:val>
                                            <p:fltVal val="0.0"/>
                                          </p:val>
                                        </p:tav>
                                        <p:tav tm="100000">
                                          <p:val>
                                            <p:strVal val="#ppt_w"/>
                                          </p:val>
                                        </p:tav>
                                      </p:tavLst>
                                    </p:anim>
                                    <p:anim calcmode="lin" valueType="num">
                                      <p:cBhvr>
                                        <p:cTn dur="1000" fill="hold" id="12"/>
                                        <p:tgtEl>
                                          <p:spTgt spid="1049482"/>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405"/>
                                        </p:tgtEl>
                                        <p:attrNameLst>
                                          <p:attrName>style.visibility</p:attrName>
                                        </p:attrNameLst>
                                      </p:cBhvr>
                                      <p:to>
                                        <p:strVal val="visible"/>
                                      </p:to>
                                    </p:set>
                                    <p:anim calcmode="lin" valueType="num">
                                      <p:cBhvr>
                                        <p:cTn dur="1000" fill="hold" id="15"/>
                                        <p:tgtEl>
                                          <p:spTgt spid="4194405"/>
                                        </p:tgtEl>
                                        <p:attrNameLst>
                                          <p:attrName>ppt_w</p:attrName>
                                        </p:attrNameLst>
                                      </p:cBhvr>
                                      <p:tavLst>
                                        <p:tav tm="0">
                                          <p:val>
                                            <p:fltVal val="0.0"/>
                                          </p:val>
                                        </p:tav>
                                        <p:tav tm="100000">
                                          <p:val>
                                            <p:strVal val="#ppt_w"/>
                                          </p:val>
                                        </p:tav>
                                      </p:tavLst>
                                    </p:anim>
                                    <p:anim calcmode="lin" valueType="num">
                                      <p:cBhvr>
                                        <p:cTn dur="1000" fill="hold" id="16"/>
                                        <p:tgtEl>
                                          <p:spTgt spid="4194405"/>
                                        </p:tgtEl>
                                        <p:attrNameLst>
                                          <p:attrName>ppt_h</p:attrName>
                                        </p:attrNameLst>
                                      </p:cBhvr>
                                      <p:tavLst>
                                        <p:tav tm="0">
                                          <p:val>
                                            <p:fltVal val="0.0"/>
                                          </p:val>
                                        </p:tav>
                                        <p:tav tm="100000">
                                          <p:val>
                                            <p:strVal val="#ppt_h"/>
                                          </p:val>
                                        </p:tav>
                                      </p:tavLst>
                                    </p:anim>
                                  </p:childTnLst>
                                </p:cTn>
                              </p:par>
                              <p:par>
                                <p:cTn fill="hold" grpId="0" id="17" nodeType="withEffect" presetClass="entr" presetID="23" presetSubtype="16">
                                  <p:stCondLst>
                                    <p:cond delay="0"/>
                                  </p:stCondLst>
                                  <p:childTnLst>
                                    <p:set>
                                      <p:cBhvr>
                                        <p:cTn dur="1" fill="hold" id="18">
                                          <p:stCondLst>
                                            <p:cond delay="0"/>
                                          </p:stCondLst>
                                        </p:cTn>
                                        <p:tgtEl>
                                          <p:spTgt spid="1049481"/>
                                        </p:tgtEl>
                                        <p:attrNameLst>
                                          <p:attrName>style.visibility</p:attrName>
                                        </p:attrNameLst>
                                      </p:cBhvr>
                                      <p:to>
                                        <p:strVal val="visible"/>
                                      </p:to>
                                    </p:set>
                                    <p:anim calcmode="lin" valueType="num">
                                      <p:cBhvr>
                                        <p:cTn dur="1000" fill="hold" id="19"/>
                                        <p:tgtEl>
                                          <p:spTgt spid="1049481"/>
                                        </p:tgtEl>
                                        <p:attrNameLst>
                                          <p:attrName>ppt_w</p:attrName>
                                        </p:attrNameLst>
                                      </p:cBhvr>
                                      <p:tavLst>
                                        <p:tav tm="0">
                                          <p:val>
                                            <p:fltVal val="0.0"/>
                                          </p:val>
                                        </p:tav>
                                        <p:tav tm="100000">
                                          <p:val>
                                            <p:strVal val="#ppt_w"/>
                                          </p:val>
                                        </p:tav>
                                      </p:tavLst>
                                    </p:anim>
                                    <p:anim calcmode="lin" valueType="num">
                                      <p:cBhvr>
                                        <p:cTn dur="1000" fill="hold" id="20"/>
                                        <p:tgtEl>
                                          <p:spTgt spid="1049481"/>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81" grpId="0"/>
      <p:bldP spid="104948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678" name=""/>
        <p:cNvGrpSpPr/>
        <p:nvPr/>
      </p:nvGrpSpPr>
      <p:grpSpPr>
        <a:xfrm>
          <a:off x="0" y="0"/>
          <a:ext cx="0" cy="0"/>
          <a:chOff x="0" y="0"/>
          <a:chExt cx="0" cy="0"/>
        </a:xfrm>
      </p:grpSpPr>
      <p:sp>
        <p:nvSpPr>
          <p:cNvPr id="1049486" name="Rectangle 2"/>
          <p:cNvSpPr>
            <a:spLocks noGrp="1" noChangeArrowheads="1"/>
          </p:cNvSpPr>
          <p:nvPr>
            <p:ph type="title"/>
          </p:nvPr>
        </p:nvSpPr>
        <p:spPr>
          <a:xfrm>
            <a:off x="381000" y="457200"/>
            <a:ext cx="8229600" cy="1905000"/>
          </a:xfrm>
        </p:spPr>
        <p:txBody>
          <a:bodyPr/>
          <a:p>
            <a:pPr rtl="1"/>
            <a:r>
              <a:rPr b="1" sz="4000" lang="fa-IR"/>
              <a:t>مثال برای روش اول(نمرات انحرافی).</a:t>
            </a:r>
            <a:br>
              <a:rPr b="1" sz="4000" lang="fa-IR"/>
            </a:br>
            <a:r>
              <a:rPr b="1" sz="4000" lang="fa-IR"/>
              <a:t>واریانس اعداد زیر را محاسبه کنید:</a:t>
            </a:r>
            <a:br>
              <a:rPr b="1" sz="4000" lang="fa-IR"/>
            </a:br>
            <a:r>
              <a:rPr b="1" sz="4000" lang="fa-IR"/>
              <a:t> 8-6-4-2 </a:t>
            </a:r>
            <a:endParaRPr b="1" sz="4000" lang="en-US"/>
          </a:p>
        </p:txBody>
      </p:sp>
      <p:graphicFrame>
        <p:nvGraphicFramePr>
          <p:cNvPr id="4194406" name="Object 3"/>
          <p:cNvGraphicFramePr>
            <a:graphicFrameLocks noChangeAspect="1"/>
          </p:cNvGraphicFramePr>
          <p:nvPr/>
        </p:nvGraphicFramePr>
        <p:xfrm>
          <a:off x="4343400" y="3810000"/>
          <a:ext cx="85725" cy="190500"/>
        </p:xfrm>
        <a:graphic>
          <a:graphicData uri="http://schemas.openxmlformats.org/presentationml/2006/ole">
            <mc:AlternateContent xmlns:mc="http://schemas.openxmlformats.org/markup-compatibility/2006">
              <mc:Choice xmlns:v="urn:schemas-microsoft-com:vml" Requires="v">
                <p:oleObj name="Equation" r:id="rId1" spid="_x0000_s260172" imgH="190252" imgW="88784" progId="Equation.3">
                  <p:embed/>
                </p:oleObj>
              </mc:Choice>
              <mc:Fallback>
                <p:oleObj name="Equation" r:id="rId1" imgH="190252" imgW="88784" progId="Equation.3">
                  <p:embed/>
                  <p:pic>
                    <p:nvPicPr>
                      <p:cNvPr id="2097243" name="Picture 3"/>
                      <p:cNvPicPr>
                        <a:picLocks noChangeAspect="1" noChangeArrowheads="1"/>
                      </p:cNvPicPr>
                      <p:nvPr/>
                    </p:nvPicPr>
                    <p:blipFill>
                      <a:blip xmlns:r="http://schemas.openxmlformats.org/officeDocument/2006/relationships" r:embed="rId2"/>
                      <a:srcRect/>
                      <a:stretch>
                        <a:fillRect/>
                      </a:stretch>
                    </p:blipFill>
                    <p:spPr bwMode="auto">
                      <a:xfrm>
                        <a:off x="4343400" y="3810000"/>
                        <a:ext cx="85725" cy="190500"/>
                      </a:xfrm>
                      <a:prstGeom prst="rect"/>
                      <a:noFill/>
                    </p:spPr>
                  </p:pic>
                </p:oleObj>
              </mc:Fallback>
            </mc:AlternateContent>
          </a:graphicData>
        </a:graphic>
      </p:graphicFrame>
      <p:graphicFrame>
        <p:nvGraphicFramePr>
          <p:cNvPr id="4194407" name="Object 4"/>
          <p:cNvGraphicFramePr>
            <a:graphicFrameLocks noChangeAspect="1"/>
          </p:cNvGraphicFramePr>
          <p:nvPr/>
        </p:nvGraphicFramePr>
        <p:xfrm>
          <a:off x="2438400" y="2667000"/>
          <a:ext cx="533400" cy="762000"/>
        </p:xfrm>
        <a:graphic>
          <a:graphicData uri="http://schemas.openxmlformats.org/presentationml/2006/ole">
            <mc:AlternateContent xmlns:mc="http://schemas.openxmlformats.org/markup-compatibility/2006">
              <mc:Choice xmlns:v="urn:schemas-microsoft-com:vml" Requires="v">
                <p:oleObj name="Equation" r:id="rId3" spid="_x0000_s260173" imgH="202936" imgW="177569" progId="Equation.3">
                  <p:embed/>
                </p:oleObj>
              </mc:Choice>
              <mc:Fallback>
                <p:oleObj name="Equation" r:id="rId3" imgH="202936" imgW="177569" progId="Equation.3">
                  <p:embed/>
                  <p:pic>
                    <p:nvPicPr>
                      <p:cNvPr id="2097244" name="Picture 4"/>
                      <p:cNvPicPr>
                        <a:picLocks noChangeAspect="1" noChangeArrowheads="1"/>
                      </p:cNvPicPr>
                      <p:nvPr/>
                    </p:nvPicPr>
                    <p:blipFill>
                      <a:blip xmlns:r="http://schemas.openxmlformats.org/officeDocument/2006/relationships" r:embed="rId4">
                        <a:lum bright="100000"/>
                      </a:blip>
                      <a:srcRect/>
                      <a:stretch>
                        <a:fillRect/>
                      </a:stretch>
                    </p:blipFill>
                    <p:spPr bwMode="auto">
                      <a:xfrm>
                        <a:off x="2438400" y="2667000"/>
                        <a:ext cx="533400" cy="762000"/>
                      </a:xfrm>
                      <a:prstGeom prst="rect"/>
                      <a:noFill/>
                    </p:spPr>
                  </p:pic>
                </p:oleObj>
              </mc:Fallback>
            </mc:AlternateContent>
          </a:graphicData>
        </a:graphic>
      </p:graphicFrame>
      <p:sp>
        <p:nvSpPr>
          <p:cNvPr id="1049487" name="Rectangle 5"/>
          <p:cNvSpPr>
            <a:spLocks noChangeArrowheads="1"/>
          </p:cNvSpPr>
          <p:nvPr/>
        </p:nvSpPr>
        <p:spPr bwMode="auto">
          <a:xfrm>
            <a:off x="3795713" y="2408238"/>
            <a:ext cx="457200" cy="0"/>
          </a:xfrm>
          <a:prstGeom prst="rect"/>
          <a:noFill/>
          <a:ln w="9525">
            <a:noFill/>
            <a:miter lim="800000"/>
            <a:headEnd/>
            <a:tailEnd/>
          </a:ln>
          <a:effectLst/>
        </p:spPr>
        <p:txBody>
          <a:bodyPr wrap="none">
            <a:spAutoFit/>
          </a:bodyPr>
          <a:p>
            <a:endParaRPr lang="en-US"/>
          </a:p>
        </p:txBody>
      </p:sp>
      <p:sp>
        <p:nvSpPr>
          <p:cNvPr id="1049488" name="Rectangle 6"/>
          <p:cNvSpPr>
            <a:spLocks noChangeArrowheads="1"/>
          </p:cNvSpPr>
          <p:nvPr/>
        </p:nvSpPr>
        <p:spPr bwMode="auto">
          <a:xfrm>
            <a:off x="3795713" y="2408238"/>
            <a:ext cx="457200" cy="0"/>
          </a:xfrm>
          <a:prstGeom prst="rect"/>
          <a:noFill/>
          <a:ln w="9525">
            <a:noFill/>
            <a:miter lim="800000"/>
            <a:headEnd/>
            <a:tailEnd/>
          </a:ln>
          <a:effectLst/>
        </p:spPr>
        <p:txBody>
          <a:bodyPr wrap="none">
            <a:spAutoFit/>
          </a:bodyPr>
          <a:p>
            <a:endParaRPr lang="en-US"/>
          </a:p>
        </p:txBody>
      </p:sp>
      <p:graphicFrame>
        <p:nvGraphicFramePr>
          <p:cNvPr id="4194408" name="Group 7"/>
          <p:cNvGraphicFramePr>
            <a:graphicFrameLocks noGrp="1"/>
          </p:cNvGraphicFramePr>
          <p:nvPr/>
        </p:nvGraphicFramePr>
        <p:xfrm>
          <a:off x="762000" y="2743200"/>
          <a:ext cx="2286000" cy="3352801"/>
        </p:xfrm>
        <a:graphic>
          <a:graphicData uri="http://schemas.openxmlformats.org/drawingml/2006/table">
            <a:tbl>
              <a:tblPr/>
              <a:tblGrid>
                <a:gridCol w="573088"/>
                <a:gridCol w="1027112"/>
                <a:gridCol w="685800"/>
              </a:tblGrid>
              <a:tr h="598488">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en-US" normalizeH="0" strike="noStrike" u="none" smtClean="0">
                          <a:ln>
                            <a:noFill/>
                          </a:ln>
                          <a:solidFill>
                            <a:schemeClr val="tx1"/>
                          </a:solidFill>
                          <a:effectLst/>
                          <a:latin typeface="Times New Roman" pitchFamily="18" charset="0"/>
                          <a:cs typeface="Times New Roman" pitchFamily="18" charset="0"/>
                        </a:rPr>
                        <a:t>X</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2109788">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6</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8</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9</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9</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644525">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20</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49489" name="Rectangle 25"/>
          <p:cNvSpPr>
            <a:spLocks noChangeArrowheads="1"/>
          </p:cNvSpPr>
          <p:nvPr/>
        </p:nvSpPr>
        <p:spPr bwMode="auto">
          <a:xfrm>
            <a:off x="0" y="3328988"/>
            <a:ext cx="9144000" cy="0"/>
          </a:xfrm>
          <a:prstGeom prst="rect"/>
          <a:noFill/>
          <a:ln w="9525">
            <a:noFill/>
            <a:miter lim="800000"/>
            <a:headEnd/>
            <a:tailEnd/>
          </a:ln>
          <a:effectLst/>
        </p:spPr>
        <p:txBody>
          <a:bodyPr anchor="ctr" wrap="none">
            <a:spAutoFit/>
          </a:bodyPr>
          <a:p>
            <a:endParaRPr lang="en-US"/>
          </a:p>
        </p:txBody>
      </p:sp>
      <p:graphicFrame>
        <p:nvGraphicFramePr>
          <p:cNvPr id="4194409" name="Object 26"/>
          <p:cNvGraphicFramePr>
            <a:graphicFrameLocks noChangeAspect="1"/>
          </p:cNvGraphicFramePr>
          <p:nvPr/>
        </p:nvGraphicFramePr>
        <p:xfrm>
          <a:off x="3200400" y="5791200"/>
          <a:ext cx="914400" cy="446088"/>
        </p:xfrm>
        <a:graphic>
          <a:graphicData uri="http://schemas.openxmlformats.org/presentationml/2006/ole">
            <mc:AlternateContent xmlns:mc="http://schemas.openxmlformats.org/markup-compatibility/2006">
              <mc:Choice xmlns:v="urn:schemas-microsoft-com:vml" Requires="v">
                <p:oleObj name="Equation" r:id="rId5" spid="_x0000_s260174" imgH="203024" imgW="406048" progId="Equation.3">
                  <p:embed/>
                </p:oleObj>
              </mc:Choice>
              <mc:Fallback>
                <p:oleObj name="Equation" r:id="rId5" imgH="203024" imgW="406048" progId="Equation.3">
                  <p:embed/>
                  <p:pic>
                    <p:nvPicPr>
                      <p:cNvPr id="2097245" name="Picture 26"/>
                      <p:cNvPicPr>
                        <a:picLocks noChangeAspect="1" noChangeArrowheads="1"/>
                      </p:cNvPicPr>
                      <p:nvPr/>
                    </p:nvPicPr>
                    <p:blipFill>
                      <a:blip xmlns:r="http://schemas.openxmlformats.org/officeDocument/2006/relationships" r:embed="rId6">
                        <a:lum bright="100000"/>
                      </a:blip>
                      <a:srcRect/>
                      <a:stretch>
                        <a:fillRect/>
                      </a:stretch>
                    </p:blipFill>
                    <p:spPr bwMode="auto">
                      <a:xfrm>
                        <a:off x="3200400" y="5791200"/>
                        <a:ext cx="914400" cy="446088"/>
                      </a:xfrm>
                      <a:prstGeom prst="rect"/>
                      <a:noFill/>
                    </p:spPr>
                  </p:pic>
                </p:oleObj>
              </mc:Fallback>
            </mc:AlternateContent>
          </a:graphicData>
        </a:graphic>
      </p:graphicFrame>
      <p:sp>
        <p:nvSpPr>
          <p:cNvPr id="1049490" name="Rectangle 27"/>
          <p:cNvSpPr>
            <a:spLocks noChangeArrowheads="1"/>
          </p:cNvSpPr>
          <p:nvPr/>
        </p:nvSpPr>
        <p:spPr bwMode="auto">
          <a:xfrm>
            <a:off x="0" y="3529013"/>
            <a:ext cx="9144000" cy="0"/>
          </a:xfrm>
          <a:prstGeom prst="rect"/>
          <a:noFill/>
          <a:ln w="9525">
            <a:noFill/>
            <a:miter lim="800000"/>
            <a:headEnd/>
            <a:tailEnd/>
          </a:ln>
          <a:effectLst/>
        </p:spPr>
        <p:txBody>
          <a:bodyPr anchor="ctr" wrap="none">
            <a:spAutoFit/>
          </a:bodyPr>
          <a:p>
            <a:endParaRPr lang="en-US"/>
          </a:p>
        </p:txBody>
      </p:sp>
      <p:sp>
        <p:nvSpPr>
          <p:cNvPr id="1049491" name="Rectangle 28"/>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410" name="Object 29"/>
          <p:cNvGraphicFramePr>
            <a:graphicFrameLocks noChangeAspect="1" noGrp="1"/>
          </p:cNvGraphicFramePr>
          <p:nvPr>
            <p:ph idx="1"/>
          </p:nvPr>
        </p:nvGraphicFramePr>
        <p:xfrm>
          <a:off x="4267200" y="2971800"/>
          <a:ext cx="2133600" cy="1157288"/>
        </p:xfrm>
        <a:graphic>
          <a:graphicData uri="http://schemas.openxmlformats.org/presentationml/2006/ole">
            <mc:AlternateContent xmlns:mc="http://schemas.openxmlformats.org/markup-compatibility/2006">
              <mc:Choice xmlns:v="urn:schemas-microsoft-com:vml" Requires="v">
                <p:oleObj name="Equation" r:id="rId7" spid="_x0000_s260175" imgH="418918" imgW="634725" progId="Equation.3">
                  <p:embed/>
                </p:oleObj>
              </mc:Choice>
              <mc:Fallback>
                <p:oleObj name="Equation" r:id="rId7" imgH="418918" imgW="634725" progId="Equation.3">
                  <p:embed/>
                  <p:pic>
                    <p:nvPicPr>
                      <p:cNvPr id="2097246" name="Picture 29"/>
                      <p:cNvPicPr>
                        <a:picLocks noChangeAspect="1" noChangeArrowheads="1"/>
                      </p:cNvPicPr>
                      <p:nvPr/>
                    </p:nvPicPr>
                    <p:blipFill>
                      <a:blip xmlns:r="http://schemas.openxmlformats.org/officeDocument/2006/relationships" r:embed="rId8">
                        <a:lum bright="100000"/>
                      </a:blip>
                      <a:srcRect/>
                      <a:stretch>
                        <a:fillRect/>
                      </a:stretch>
                    </p:blipFill>
                    <p:spPr bwMode="auto">
                      <a:xfrm>
                        <a:off x="4267200" y="2971800"/>
                        <a:ext cx="2133600" cy="1157288"/>
                      </a:xfrm>
                      <a:prstGeom prst="rect"/>
                      <a:noFill/>
                    </p:spPr>
                  </p:pic>
                </p:oleObj>
              </mc:Fallback>
            </mc:AlternateContent>
          </a:graphicData>
        </a:graphic>
      </p:graphicFrame>
      <p:sp>
        <p:nvSpPr>
          <p:cNvPr id="1049492" name="Rectangle 30"/>
          <p:cNvSpPr>
            <a:spLocks noChangeArrowheads="1"/>
          </p:cNvSpPr>
          <p:nvPr/>
        </p:nvSpPr>
        <p:spPr bwMode="auto">
          <a:xfrm>
            <a:off x="0" y="3328988"/>
            <a:ext cx="9144000" cy="0"/>
          </a:xfrm>
          <a:prstGeom prst="rect"/>
          <a:noFill/>
          <a:ln w="9525">
            <a:noFill/>
            <a:miter lim="800000"/>
            <a:headEnd/>
            <a:tailEnd/>
          </a:ln>
          <a:effectLst/>
        </p:spPr>
        <p:txBody>
          <a:bodyPr anchor="ctr" wrap="none">
            <a:spAutoFit/>
          </a:bodyPr>
          <a:p>
            <a:endParaRPr lang="en-US"/>
          </a:p>
        </p:txBody>
      </p:sp>
      <p:graphicFrame>
        <p:nvGraphicFramePr>
          <p:cNvPr id="4194411" name="Object 31"/>
          <p:cNvGraphicFramePr>
            <a:graphicFrameLocks noChangeAspect="1"/>
          </p:cNvGraphicFramePr>
          <p:nvPr/>
        </p:nvGraphicFramePr>
        <p:xfrm>
          <a:off x="1447800" y="2819400"/>
          <a:ext cx="838200" cy="485775"/>
        </p:xfrm>
        <a:graphic>
          <a:graphicData uri="http://schemas.openxmlformats.org/presentationml/2006/ole">
            <mc:AlternateContent xmlns:mc="http://schemas.openxmlformats.org/markup-compatibility/2006">
              <mc:Choice xmlns:v="urn:schemas-microsoft-com:vml" Requires="v">
                <p:oleObj name="Equation" r:id="rId9" spid="_x0000_s260176" imgH="203112" imgW="457002" progId="Equation.3">
                  <p:embed/>
                </p:oleObj>
              </mc:Choice>
              <mc:Fallback>
                <p:oleObj name="Equation" r:id="rId9" imgH="203112" imgW="457002" progId="Equation.3">
                  <p:embed/>
                  <p:pic>
                    <p:nvPicPr>
                      <p:cNvPr id="2097247" name="Picture 31"/>
                      <p:cNvPicPr>
                        <a:picLocks noChangeAspect="1" noChangeArrowheads="1"/>
                      </p:cNvPicPr>
                      <p:nvPr/>
                    </p:nvPicPr>
                    <p:blipFill>
                      <a:blip xmlns:r="http://schemas.openxmlformats.org/officeDocument/2006/relationships" r:embed="rId10">
                        <a:lum bright="100000"/>
                      </a:blip>
                      <a:srcRect/>
                      <a:stretch>
                        <a:fillRect/>
                      </a:stretch>
                    </p:blipFill>
                    <p:spPr bwMode="auto">
                      <a:xfrm>
                        <a:off x="1447800" y="2819400"/>
                        <a:ext cx="838200" cy="485775"/>
                      </a:xfrm>
                      <a:prstGeom prst="rect"/>
                      <a:noFill/>
                    </p:spPr>
                  </p:pic>
                </p:oleObj>
              </mc:Fallback>
            </mc:AlternateContent>
          </a:graphicData>
        </a:graphic>
      </p:graphicFrame>
      <p:sp>
        <p:nvSpPr>
          <p:cNvPr id="1049493" name="Rectangle 32"/>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412" name="Object 33"/>
          <p:cNvGraphicFramePr>
            <a:graphicFrameLocks noChangeAspect="1"/>
          </p:cNvGraphicFramePr>
          <p:nvPr/>
        </p:nvGraphicFramePr>
        <p:xfrm>
          <a:off x="4267200" y="4648200"/>
          <a:ext cx="2286000" cy="1068388"/>
        </p:xfrm>
        <a:graphic>
          <a:graphicData uri="http://schemas.openxmlformats.org/presentationml/2006/ole">
            <mc:AlternateContent xmlns:mc="http://schemas.openxmlformats.org/markup-compatibility/2006">
              <mc:Choice xmlns:v="urn:schemas-microsoft-com:vml" Requires="v">
                <p:oleObj name="Equation" r:id="rId11" spid="_x0000_s260177" imgH="393529" imgW="748975" progId="Equation.3">
                  <p:embed/>
                </p:oleObj>
              </mc:Choice>
              <mc:Fallback>
                <p:oleObj name="Equation" r:id="rId11" imgH="393529" imgW="748975" progId="Equation.3">
                  <p:embed/>
                  <p:pic>
                    <p:nvPicPr>
                      <p:cNvPr id="2097248" name="Picture 33"/>
                      <p:cNvPicPr>
                        <a:picLocks noChangeAspect="1" noChangeArrowheads="1"/>
                      </p:cNvPicPr>
                      <p:nvPr/>
                    </p:nvPicPr>
                    <p:blipFill>
                      <a:blip xmlns:r="http://schemas.openxmlformats.org/officeDocument/2006/relationships" r:embed="rId12">
                        <a:lum bright="100000"/>
                      </a:blip>
                      <a:srcRect/>
                      <a:stretch>
                        <a:fillRect/>
                      </a:stretch>
                    </p:blipFill>
                    <p:spPr bwMode="auto">
                      <a:xfrm>
                        <a:off x="4267200" y="4648200"/>
                        <a:ext cx="2286000" cy="1068388"/>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406"/>
                                        </p:tgtEl>
                                        <p:attrNameLst>
                                          <p:attrName>style.visibility</p:attrName>
                                        </p:attrNameLst>
                                      </p:cBhvr>
                                      <p:to>
                                        <p:strVal val="visible"/>
                                      </p:to>
                                    </p:set>
                                    <p:anim calcmode="lin" valueType="num">
                                      <p:cBhvr>
                                        <p:cTn dur="1000" fill="hold" id="7"/>
                                        <p:tgtEl>
                                          <p:spTgt spid="4194406"/>
                                        </p:tgtEl>
                                        <p:attrNameLst>
                                          <p:attrName>ppt_w</p:attrName>
                                        </p:attrNameLst>
                                      </p:cBhvr>
                                      <p:tavLst>
                                        <p:tav tm="0">
                                          <p:val>
                                            <p:fltVal val="0.0"/>
                                          </p:val>
                                        </p:tav>
                                        <p:tav tm="100000">
                                          <p:val>
                                            <p:strVal val="#ppt_w"/>
                                          </p:val>
                                        </p:tav>
                                      </p:tavLst>
                                    </p:anim>
                                    <p:anim calcmode="lin" valueType="num">
                                      <p:cBhvr>
                                        <p:cTn dur="1000" fill="hold" id="8"/>
                                        <p:tgtEl>
                                          <p:spTgt spid="4194406"/>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407"/>
                                        </p:tgtEl>
                                        <p:attrNameLst>
                                          <p:attrName>style.visibility</p:attrName>
                                        </p:attrNameLst>
                                      </p:cBhvr>
                                      <p:to>
                                        <p:strVal val="visible"/>
                                      </p:to>
                                    </p:set>
                                    <p:anim calcmode="lin" valueType="num">
                                      <p:cBhvr>
                                        <p:cTn dur="1000" fill="hold" id="11"/>
                                        <p:tgtEl>
                                          <p:spTgt spid="4194407"/>
                                        </p:tgtEl>
                                        <p:attrNameLst>
                                          <p:attrName>ppt_w</p:attrName>
                                        </p:attrNameLst>
                                      </p:cBhvr>
                                      <p:tavLst>
                                        <p:tav tm="0">
                                          <p:val>
                                            <p:fltVal val="0.0"/>
                                          </p:val>
                                        </p:tav>
                                        <p:tav tm="100000">
                                          <p:val>
                                            <p:strVal val="#ppt_w"/>
                                          </p:val>
                                        </p:tav>
                                      </p:tavLst>
                                    </p:anim>
                                    <p:anim calcmode="lin" valueType="num">
                                      <p:cBhvr>
                                        <p:cTn dur="1000" fill="hold" id="12"/>
                                        <p:tgtEl>
                                          <p:spTgt spid="4194407"/>
                                        </p:tgtEl>
                                        <p:attrNameLst>
                                          <p:attrName>ppt_h</p:attrName>
                                        </p:attrNameLst>
                                      </p:cBhvr>
                                      <p:tavLst>
                                        <p:tav tm="0">
                                          <p:val>
                                            <p:fltVal val="0.0"/>
                                          </p:val>
                                        </p:tav>
                                        <p:tav tm="100000">
                                          <p:val>
                                            <p:strVal val="#ppt_h"/>
                                          </p:val>
                                        </p:tav>
                                      </p:tavLst>
                                    </p:anim>
                                  </p:childTnLst>
                                </p:cTn>
                              </p:par>
                              <p:par>
                                <p:cTn fill="hold" grpId="0" id="13" nodePh="1" nodeType="withEffect" presetClass="entr" presetID="23" presetSubtype="16">
                                  <p:stCondLst>
                                    <p:cond delay="0"/>
                                  </p:stCondLst>
                                  <p:endCondLst>
                                    <p:cond evt="begin" delay="0">
                                      <p:tn val="13"/>
                                    </p:cond>
                                  </p:endCondLst>
                                  <p:childTnLst>
                                    <p:set>
                                      <p:cBhvr>
                                        <p:cTn dur="1" fill="hold" id="14">
                                          <p:stCondLst>
                                            <p:cond delay="0"/>
                                          </p:stCondLst>
                                        </p:cTn>
                                        <p:tgtEl>
                                          <p:spTgt spid="1049487"/>
                                        </p:tgtEl>
                                        <p:attrNameLst>
                                          <p:attrName>style.visibility</p:attrName>
                                        </p:attrNameLst>
                                      </p:cBhvr>
                                      <p:to>
                                        <p:strVal val="visible"/>
                                      </p:to>
                                    </p:set>
                                    <p:anim calcmode="lin" valueType="num">
                                      <p:cBhvr>
                                        <p:cTn dur="1000" fill="hold" id="15"/>
                                        <p:tgtEl>
                                          <p:spTgt spid="1049487"/>
                                        </p:tgtEl>
                                        <p:attrNameLst>
                                          <p:attrName>ppt_w</p:attrName>
                                        </p:attrNameLst>
                                      </p:cBhvr>
                                      <p:tavLst>
                                        <p:tav tm="0">
                                          <p:val>
                                            <p:fltVal val="0.0"/>
                                          </p:val>
                                        </p:tav>
                                        <p:tav tm="100000">
                                          <p:val>
                                            <p:strVal val="#ppt_w"/>
                                          </p:val>
                                        </p:tav>
                                      </p:tavLst>
                                    </p:anim>
                                    <p:anim calcmode="lin" valueType="num">
                                      <p:cBhvr>
                                        <p:cTn dur="1000" fill="hold" id="16"/>
                                        <p:tgtEl>
                                          <p:spTgt spid="1049487"/>
                                        </p:tgtEl>
                                        <p:attrNameLst>
                                          <p:attrName>ppt_h</p:attrName>
                                        </p:attrNameLst>
                                      </p:cBhvr>
                                      <p:tavLst>
                                        <p:tav tm="0">
                                          <p:val>
                                            <p:fltVal val="0.0"/>
                                          </p:val>
                                        </p:tav>
                                        <p:tav tm="100000">
                                          <p:val>
                                            <p:strVal val="#ppt_h"/>
                                          </p:val>
                                        </p:tav>
                                      </p:tavLst>
                                    </p:anim>
                                  </p:childTnLst>
                                </p:cTn>
                              </p:par>
                              <p:par>
                                <p:cTn fill="hold" grpId="0" id="17" nodePh="1" nodeType="withEffect" presetClass="entr" presetID="23" presetSubtype="16">
                                  <p:stCondLst>
                                    <p:cond delay="0"/>
                                  </p:stCondLst>
                                  <p:endCondLst>
                                    <p:cond evt="begin" delay="0">
                                      <p:tn val="17"/>
                                    </p:cond>
                                  </p:endCondLst>
                                  <p:childTnLst>
                                    <p:set>
                                      <p:cBhvr>
                                        <p:cTn dur="1" fill="hold" id="18">
                                          <p:stCondLst>
                                            <p:cond delay="0"/>
                                          </p:stCondLst>
                                        </p:cTn>
                                        <p:tgtEl>
                                          <p:spTgt spid="1049488"/>
                                        </p:tgtEl>
                                        <p:attrNameLst>
                                          <p:attrName>style.visibility</p:attrName>
                                        </p:attrNameLst>
                                      </p:cBhvr>
                                      <p:to>
                                        <p:strVal val="visible"/>
                                      </p:to>
                                    </p:set>
                                    <p:anim calcmode="lin" valueType="num">
                                      <p:cBhvr>
                                        <p:cTn dur="1000" fill="hold" id="19"/>
                                        <p:tgtEl>
                                          <p:spTgt spid="1049488"/>
                                        </p:tgtEl>
                                        <p:attrNameLst>
                                          <p:attrName>ppt_w</p:attrName>
                                        </p:attrNameLst>
                                      </p:cBhvr>
                                      <p:tavLst>
                                        <p:tav tm="0">
                                          <p:val>
                                            <p:fltVal val="0.0"/>
                                          </p:val>
                                        </p:tav>
                                        <p:tav tm="100000">
                                          <p:val>
                                            <p:strVal val="#ppt_w"/>
                                          </p:val>
                                        </p:tav>
                                      </p:tavLst>
                                    </p:anim>
                                    <p:anim calcmode="lin" valueType="num">
                                      <p:cBhvr>
                                        <p:cTn dur="1000" fill="hold" id="20"/>
                                        <p:tgtEl>
                                          <p:spTgt spid="1049488"/>
                                        </p:tgtEl>
                                        <p:attrNameLst>
                                          <p:attrName>ppt_h</p:attrName>
                                        </p:attrNameLst>
                                      </p:cBhvr>
                                      <p:tavLst>
                                        <p:tav tm="0">
                                          <p:val>
                                            <p:fltVal val="0.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4194408"/>
                                        </p:tgtEl>
                                        <p:attrNameLst>
                                          <p:attrName>style.visibility</p:attrName>
                                        </p:attrNameLst>
                                      </p:cBhvr>
                                      <p:to>
                                        <p:strVal val="visible"/>
                                      </p:to>
                                    </p:set>
                                    <p:anim calcmode="lin" valueType="num">
                                      <p:cBhvr>
                                        <p:cTn dur="1000" fill="hold" id="23"/>
                                        <p:tgtEl>
                                          <p:spTgt spid="4194408"/>
                                        </p:tgtEl>
                                        <p:attrNameLst>
                                          <p:attrName>ppt_w</p:attrName>
                                        </p:attrNameLst>
                                      </p:cBhvr>
                                      <p:tavLst>
                                        <p:tav tm="0">
                                          <p:val>
                                            <p:fltVal val="0.0"/>
                                          </p:val>
                                        </p:tav>
                                        <p:tav tm="100000">
                                          <p:val>
                                            <p:strVal val="#ppt_w"/>
                                          </p:val>
                                        </p:tav>
                                      </p:tavLst>
                                    </p:anim>
                                    <p:anim calcmode="lin" valueType="num">
                                      <p:cBhvr>
                                        <p:cTn dur="1000" fill="hold" id="24"/>
                                        <p:tgtEl>
                                          <p:spTgt spid="4194408"/>
                                        </p:tgtEl>
                                        <p:attrNameLst>
                                          <p:attrName>ppt_h</p:attrName>
                                        </p:attrNameLst>
                                      </p:cBhvr>
                                      <p:tavLst>
                                        <p:tav tm="0">
                                          <p:val>
                                            <p:fltVal val="0.0"/>
                                          </p:val>
                                        </p:tav>
                                        <p:tav tm="100000">
                                          <p:val>
                                            <p:strVal val="#ppt_h"/>
                                          </p:val>
                                        </p:tav>
                                      </p:tavLst>
                                    </p:anim>
                                  </p:childTnLst>
                                </p:cTn>
                              </p:par>
                              <p:par>
                                <p:cTn fill="hold" id="25" nodeType="withEffect" presetClass="entr" presetID="23" presetSubtype="16">
                                  <p:stCondLst>
                                    <p:cond delay="0"/>
                                  </p:stCondLst>
                                  <p:childTnLst>
                                    <p:set>
                                      <p:cBhvr>
                                        <p:cTn dur="1" fill="hold" id="26">
                                          <p:stCondLst>
                                            <p:cond delay="0"/>
                                          </p:stCondLst>
                                        </p:cTn>
                                        <p:tgtEl>
                                          <p:spTgt spid="4194409"/>
                                        </p:tgtEl>
                                        <p:attrNameLst>
                                          <p:attrName>style.visibility</p:attrName>
                                        </p:attrNameLst>
                                      </p:cBhvr>
                                      <p:to>
                                        <p:strVal val="visible"/>
                                      </p:to>
                                    </p:set>
                                    <p:anim calcmode="lin" valueType="num">
                                      <p:cBhvr>
                                        <p:cTn dur="1000" fill="hold" id="27"/>
                                        <p:tgtEl>
                                          <p:spTgt spid="4194409"/>
                                        </p:tgtEl>
                                        <p:attrNameLst>
                                          <p:attrName>ppt_w</p:attrName>
                                        </p:attrNameLst>
                                      </p:cBhvr>
                                      <p:tavLst>
                                        <p:tav tm="0">
                                          <p:val>
                                            <p:fltVal val="0.0"/>
                                          </p:val>
                                        </p:tav>
                                        <p:tav tm="100000">
                                          <p:val>
                                            <p:strVal val="#ppt_w"/>
                                          </p:val>
                                        </p:tav>
                                      </p:tavLst>
                                    </p:anim>
                                    <p:anim calcmode="lin" valueType="num">
                                      <p:cBhvr>
                                        <p:cTn dur="1000" fill="hold" id="28"/>
                                        <p:tgtEl>
                                          <p:spTgt spid="4194409"/>
                                        </p:tgtEl>
                                        <p:attrNameLst>
                                          <p:attrName>ppt_h</p:attrName>
                                        </p:attrNameLst>
                                      </p:cBhvr>
                                      <p:tavLst>
                                        <p:tav tm="0">
                                          <p:val>
                                            <p:fltVal val="0.0"/>
                                          </p:val>
                                        </p:tav>
                                        <p:tav tm="100000">
                                          <p:val>
                                            <p:strVal val="#ppt_h"/>
                                          </p:val>
                                        </p:tav>
                                      </p:tavLst>
                                    </p:anim>
                                  </p:childTnLst>
                                </p:cTn>
                              </p:par>
                              <p:par>
                                <p:cTn fill="hold" id="29" nodeType="withEffect" presetClass="entr" presetID="23" presetSubtype="16">
                                  <p:stCondLst>
                                    <p:cond delay="0"/>
                                  </p:stCondLst>
                                  <p:childTnLst>
                                    <p:set>
                                      <p:cBhvr>
                                        <p:cTn dur="1" fill="hold" id="30">
                                          <p:stCondLst>
                                            <p:cond delay="0"/>
                                          </p:stCondLst>
                                        </p:cTn>
                                        <p:tgtEl>
                                          <p:spTgt spid="4194410"/>
                                        </p:tgtEl>
                                        <p:attrNameLst>
                                          <p:attrName>style.visibility</p:attrName>
                                        </p:attrNameLst>
                                      </p:cBhvr>
                                      <p:to>
                                        <p:strVal val="visible"/>
                                      </p:to>
                                    </p:set>
                                    <p:anim calcmode="lin" valueType="num">
                                      <p:cBhvr>
                                        <p:cTn dur="1000" fill="hold" id="31"/>
                                        <p:tgtEl>
                                          <p:spTgt spid="4194410"/>
                                        </p:tgtEl>
                                        <p:attrNameLst>
                                          <p:attrName>ppt_w</p:attrName>
                                        </p:attrNameLst>
                                      </p:cBhvr>
                                      <p:tavLst>
                                        <p:tav tm="0">
                                          <p:val>
                                            <p:fltVal val="0.0"/>
                                          </p:val>
                                        </p:tav>
                                        <p:tav tm="100000">
                                          <p:val>
                                            <p:strVal val="#ppt_w"/>
                                          </p:val>
                                        </p:tav>
                                      </p:tavLst>
                                    </p:anim>
                                    <p:anim calcmode="lin" valueType="num">
                                      <p:cBhvr>
                                        <p:cTn dur="1000" fill="hold" id="32"/>
                                        <p:tgtEl>
                                          <p:spTgt spid="4194410"/>
                                        </p:tgtEl>
                                        <p:attrNameLst>
                                          <p:attrName>ppt_h</p:attrName>
                                        </p:attrNameLst>
                                      </p:cBhvr>
                                      <p:tavLst>
                                        <p:tav tm="0">
                                          <p:val>
                                            <p:fltVal val="0.0"/>
                                          </p:val>
                                        </p:tav>
                                        <p:tav tm="100000">
                                          <p:val>
                                            <p:strVal val="#ppt_h"/>
                                          </p:val>
                                        </p:tav>
                                      </p:tavLst>
                                    </p:anim>
                                  </p:childTnLst>
                                </p:cTn>
                              </p:par>
                              <p:par>
                                <p:cTn fill="hold" id="33" nodeType="withEffect" presetClass="entr" presetID="23" presetSubtype="16">
                                  <p:stCondLst>
                                    <p:cond delay="0"/>
                                  </p:stCondLst>
                                  <p:childTnLst>
                                    <p:set>
                                      <p:cBhvr>
                                        <p:cTn dur="1" fill="hold" id="34">
                                          <p:stCondLst>
                                            <p:cond delay="0"/>
                                          </p:stCondLst>
                                        </p:cTn>
                                        <p:tgtEl>
                                          <p:spTgt spid="4194411"/>
                                        </p:tgtEl>
                                        <p:attrNameLst>
                                          <p:attrName>style.visibility</p:attrName>
                                        </p:attrNameLst>
                                      </p:cBhvr>
                                      <p:to>
                                        <p:strVal val="visible"/>
                                      </p:to>
                                    </p:set>
                                    <p:anim calcmode="lin" valueType="num">
                                      <p:cBhvr>
                                        <p:cTn dur="1000" fill="hold" id="35"/>
                                        <p:tgtEl>
                                          <p:spTgt spid="4194411"/>
                                        </p:tgtEl>
                                        <p:attrNameLst>
                                          <p:attrName>ppt_w</p:attrName>
                                        </p:attrNameLst>
                                      </p:cBhvr>
                                      <p:tavLst>
                                        <p:tav tm="0">
                                          <p:val>
                                            <p:fltVal val="0.0"/>
                                          </p:val>
                                        </p:tav>
                                        <p:tav tm="100000">
                                          <p:val>
                                            <p:strVal val="#ppt_w"/>
                                          </p:val>
                                        </p:tav>
                                      </p:tavLst>
                                    </p:anim>
                                    <p:anim calcmode="lin" valueType="num">
                                      <p:cBhvr>
                                        <p:cTn dur="1000" fill="hold" id="36"/>
                                        <p:tgtEl>
                                          <p:spTgt spid="4194411"/>
                                        </p:tgtEl>
                                        <p:attrNameLst>
                                          <p:attrName>ppt_h</p:attrName>
                                        </p:attrNameLst>
                                      </p:cBhvr>
                                      <p:tavLst>
                                        <p:tav tm="0">
                                          <p:val>
                                            <p:fltVal val="0.0"/>
                                          </p:val>
                                        </p:tav>
                                        <p:tav tm="100000">
                                          <p:val>
                                            <p:strVal val="#ppt_h"/>
                                          </p:val>
                                        </p:tav>
                                      </p:tavLst>
                                    </p:anim>
                                  </p:childTnLst>
                                </p:cTn>
                              </p:par>
                              <p:par>
                                <p:cTn fill="hold" id="37" nodeType="withEffect" presetClass="entr" presetID="23" presetSubtype="16">
                                  <p:stCondLst>
                                    <p:cond delay="0"/>
                                  </p:stCondLst>
                                  <p:childTnLst>
                                    <p:set>
                                      <p:cBhvr>
                                        <p:cTn dur="1" fill="hold" id="38">
                                          <p:stCondLst>
                                            <p:cond delay="0"/>
                                          </p:stCondLst>
                                        </p:cTn>
                                        <p:tgtEl>
                                          <p:spTgt spid="4194412"/>
                                        </p:tgtEl>
                                        <p:attrNameLst>
                                          <p:attrName>style.visibility</p:attrName>
                                        </p:attrNameLst>
                                      </p:cBhvr>
                                      <p:to>
                                        <p:strVal val="visible"/>
                                      </p:to>
                                    </p:set>
                                    <p:anim calcmode="lin" valueType="num">
                                      <p:cBhvr>
                                        <p:cTn dur="1000" fill="hold" id="39"/>
                                        <p:tgtEl>
                                          <p:spTgt spid="4194412"/>
                                        </p:tgtEl>
                                        <p:attrNameLst>
                                          <p:attrName>ppt_w</p:attrName>
                                        </p:attrNameLst>
                                      </p:cBhvr>
                                      <p:tavLst>
                                        <p:tav tm="0">
                                          <p:val>
                                            <p:fltVal val="0.0"/>
                                          </p:val>
                                        </p:tav>
                                        <p:tav tm="100000">
                                          <p:val>
                                            <p:strVal val="#ppt_w"/>
                                          </p:val>
                                        </p:tav>
                                      </p:tavLst>
                                    </p:anim>
                                    <p:anim calcmode="lin" valueType="num">
                                      <p:cBhvr>
                                        <p:cTn dur="1000" fill="hold" id="40"/>
                                        <p:tgtEl>
                                          <p:spTgt spid="4194412"/>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487" grpId="0" animBg="1"/>
      <p:bldP spid="1049488"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682" name=""/>
        <p:cNvGrpSpPr/>
        <p:nvPr/>
      </p:nvGrpSpPr>
      <p:grpSpPr>
        <a:xfrm>
          <a:off x="0" y="0"/>
          <a:ext cx="0" cy="0"/>
          <a:chOff x="0" y="0"/>
          <a:chExt cx="0" cy="0"/>
        </a:xfrm>
      </p:grpSpPr>
      <p:sp>
        <p:nvSpPr>
          <p:cNvPr id="1049503" name="Rectangle 2"/>
          <p:cNvSpPr>
            <a:spLocks noGrp="1" noChangeArrowheads="1"/>
          </p:cNvSpPr>
          <p:nvPr>
            <p:ph type="title"/>
          </p:nvPr>
        </p:nvSpPr>
        <p:spPr>
          <a:xfrm>
            <a:off x="457200" y="304800"/>
            <a:ext cx="8229600" cy="1139825"/>
          </a:xfrm>
        </p:spPr>
        <p:txBody>
          <a:bodyPr/>
          <a:p>
            <a:pPr rtl="1"/>
            <a:r>
              <a:rPr b="1" sz="4000" lang="fa-IR">
                <a:latin typeface="Titr-s" pitchFamily="34" charset="0"/>
                <a:cs typeface="B Zar" pitchFamily="2" charset="-78"/>
              </a:rPr>
              <a:t>مثال برای روش دوم(اعداد خام)</a:t>
            </a:r>
            <a:endParaRPr b="1" sz="4000" lang="en-US">
              <a:latin typeface="Titr-s" pitchFamily="34" charset="0"/>
              <a:cs typeface="B Zar" pitchFamily="2" charset="-78"/>
            </a:endParaRPr>
          </a:p>
        </p:txBody>
      </p:sp>
      <p:sp>
        <p:nvSpPr>
          <p:cNvPr id="1049504" name="Rectangle 3"/>
          <p:cNvSpPr>
            <a:spLocks noGrp="1" noChangeArrowheads="1"/>
          </p:cNvSpPr>
          <p:nvPr>
            <p:ph type="body" sz="half" idx="1"/>
          </p:nvPr>
        </p:nvSpPr>
        <p:spPr>
          <a:xfrm>
            <a:off x="1143000" y="1371600"/>
            <a:ext cx="7315200" cy="990600"/>
          </a:xfrm>
        </p:spPr>
        <p:txBody>
          <a:bodyPr/>
          <a:p>
            <a:pPr algn="ctr" rtl="1">
              <a:lnSpc>
                <a:spcPct val="90000"/>
              </a:lnSpc>
              <a:buFont typeface="Wingdings" pitchFamily="2" charset="2"/>
              <a:buNone/>
            </a:pPr>
            <a:r>
              <a:rPr b="1" lang="fa-IR"/>
              <a:t>  واریانس اعداد زیر را محاسبه کنید:</a:t>
            </a:r>
          </a:p>
          <a:p>
            <a:pPr algn="ctr" rtl="1">
              <a:lnSpc>
                <a:spcPct val="90000"/>
              </a:lnSpc>
              <a:buFont typeface="Wingdings" pitchFamily="2" charset="2"/>
              <a:buNone/>
            </a:pPr>
            <a:r>
              <a:rPr b="1" lang="fa-IR"/>
              <a:t>8-6-4-2</a:t>
            </a:r>
            <a:endParaRPr b="1" lang="en-US"/>
          </a:p>
        </p:txBody>
      </p:sp>
      <p:graphicFrame>
        <p:nvGraphicFramePr>
          <p:cNvPr id="4194413" name="Object 4"/>
          <p:cNvGraphicFramePr>
            <a:graphicFrameLocks noChangeAspect="1"/>
          </p:cNvGraphicFramePr>
          <p:nvPr/>
        </p:nvGraphicFramePr>
        <p:xfrm>
          <a:off x="1447800" y="2438400"/>
          <a:ext cx="609600" cy="508000"/>
        </p:xfrm>
        <a:graphic>
          <a:graphicData uri="http://schemas.openxmlformats.org/presentationml/2006/ole">
            <mc:AlternateContent xmlns:mc="http://schemas.openxmlformats.org/markup-compatibility/2006">
              <mc:Choice xmlns:v="urn:schemas-microsoft-com:vml" Requires="v">
                <p:oleObj name="Equation" r:id="rId1" spid="_x0000_s262199" imgH="190500" imgW="228600" progId="Equation.3">
                  <p:embed/>
                </p:oleObj>
              </mc:Choice>
              <mc:Fallback>
                <p:oleObj name="Equation" r:id="rId1" imgH="190500" imgW="228600" progId="Equation.3">
                  <p:embed/>
                  <p:pic>
                    <p:nvPicPr>
                      <p:cNvPr id="2097249"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1447800" y="2438400"/>
                        <a:ext cx="609600" cy="508000"/>
                      </a:xfrm>
                      <a:prstGeom prst="rect"/>
                      <a:noFill/>
                    </p:spPr>
                  </p:pic>
                </p:oleObj>
              </mc:Fallback>
            </mc:AlternateContent>
          </a:graphicData>
        </a:graphic>
      </p:graphicFrame>
      <p:sp>
        <p:nvSpPr>
          <p:cNvPr id="1049505" name="Rectangle 5"/>
          <p:cNvSpPr>
            <a:spLocks noChangeArrowheads="1"/>
          </p:cNvSpPr>
          <p:nvPr/>
        </p:nvSpPr>
        <p:spPr bwMode="auto">
          <a:xfrm>
            <a:off x="4024313" y="2393950"/>
            <a:ext cx="571500" cy="0"/>
          </a:xfrm>
          <a:prstGeom prst="rect"/>
          <a:noFill/>
          <a:ln w="9525">
            <a:noFill/>
            <a:miter lim="800000"/>
            <a:headEnd/>
            <a:tailEnd/>
          </a:ln>
          <a:effectLst/>
        </p:spPr>
        <p:txBody>
          <a:bodyPr wrap="none">
            <a:spAutoFit/>
          </a:bodyPr>
          <a:p>
            <a:endParaRPr lang="en-US"/>
          </a:p>
        </p:txBody>
      </p:sp>
      <p:sp>
        <p:nvSpPr>
          <p:cNvPr id="1049506" name="Rectangle 6"/>
          <p:cNvSpPr>
            <a:spLocks noChangeArrowheads="1"/>
          </p:cNvSpPr>
          <p:nvPr/>
        </p:nvSpPr>
        <p:spPr bwMode="auto">
          <a:xfrm>
            <a:off x="4024313" y="2393950"/>
            <a:ext cx="525462" cy="0"/>
          </a:xfrm>
          <a:prstGeom prst="rect"/>
          <a:noFill/>
          <a:ln w="9525">
            <a:noFill/>
            <a:miter lim="800000"/>
            <a:headEnd/>
            <a:tailEnd/>
          </a:ln>
          <a:effectLst/>
        </p:spPr>
        <p:txBody>
          <a:bodyPr wrap="none">
            <a:spAutoFit/>
          </a:bodyPr>
          <a:p>
            <a:endParaRPr lang="en-US"/>
          </a:p>
        </p:txBody>
      </p:sp>
      <p:sp>
        <p:nvSpPr>
          <p:cNvPr id="1049507" name="Rectangle 7"/>
          <p:cNvSpPr>
            <a:spLocks noChangeArrowheads="1"/>
          </p:cNvSpPr>
          <p:nvPr/>
        </p:nvSpPr>
        <p:spPr bwMode="auto">
          <a:xfrm>
            <a:off x="4024313" y="2393950"/>
            <a:ext cx="571500" cy="0"/>
          </a:xfrm>
          <a:prstGeom prst="rect"/>
          <a:noFill/>
          <a:ln w="9525">
            <a:noFill/>
            <a:miter lim="800000"/>
            <a:headEnd/>
            <a:tailEnd/>
          </a:ln>
          <a:effectLst/>
        </p:spPr>
        <p:txBody>
          <a:bodyPr wrap="none">
            <a:spAutoFit/>
          </a:bodyPr>
          <a:p>
            <a:endParaRPr lang="en-US"/>
          </a:p>
        </p:txBody>
      </p:sp>
      <p:graphicFrame>
        <p:nvGraphicFramePr>
          <p:cNvPr id="4194414" name="Group 8"/>
          <p:cNvGraphicFramePr>
            <a:graphicFrameLocks noGrp="1"/>
          </p:cNvGraphicFramePr>
          <p:nvPr/>
        </p:nvGraphicFramePr>
        <p:xfrm>
          <a:off x="533400" y="2438400"/>
          <a:ext cx="1676400" cy="3261360"/>
        </p:xfrm>
        <a:graphic>
          <a:graphicData uri="http://schemas.openxmlformats.org/drawingml/2006/table">
            <a:tbl>
              <a:tblPr/>
              <a:tblGrid>
                <a:gridCol w="685800"/>
                <a:gridCol w="990600"/>
              </a:tblGrid>
              <a:tr h="320675">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endParaRPr baseline="0" b="1" cap="none" sz="36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006475">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6</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8</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16</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36</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64</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320675">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Arial" charset="0"/>
                          <a:cs typeface="Arial" charset="0"/>
                        </a:rPr>
                        <a:t>20</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Arial" charset="0"/>
                          <a:cs typeface="Arial" charset="0"/>
                        </a:rPr>
                        <a:t>120</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graphicFrame>
        <p:nvGraphicFramePr>
          <p:cNvPr id="4194415" name="Object 22"/>
          <p:cNvGraphicFramePr>
            <a:graphicFrameLocks noChangeAspect="1" noGrp="1"/>
          </p:cNvGraphicFramePr>
          <p:nvPr>
            <p:ph sz="half" idx="2"/>
          </p:nvPr>
        </p:nvGraphicFramePr>
        <p:xfrm>
          <a:off x="3276600" y="2438400"/>
          <a:ext cx="3352800" cy="1714500"/>
        </p:xfrm>
        <a:graphic>
          <a:graphicData uri="http://schemas.openxmlformats.org/presentationml/2006/ole">
            <mc:AlternateContent xmlns:mc="http://schemas.openxmlformats.org/markup-compatibility/2006">
              <mc:Choice xmlns:v="urn:schemas-microsoft-com:vml" Requires="v">
                <p:oleObj name="Equation" r:id="rId3" spid="_x0000_s262200" imgH="596900" imgW="1193800" progId="Equation.3">
                  <p:embed/>
                </p:oleObj>
              </mc:Choice>
              <mc:Fallback>
                <p:oleObj name="Equation" r:id="rId3" imgH="596900" imgW="1193800" progId="Equation.3">
                  <p:embed/>
                  <p:pic>
                    <p:nvPicPr>
                      <p:cNvPr id="2097250" name="Picture 22"/>
                      <p:cNvPicPr>
                        <a:picLocks noChangeAspect="1" noChangeArrowheads="1"/>
                      </p:cNvPicPr>
                      <p:nvPr/>
                    </p:nvPicPr>
                    <p:blipFill>
                      <a:blip xmlns:r="http://schemas.openxmlformats.org/officeDocument/2006/relationships" r:embed="rId4">
                        <a:lum bright="100000"/>
                      </a:blip>
                      <a:srcRect/>
                      <a:stretch>
                        <a:fillRect/>
                      </a:stretch>
                    </p:blipFill>
                    <p:spPr bwMode="auto">
                      <a:xfrm>
                        <a:off x="3276600" y="2438400"/>
                        <a:ext cx="3352800" cy="1714500"/>
                      </a:xfrm>
                      <a:prstGeom prst="rect"/>
                      <a:noFill/>
                    </p:spPr>
                  </p:pic>
                </p:oleObj>
              </mc:Fallback>
            </mc:AlternateContent>
          </a:graphicData>
        </a:graphic>
      </p:graphicFrame>
      <p:sp>
        <p:nvSpPr>
          <p:cNvPr id="1049508" name="Rectangle 23"/>
          <p:cNvSpPr>
            <a:spLocks noChangeArrowheads="1"/>
          </p:cNvSpPr>
          <p:nvPr/>
        </p:nvSpPr>
        <p:spPr bwMode="auto">
          <a:xfrm>
            <a:off x="0" y="3143250"/>
            <a:ext cx="9144000" cy="0"/>
          </a:xfrm>
          <a:prstGeom prst="rect"/>
          <a:noFill/>
          <a:ln w="9525">
            <a:noFill/>
            <a:miter lim="800000"/>
            <a:headEnd/>
            <a:tailEnd/>
          </a:ln>
          <a:effectLst/>
        </p:spPr>
        <p:txBody>
          <a:bodyPr anchor="ctr" wrap="none">
            <a:spAutoFit/>
          </a:bodyPr>
          <a:p>
            <a:endParaRPr lang="en-US"/>
          </a:p>
        </p:txBody>
      </p:sp>
      <p:graphicFrame>
        <p:nvGraphicFramePr>
          <p:cNvPr id="4194416" name="Object 24"/>
          <p:cNvGraphicFramePr>
            <a:graphicFrameLocks noChangeAspect="1"/>
          </p:cNvGraphicFramePr>
          <p:nvPr/>
        </p:nvGraphicFramePr>
        <p:xfrm>
          <a:off x="3276600" y="4343400"/>
          <a:ext cx="3352800" cy="1595438"/>
        </p:xfrm>
        <a:graphic>
          <a:graphicData uri="http://schemas.openxmlformats.org/presentationml/2006/ole">
            <mc:AlternateContent xmlns:mc="http://schemas.openxmlformats.org/markup-compatibility/2006">
              <mc:Choice xmlns:v="urn:schemas-microsoft-com:vml" Requires="v">
                <p:oleObj name="Equation" r:id="rId5" spid="_x0000_s262201" imgH="571252" imgW="1269449" progId="Equation.3">
                  <p:embed/>
                </p:oleObj>
              </mc:Choice>
              <mc:Fallback>
                <p:oleObj name="Equation" r:id="rId5" imgH="571252" imgW="1269449" progId="Equation.3">
                  <p:embed/>
                  <p:pic>
                    <p:nvPicPr>
                      <p:cNvPr id="2097251" name="Picture 24"/>
                      <p:cNvPicPr>
                        <a:picLocks noChangeAspect="1" noChangeArrowheads="1"/>
                      </p:cNvPicPr>
                      <p:nvPr/>
                    </p:nvPicPr>
                    <p:blipFill>
                      <a:blip xmlns:r="http://schemas.openxmlformats.org/officeDocument/2006/relationships" r:embed="rId6">
                        <a:lum bright="100000"/>
                      </a:blip>
                      <a:srcRect/>
                      <a:stretch>
                        <a:fillRect/>
                      </a:stretch>
                    </p:blipFill>
                    <p:spPr bwMode="auto">
                      <a:xfrm>
                        <a:off x="3276600" y="4343400"/>
                        <a:ext cx="3352800" cy="1595438"/>
                      </a:xfrm>
                      <a:prstGeom prst="rect"/>
                      <a:noFill/>
                    </p:spPr>
                  </p:pic>
                </p:oleObj>
              </mc:Fallback>
            </mc:AlternateContent>
          </a:graphicData>
        </a:graphic>
      </p:graphicFrame>
      <p:sp>
        <p:nvSpPr>
          <p:cNvPr id="1049509" name="Rectangle 25"/>
          <p:cNvSpPr>
            <a:spLocks noChangeArrowheads="1"/>
          </p:cNvSpPr>
          <p:nvPr/>
        </p:nvSpPr>
        <p:spPr bwMode="auto">
          <a:xfrm>
            <a:off x="0" y="3348038"/>
            <a:ext cx="9144000" cy="0"/>
          </a:xfrm>
          <a:prstGeom prst="rect"/>
          <a:noFill/>
          <a:ln w="9525">
            <a:noFill/>
            <a:miter lim="800000"/>
            <a:headEnd/>
            <a:tailEnd/>
          </a:ln>
          <a:effectLst/>
        </p:spPr>
        <p:txBody>
          <a:bodyPr anchor="ctr" wrap="none">
            <a:spAutoFit/>
          </a:bodyPr>
          <a:p>
            <a:endParaRPr lang="en-US"/>
          </a:p>
        </p:txBody>
      </p:sp>
      <p:graphicFrame>
        <p:nvGraphicFramePr>
          <p:cNvPr id="4194417" name="Object 26"/>
          <p:cNvGraphicFramePr>
            <a:graphicFrameLocks noChangeAspect="1"/>
          </p:cNvGraphicFramePr>
          <p:nvPr/>
        </p:nvGraphicFramePr>
        <p:xfrm>
          <a:off x="609600" y="2514600"/>
          <a:ext cx="533400" cy="477838"/>
        </p:xfrm>
        <a:graphic>
          <a:graphicData uri="http://schemas.openxmlformats.org/presentationml/2006/ole">
            <mc:AlternateContent xmlns:mc="http://schemas.openxmlformats.org/markup-compatibility/2006">
              <mc:Choice xmlns:v="urn:schemas-microsoft-com:vml" Requires="v">
                <p:oleObj name="Equation" r:id="rId7" spid="_x0000_s262202" imgH="164814" imgW="177492" progId="Equation.3">
                  <p:embed/>
                </p:oleObj>
              </mc:Choice>
              <mc:Fallback>
                <p:oleObj name="Equation" r:id="rId7" imgH="164814" imgW="177492" progId="Equation.3">
                  <p:embed/>
                  <p:pic>
                    <p:nvPicPr>
                      <p:cNvPr id="2097252" name="Picture 26"/>
                      <p:cNvPicPr>
                        <a:picLocks noChangeAspect="1" noChangeArrowheads="1"/>
                      </p:cNvPicPr>
                      <p:nvPr/>
                    </p:nvPicPr>
                    <p:blipFill>
                      <a:blip xmlns:r="http://schemas.openxmlformats.org/officeDocument/2006/relationships" r:embed="rId8">
                        <a:lum bright="100000"/>
                      </a:blip>
                      <a:srcRect/>
                      <a:stretch>
                        <a:fillRect/>
                      </a:stretch>
                    </p:blipFill>
                    <p:spPr bwMode="auto">
                      <a:xfrm>
                        <a:off x="609600" y="2514600"/>
                        <a:ext cx="533400" cy="477838"/>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413"/>
                                        </p:tgtEl>
                                        <p:attrNameLst>
                                          <p:attrName>style.visibility</p:attrName>
                                        </p:attrNameLst>
                                      </p:cBhvr>
                                      <p:to>
                                        <p:strVal val="visible"/>
                                      </p:to>
                                    </p:set>
                                    <p:anim calcmode="lin" valueType="num">
                                      <p:cBhvr>
                                        <p:cTn dur="1000" fill="hold" id="7"/>
                                        <p:tgtEl>
                                          <p:spTgt spid="4194413"/>
                                        </p:tgtEl>
                                        <p:attrNameLst>
                                          <p:attrName>ppt_w</p:attrName>
                                        </p:attrNameLst>
                                      </p:cBhvr>
                                      <p:tavLst>
                                        <p:tav tm="0">
                                          <p:val>
                                            <p:fltVal val="0.0"/>
                                          </p:val>
                                        </p:tav>
                                        <p:tav tm="100000">
                                          <p:val>
                                            <p:strVal val="#ppt_w"/>
                                          </p:val>
                                        </p:tav>
                                      </p:tavLst>
                                    </p:anim>
                                    <p:anim calcmode="lin" valueType="num">
                                      <p:cBhvr>
                                        <p:cTn dur="1000" fill="hold" id="8"/>
                                        <p:tgtEl>
                                          <p:spTgt spid="4194413"/>
                                        </p:tgtEl>
                                        <p:attrNameLst>
                                          <p:attrName>ppt_h</p:attrName>
                                        </p:attrNameLst>
                                      </p:cBhvr>
                                      <p:tavLst>
                                        <p:tav tm="0">
                                          <p:val>
                                            <p:fltVal val="0.0"/>
                                          </p:val>
                                        </p:tav>
                                        <p:tav tm="100000">
                                          <p:val>
                                            <p:strVal val="#ppt_h"/>
                                          </p:val>
                                        </p:tav>
                                      </p:tavLst>
                                    </p:anim>
                                  </p:childTnLst>
                                </p:cTn>
                              </p:par>
                              <p:par>
                                <p:cTn fill="hold" grpId="0" id="9" nodePh="1" nodeType="withEffect" presetClass="entr" presetID="23" presetSubtype="16">
                                  <p:stCondLst>
                                    <p:cond delay="0"/>
                                  </p:stCondLst>
                                  <p:endCondLst>
                                    <p:cond evt="begin" delay="0">
                                      <p:tn val="9"/>
                                    </p:cond>
                                  </p:endCondLst>
                                  <p:childTnLst>
                                    <p:set>
                                      <p:cBhvr>
                                        <p:cTn dur="1" fill="hold" id="10">
                                          <p:stCondLst>
                                            <p:cond delay="0"/>
                                          </p:stCondLst>
                                        </p:cTn>
                                        <p:tgtEl>
                                          <p:spTgt spid="1049505"/>
                                        </p:tgtEl>
                                        <p:attrNameLst>
                                          <p:attrName>style.visibility</p:attrName>
                                        </p:attrNameLst>
                                      </p:cBhvr>
                                      <p:to>
                                        <p:strVal val="visible"/>
                                      </p:to>
                                    </p:set>
                                    <p:anim calcmode="lin" valueType="num">
                                      <p:cBhvr>
                                        <p:cTn dur="1000" fill="hold" id="11"/>
                                        <p:tgtEl>
                                          <p:spTgt spid="1049505"/>
                                        </p:tgtEl>
                                        <p:attrNameLst>
                                          <p:attrName>ppt_w</p:attrName>
                                        </p:attrNameLst>
                                      </p:cBhvr>
                                      <p:tavLst>
                                        <p:tav tm="0">
                                          <p:val>
                                            <p:fltVal val="0.0"/>
                                          </p:val>
                                        </p:tav>
                                        <p:tav tm="100000">
                                          <p:val>
                                            <p:strVal val="#ppt_w"/>
                                          </p:val>
                                        </p:tav>
                                      </p:tavLst>
                                    </p:anim>
                                    <p:anim calcmode="lin" valueType="num">
                                      <p:cBhvr>
                                        <p:cTn dur="1000" fill="hold" id="12"/>
                                        <p:tgtEl>
                                          <p:spTgt spid="1049505"/>
                                        </p:tgtEl>
                                        <p:attrNameLst>
                                          <p:attrName>ppt_h</p:attrName>
                                        </p:attrNameLst>
                                      </p:cBhvr>
                                      <p:tavLst>
                                        <p:tav tm="0">
                                          <p:val>
                                            <p:fltVal val="0.0"/>
                                          </p:val>
                                        </p:tav>
                                        <p:tav tm="100000">
                                          <p:val>
                                            <p:strVal val="#ppt_h"/>
                                          </p:val>
                                        </p:tav>
                                      </p:tavLst>
                                    </p:anim>
                                  </p:childTnLst>
                                </p:cTn>
                              </p:par>
                              <p:par>
                                <p:cTn fill="hold" grpId="0" id="13" nodePh="1" nodeType="withEffect" presetClass="entr" presetID="23" presetSubtype="16">
                                  <p:stCondLst>
                                    <p:cond delay="0"/>
                                  </p:stCondLst>
                                  <p:endCondLst>
                                    <p:cond evt="begin" delay="0">
                                      <p:tn val="13"/>
                                    </p:cond>
                                  </p:endCondLst>
                                  <p:childTnLst>
                                    <p:set>
                                      <p:cBhvr>
                                        <p:cTn dur="1" fill="hold" id="14">
                                          <p:stCondLst>
                                            <p:cond delay="0"/>
                                          </p:stCondLst>
                                        </p:cTn>
                                        <p:tgtEl>
                                          <p:spTgt spid="1049506"/>
                                        </p:tgtEl>
                                        <p:attrNameLst>
                                          <p:attrName>style.visibility</p:attrName>
                                        </p:attrNameLst>
                                      </p:cBhvr>
                                      <p:to>
                                        <p:strVal val="visible"/>
                                      </p:to>
                                    </p:set>
                                    <p:anim calcmode="lin" valueType="num">
                                      <p:cBhvr>
                                        <p:cTn dur="1000" fill="hold" id="15"/>
                                        <p:tgtEl>
                                          <p:spTgt spid="1049506"/>
                                        </p:tgtEl>
                                        <p:attrNameLst>
                                          <p:attrName>ppt_w</p:attrName>
                                        </p:attrNameLst>
                                      </p:cBhvr>
                                      <p:tavLst>
                                        <p:tav tm="0">
                                          <p:val>
                                            <p:fltVal val="0.0"/>
                                          </p:val>
                                        </p:tav>
                                        <p:tav tm="100000">
                                          <p:val>
                                            <p:strVal val="#ppt_w"/>
                                          </p:val>
                                        </p:tav>
                                      </p:tavLst>
                                    </p:anim>
                                    <p:anim calcmode="lin" valueType="num">
                                      <p:cBhvr>
                                        <p:cTn dur="1000" fill="hold" id="16"/>
                                        <p:tgtEl>
                                          <p:spTgt spid="1049506"/>
                                        </p:tgtEl>
                                        <p:attrNameLst>
                                          <p:attrName>ppt_h</p:attrName>
                                        </p:attrNameLst>
                                      </p:cBhvr>
                                      <p:tavLst>
                                        <p:tav tm="0">
                                          <p:val>
                                            <p:fltVal val="0.0"/>
                                          </p:val>
                                        </p:tav>
                                        <p:tav tm="100000">
                                          <p:val>
                                            <p:strVal val="#ppt_h"/>
                                          </p:val>
                                        </p:tav>
                                      </p:tavLst>
                                    </p:anim>
                                  </p:childTnLst>
                                </p:cTn>
                              </p:par>
                              <p:par>
                                <p:cTn fill="hold" grpId="0" id="17" nodePh="1" nodeType="withEffect" presetClass="entr" presetID="23" presetSubtype="16">
                                  <p:stCondLst>
                                    <p:cond delay="0"/>
                                  </p:stCondLst>
                                  <p:endCondLst>
                                    <p:cond evt="begin" delay="0">
                                      <p:tn val="17"/>
                                    </p:cond>
                                  </p:endCondLst>
                                  <p:childTnLst>
                                    <p:set>
                                      <p:cBhvr>
                                        <p:cTn dur="1" fill="hold" id="18">
                                          <p:stCondLst>
                                            <p:cond delay="0"/>
                                          </p:stCondLst>
                                        </p:cTn>
                                        <p:tgtEl>
                                          <p:spTgt spid="1049507"/>
                                        </p:tgtEl>
                                        <p:attrNameLst>
                                          <p:attrName>style.visibility</p:attrName>
                                        </p:attrNameLst>
                                      </p:cBhvr>
                                      <p:to>
                                        <p:strVal val="visible"/>
                                      </p:to>
                                    </p:set>
                                    <p:anim calcmode="lin" valueType="num">
                                      <p:cBhvr>
                                        <p:cTn dur="1000" fill="hold" id="19"/>
                                        <p:tgtEl>
                                          <p:spTgt spid="1049507"/>
                                        </p:tgtEl>
                                        <p:attrNameLst>
                                          <p:attrName>ppt_w</p:attrName>
                                        </p:attrNameLst>
                                      </p:cBhvr>
                                      <p:tavLst>
                                        <p:tav tm="0">
                                          <p:val>
                                            <p:fltVal val="0.0"/>
                                          </p:val>
                                        </p:tav>
                                        <p:tav tm="100000">
                                          <p:val>
                                            <p:strVal val="#ppt_w"/>
                                          </p:val>
                                        </p:tav>
                                      </p:tavLst>
                                    </p:anim>
                                    <p:anim calcmode="lin" valueType="num">
                                      <p:cBhvr>
                                        <p:cTn dur="1000" fill="hold" id="20"/>
                                        <p:tgtEl>
                                          <p:spTgt spid="1049507"/>
                                        </p:tgtEl>
                                        <p:attrNameLst>
                                          <p:attrName>ppt_h</p:attrName>
                                        </p:attrNameLst>
                                      </p:cBhvr>
                                      <p:tavLst>
                                        <p:tav tm="0">
                                          <p:val>
                                            <p:fltVal val="0.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4194414"/>
                                        </p:tgtEl>
                                        <p:attrNameLst>
                                          <p:attrName>style.visibility</p:attrName>
                                        </p:attrNameLst>
                                      </p:cBhvr>
                                      <p:to>
                                        <p:strVal val="visible"/>
                                      </p:to>
                                    </p:set>
                                    <p:anim calcmode="lin" valueType="num">
                                      <p:cBhvr>
                                        <p:cTn dur="1000" fill="hold" id="23"/>
                                        <p:tgtEl>
                                          <p:spTgt spid="4194414"/>
                                        </p:tgtEl>
                                        <p:attrNameLst>
                                          <p:attrName>ppt_w</p:attrName>
                                        </p:attrNameLst>
                                      </p:cBhvr>
                                      <p:tavLst>
                                        <p:tav tm="0">
                                          <p:val>
                                            <p:fltVal val="0.0"/>
                                          </p:val>
                                        </p:tav>
                                        <p:tav tm="100000">
                                          <p:val>
                                            <p:strVal val="#ppt_w"/>
                                          </p:val>
                                        </p:tav>
                                      </p:tavLst>
                                    </p:anim>
                                    <p:anim calcmode="lin" valueType="num">
                                      <p:cBhvr>
                                        <p:cTn dur="1000" fill="hold" id="24"/>
                                        <p:tgtEl>
                                          <p:spTgt spid="4194414"/>
                                        </p:tgtEl>
                                        <p:attrNameLst>
                                          <p:attrName>ppt_h</p:attrName>
                                        </p:attrNameLst>
                                      </p:cBhvr>
                                      <p:tavLst>
                                        <p:tav tm="0">
                                          <p:val>
                                            <p:fltVal val="0.0"/>
                                          </p:val>
                                        </p:tav>
                                        <p:tav tm="100000">
                                          <p:val>
                                            <p:strVal val="#ppt_h"/>
                                          </p:val>
                                        </p:tav>
                                      </p:tavLst>
                                    </p:anim>
                                  </p:childTnLst>
                                </p:cTn>
                              </p:par>
                              <p:par>
                                <p:cTn fill="hold" id="25" nodeType="withEffect" presetClass="entr" presetID="23" presetSubtype="16">
                                  <p:stCondLst>
                                    <p:cond delay="0"/>
                                  </p:stCondLst>
                                  <p:childTnLst>
                                    <p:set>
                                      <p:cBhvr>
                                        <p:cTn dur="1" fill="hold" id="26">
                                          <p:stCondLst>
                                            <p:cond delay="0"/>
                                          </p:stCondLst>
                                        </p:cTn>
                                        <p:tgtEl>
                                          <p:spTgt spid="4194415"/>
                                        </p:tgtEl>
                                        <p:attrNameLst>
                                          <p:attrName>style.visibility</p:attrName>
                                        </p:attrNameLst>
                                      </p:cBhvr>
                                      <p:to>
                                        <p:strVal val="visible"/>
                                      </p:to>
                                    </p:set>
                                    <p:anim calcmode="lin" valueType="num">
                                      <p:cBhvr>
                                        <p:cTn dur="1000" fill="hold" id="27"/>
                                        <p:tgtEl>
                                          <p:spTgt spid="4194415"/>
                                        </p:tgtEl>
                                        <p:attrNameLst>
                                          <p:attrName>ppt_w</p:attrName>
                                        </p:attrNameLst>
                                      </p:cBhvr>
                                      <p:tavLst>
                                        <p:tav tm="0">
                                          <p:val>
                                            <p:fltVal val="0.0"/>
                                          </p:val>
                                        </p:tav>
                                        <p:tav tm="100000">
                                          <p:val>
                                            <p:strVal val="#ppt_w"/>
                                          </p:val>
                                        </p:tav>
                                      </p:tavLst>
                                    </p:anim>
                                    <p:anim calcmode="lin" valueType="num">
                                      <p:cBhvr>
                                        <p:cTn dur="1000" fill="hold" id="28"/>
                                        <p:tgtEl>
                                          <p:spTgt spid="4194415"/>
                                        </p:tgtEl>
                                        <p:attrNameLst>
                                          <p:attrName>ppt_h</p:attrName>
                                        </p:attrNameLst>
                                      </p:cBhvr>
                                      <p:tavLst>
                                        <p:tav tm="0">
                                          <p:val>
                                            <p:fltVal val="0.0"/>
                                          </p:val>
                                        </p:tav>
                                        <p:tav tm="100000">
                                          <p:val>
                                            <p:strVal val="#ppt_h"/>
                                          </p:val>
                                        </p:tav>
                                      </p:tavLst>
                                    </p:anim>
                                  </p:childTnLst>
                                </p:cTn>
                              </p:par>
                              <p:par>
                                <p:cTn fill="hold" id="29" nodeType="withEffect" presetClass="entr" presetID="23" presetSubtype="16">
                                  <p:stCondLst>
                                    <p:cond delay="0"/>
                                  </p:stCondLst>
                                  <p:childTnLst>
                                    <p:set>
                                      <p:cBhvr>
                                        <p:cTn dur="1" fill="hold" id="30">
                                          <p:stCondLst>
                                            <p:cond delay="0"/>
                                          </p:stCondLst>
                                        </p:cTn>
                                        <p:tgtEl>
                                          <p:spTgt spid="4194416"/>
                                        </p:tgtEl>
                                        <p:attrNameLst>
                                          <p:attrName>style.visibility</p:attrName>
                                        </p:attrNameLst>
                                      </p:cBhvr>
                                      <p:to>
                                        <p:strVal val="visible"/>
                                      </p:to>
                                    </p:set>
                                    <p:anim calcmode="lin" valueType="num">
                                      <p:cBhvr>
                                        <p:cTn dur="1000" fill="hold" id="31"/>
                                        <p:tgtEl>
                                          <p:spTgt spid="4194416"/>
                                        </p:tgtEl>
                                        <p:attrNameLst>
                                          <p:attrName>ppt_w</p:attrName>
                                        </p:attrNameLst>
                                      </p:cBhvr>
                                      <p:tavLst>
                                        <p:tav tm="0">
                                          <p:val>
                                            <p:fltVal val="0.0"/>
                                          </p:val>
                                        </p:tav>
                                        <p:tav tm="100000">
                                          <p:val>
                                            <p:strVal val="#ppt_w"/>
                                          </p:val>
                                        </p:tav>
                                      </p:tavLst>
                                    </p:anim>
                                    <p:anim calcmode="lin" valueType="num">
                                      <p:cBhvr>
                                        <p:cTn dur="1000" fill="hold" id="32"/>
                                        <p:tgtEl>
                                          <p:spTgt spid="4194416"/>
                                        </p:tgtEl>
                                        <p:attrNameLst>
                                          <p:attrName>ppt_h</p:attrName>
                                        </p:attrNameLst>
                                      </p:cBhvr>
                                      <p:tavLst>
                                        <p:tav tm="0">
                                          <p:val>
                                            <p:fltVal val="0.0"/>
                                          </p:val>
                                        </p:tav>
                                        <p:tav tm="100000">
                                          <p:val>
                                            <p:strVal val="#ppt_h"/>
                                          </p:val>
                                        </p:tav>
                                      </p:tavLst>
                                    </p:anim>
                                  </p:childTnLst>
                                </p:cTn>
                              </p:par>
                              <p:par>
                                <p:cTn fill="hold" id="33" nodeType="withEffect" presetClass="entr" presetID="23" presetSubtype="16">
                                  <p:stCondLst>
                                    <p:cond delay="0"/>
                                  </p:stCondLst>
                                  <p:childTnLst>
                                    <p:set>
                                      <p:cBhvr>
                                        <p:cTn dur="1" fill="hold" id="34">
                                          <p:stCondLst>
                                            <p:cond delay="0"/>
                                          </p:stCondLst>
                                        </p:cTn>
                                        <p:tgtEl>
                                          <p:spTgt spid="4194417"/>
                                        </p:tgtEl>
                                        <p:attrNameLst>
                                          <p:attrName>style.visibility</p:attrName>
                                        </p:attrNameLst>
                                      </p:cBhvr>
                                      <p:to>
                                        <p:strVal val="visible"/>
                                      </p:to>
                                    </p:set>
                                    <p:anim calcmode="lin" valueType="num">
                                      <p:cBhvr>
                                        <p:cTn dur="1000" fill="hold" id="35"/>
                                        <p:tgtEl>
                                          <p:spTgt spid="4194417"/>
                                        </p:tgtEl>
                                        <p:attrNameLst>
                                          <p:attrName>ppt_w</p:attrName>
                                        </p:attrNameLst>
                                      </p:cBhvr>
                                      <p:tavLst>
                                        <p:tav tm="0">
                                          <p:val>
                                            <p:fltVal val="0.0"/>
                                          </p:val>
                                        </p:tav>
                                        <p:tav tm="100000">
                                          <p:val>
                                            <p:strVal val="#ppt_w"/>
                                          </p:val>
                                        </p:tav>
                                      </p:tavLst>
                                    </p:anim>
                                    <p:anim calcmode="lin" valueType="num">
                                      <p:cBhvr>
                                        <p:cTn dur="1000" fill="hold" id="36"/>
                                        <p:tgtEl>
                                          <p:spTgt spid="4194417"/>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05" grpId="0" animBg="1"/>
      <p:bldP spid="1049506" grpId="0" animBg="1"/>
      <p:bldP spid="1049507"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685" name=""/>
        <p:cNvGrpSpPr/>
        <p:nvPr/>
      </p:nvGrpSpPr>
      <p:grpSpPr>
        <a:xfrm>
          <a:off x="0" y="0"/>
          <a:ext cx="0" cy="0"/>
          <a:chOff x="0" y="0"/>
          <a:chExt cx="0" cy="0"/>
        </a:xfrm>
      </p:grpSpPr>
      <p:sp>
        <p:nvSpPr>
          <p:cNvPr id="1049513" name="Rectangle 2"/>
          <p:cNvSpPr>
            <a:spLocks noGrp="1" noChangeArrowheads="1"/>
          </p:cNvSpPr>
          <p:nvPr>
            <p:ph type="title"/>
          </p:nvPr>
        </p:nvSpPr>
        <p:spPr>
          <a:xfrm>
            <a:off x="381000" y="609600"/>
            <a:ext cx="8229600" cy="1139825"/>
          </a:xfrm>
        </p:spPr>
        <p:txBody>
          <a:bodyPr/>
          <a:p>
            <a:pPr rtl="1"/>
            <a:r>
              <a:rPr b="1" sz="4000" lang="fa-IR"/>
              <a:t>محاسبه واریانس اعداد طبقه بندی شده </a:t>
            </a:r>
            <a:endParaRPr b="1" sz="4000" lang="en-US"/>
          </a:p>
        </p:txBody>
      </p:sp>
      <p:sp>
        <p:nvSpPr>
          <p:cNvPr id="1049514" name="Rectangle 3"/>
          <p:cNvSpPr>
            <a:spLocks noGrp="1" noChangeArrowheads="1"/>
          </p:cNvSpPr>
          <p:nvPr>
            <p:ph type="body" idx="1"/>
          </p:nvPr>
        </p:nvSpPr>
        <p:spPr>
          <a:xfrm>
            <a:off x="304800" y="1828800"/>
            <a:ext cx="8229600" cy="3429000"/>
          </a:xfrm>
        </p:spPr>
        <p:txBody>
          <a:bodyPr/>
          <a:p>
            <a:pPr algn="r" rtl="1">
              <a:lnSpc>
                <a:spcPct val="90000"/>
              </a:lnSpc>
              <a:buFont typeface="Wingdings" pitchFamily="2" charset="2"/>
              <a:buNone/>
            </a:pPr>
            <a:r>
              <a:rPr b="1" sz="2800" lang="en-US"/>
              <a:t>  </a:t>
            </a:r>
            <a:r>
              <a:rPr b="1" sz="2800" lang="fa-IR"/>
              <a:t>برای محاسبه واریانس اعداد طبقه بندی شده سه روش وجود دارد.</a:t>
            </a:r>
            <a:endParaRPr b="1" sz="2800" lang="en-US"/>
          </a:p>
          <a:p>
            <a:pPr algn="r" rtl="1">
              <a:lnSpc>
                <a:spcPct val="90000"/>
              </a:lnSpc>
              <a:buFont typeface="Wingdings" pitchFamily="2" charset="2"/>
              <a:buNone/>
            </a:pPr>
            <a:endParaRPr b="1" sz="2800" lang="fa-IR"/>
          </a:p>
          <a:p>
            <a:pPr algn="r" rtl="1">
              <a:lnSpc>
                <a:spcPct val="90000"/>
              </a:lnSpc>
              <a:buFont typeface="Wingdings" pitchFamily="2" charset="2"/>
              <a:buNone/>
            </a:pPr>
            <a:r>
              <a:rPr b="1" sz="2800" lang="en-US"/>
              <a:t>  </a:t>
            </a:r>
            <a:r>
              <a:rPr b="1" sz="2800" lang="fa-IR"/>
              <a:t>الف: نمرات انحرافی</a:t>
            </a:r>
            <a:endParaRPr b="1" sz="2800" lang="en-US"/>
          </a:p>
          <a:p>
            <a:pPr algn="r" rtl="1">
              <a:lnSpc>
                <a:spcPct val="90000"/>
              </a:lnSpc>
              <a:buFont typeface="Wingdings" pitchFamily="2" charset="2"/>
              <a:buNone/>
            </a:pPr>
            <a:endParaRPr b="1" sz="2800" lang="fa-IR"/>
          </a:p>
          <a:p>
            <a:pPr algn="r" rtl="1">
              <a:lnSpc>
                <a:spcPct val="90000"/>
              </a:lnSpc>
              <a:buFont typeface="Wingdings" pitchFamily="2" charset="2"/>
              <a:buNone/>
            </a:pPr>
            <a:r>
              <a:rPr b="1" sz="2800" lang="en-US"/>
              <a:t>  </a:t>
            </a:r>
            <a:r>
              <a:rPr b="1" sz="2800" lang="fa-IR"/>
              <a:t>ب: اعداد خام </a:t>
            </a:r>
            <a:endParaRPr b="1" sz="2800" lang="en-US"/>
          </a:p>
          <a:p>
            <a:pPr algn="r" rtl="1">
              <a:lnSpc>
                <a:spcPct val="90000"/>
              </a:lnSpc>
              <a:buFont typeface="Wingdings" pitchFamily="2" charset="2"/>
              <a:buNone/>
            </a:pPr>
            <a:endParaRPr b="1" sz="2800" lang="fa-IR"/>
          </a:p>
          <a:p>
            <a:pPr algn="r" rtl="1">
              <a:lnSpc>
                <a:spcPct val="90000"/>
              </a:lnSpc>
              <a:buFont typeface="Wingdings" pitchFamily="2" charset="2"/>
              <a:buNone/>
            </a:pPr>
            <a:r>
              <a:rPr b="1" sz="2800" lang="en-US"/>
              <a:t>  </a:t>
            </a:r>
            <a:r>
              <a:rPr b="1" sz="2800" lang="fa-IR"/>
              <a:t>ج: میانگین فرضی</a:t>
            </a:r>
            <a:endParaRPr b="1" sz="2800" lang="en-US"/>
          </a:p>
        </p:txBody>
      </p:sp>
      <p:sp>
        <p:nvSpPr>
          <p:cNvPr id="1049515" name="Rectangle 4"/>
          <p:cNvSpPr>
            <a:spLocks noChangeArrowheads="1"/>
          </p:cNvSpPr>
          <p:nvPr/>
        </p:nvSpPr>
        <p:spPr bwMode="auto">
          <a:xfrm>
            <a:off x="0" y="3219450"/>
            <a:ext cx="9144000" cy="0"/>
          </a:xfrm>
          <a:prstGeom prst="rect"/>
          <a:noFill/>
          <a:ln w="9525">
            <a:noFill/>
            <a:miter lim="800000"/>
            <a:headEnd/>
            <a:tailEnd/>
          </a:ln>
          <a:effectLst/>
        </p:spPr>
        <p:txBody>
          <a:bodyPr anchor="ctr" wrap="none">
            <a:spAutoFit/>
          </a:bodyPr>
          <a:p>
            <a:endParaRPr lang="en-US"/>
          </a:p>
        </p:txBody>
      </p:sp>
      <p:graphicFrame>
        <p:nvGraphicFramePr>
          <p:cNvPr id="4194418" name="Object 5"/>
          <p:cNvGraphicFramePr>
            <a:graphicFrameLocks noChangeAspect="1"/>
          </p:cNvGraphicFramePr>
          <p:nvPr/>
        </p:nvGraphicFramePr>
        <p:xfrm>
          <a:off x="1447800" y="2514600"/>
          <a:ext cx="1981200" cy="952500"/>
        </p:xfrm>
        <a:graphic>
          <a:graphicData uri="http://schemas.openxmlformats.org/presentationml/2006/ole">
            <mc:AlternateContent xmlns:mc="http://schemas.openxmlformats.org/markup-compatibility/2006">
              <mc:Choice xmlns:v="urn:schemas-microsoft-com:vml" Requires="v">
                <p:oleObj name="Equation" r:id="rId1" spid="_x0000_s264225" imgH="418918" imgW="634725" progId="Equation.3">
                  <p:embed/>
                </p:oleObj>
              </mc:Choice>
              <mc:Fallback>
                <p:oleObj name="Equation" r:id="rId1" imgH="418918" imgW="634725" progId="Equation.3">
                  <p:embed/>
                  <p:pic>
                    <p:nvPicPr>
                      <p:cNvPr id="2097253"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1447800" y="2514600"/>
                        <a:ext cx="1981200" cy="952500"/>
                      </a:xfrm>
                      <a:prstGeom prst="rect"/>
                      <a:noFill/>
                    </p:spPr>
                  </p:pic>
                </p:oleObj>
              </mc:Fallback>
            </mc:AlternateContent>
          </a:graphicData>
        </a:graphic>
      </p:graphicFrame>
      <p:sp>
        <p:nvSpPr>
          <p:cNvPr id="1049516" name="Rectangle 6"/>
          <p:cNvSpPr>
            <a:spLocks noChangeArrowheads="1"/>
          </p:cNvSpPr>
          <p:nvPr/>
        </p:nvSpPr>
        <p:spPr bwMode="auto">
          <a:xfrm>
            <a:off x="0" y="3638550"/>
            <a:ext cx="9144000" cy="0"/>
          </a:xfrm>
          <a:prstGeom prst="rect"/>
          <a:noFill/>
          <a:ln w="9525">
            <a:noFill/>
            <a:miter lim="800000"/>
            <a:headEnd/>
            <a:tailEnd/>
          </a:ln>
          <a:effectLst/>
        </p:spPr>
        <p:txBody>
          <a:bodyPr anchor="ctr" wrap="none">
            <a:spAutoFit/>
          </a:bodyPr>
          <a:p>
            <a:endParaRPr lang="en-US"/>
          </a:p>
        </p:txBody>
      </p:sp>
      <p:sp>
        <p:nvSpPr>
          <p:cNvPr id="1049517" name="Rectangle 7"/>
          <p:cNvSpPr>
            <a:spLocks noChangeArrowheads="1"/>
          </p:cNvSpPr>
          <p:nvPr/>
        </p:nvSpPr>
        <p:spPr bwMode="auto">
          <a:xfrm>
            <a:off x="0" y="3128963"/>
            <a:ext cx="9144000" cy="0"/>
          </a:xfrm>
          <a:prstGeom prst="rect"/>
          <a:noFill/>
          <a:ln w="9525">
            <a:noFill/>
            <a:miter lim="800000"/>
            <a:headEnd/>
            <a:tailEnd/>
          </a:ln>
          <a:effectLst/>
        </p:spPr>
        <p:txBody>
          <a:bodyPr anchor="ctr" wrap="none">
            <a:spAutoFit/>
          </a:bodyPr>
          <a:p>
            <a:endParaRPr lang="en-US"/>
          </a:p>
        </p:txBody>
      </p:sp>
      <p:graphicFrame>
        <p:nvGraphicFramePr>
          <p:cNvPr id="4194419" name="Object 8"/>
          <p:cNvGraphicFramePr>
            <a:graphicFrameLocks noChangeAspect="1"/>
          </p:cNvGraphicFramePr>
          <p:nvPr/>
        </p:nvGraphicFramePr>
        <p:xfrm>
          <a:off x="1524000" y="3505200"/>
          <a:ext cx="2590800" cy="1066800"/>
        </p:xfrm>
        <a:graphic>
          <a:graphicData uri="http://schemas.openxmlformats.org/presentationml/2006/ole">
            <mc:AlternateContent xmlns:mc="http://schemas.openxmlformats.org/markup-compatibility/2006">
              <mc:Choice xmlns:v="urn:schemas-microsoft-com:vml" Requires="v">
                <p:oleObj name="Equation" r:id="rId3" spid="_x0000_s264226" imgH="596900" imgW="1384300" progId="Equation.3">
                  <p:embed/>
                </p:oleObj>
              </mc:Choice>
              <mc:Fallback>
                <p:oleObj name="Equation" r:id="rId3" imgH="596900" imgW="1384300" progId="Equation.3">
                  <p:embed/>
                  <p:pic>
                    <p:nvPicPr>
                      <p:cNvPr id="2097254" name="Picture 8"/>
                      <p:cNvPicPr>
                        <a:picLocks noChangeAspect="1" noChangeArrowheads="1"/>
                      </p:cNvPicPr>
                      <p:nvPr/>
                    </p:nvPicPr>
                    <p:blipFill>
                      <a:blip xmlns:r="http://schemas.openxmlformats.org/officeDocument/2006/relationships" r:embed="rId4">
                        <a:lum bright="100000"/>
                      </a:blip>
                      <a:srcRect/>
                      <a:stretch>
                        <a:fillRect/>
                      </a:stretch>
                    </p:blipFill>
                    <p:spPr bwMode="auto">
                      <a:xfrm>
                        <a:off x="1524000" y="3505200"/>
                        <a:ext cx="2590800" cy="1066800"/>
                      </a:xfrm>
                      <a:prstGeom prst="rect"/>
                      <a:noFill/>
                    </p:spPr>
                  </p:pic>
                </p:oleObj>
              </mc:Fallback>
            </mc:AlternateContent>
          </a:graphicData>
        </a:graphic>
      </p:graphicFrame>
      <p:sp>
        <p:nvSpPr>
          <p:cNvPr id="1049518" name="Rectangle 9"/>
          <p:cNvSpPr>
            <a:spLocks noChangeArrowheads="1"/>
          </p:cNvSpPr>
          <p:nvPr/>
        </p:nvSpPr>
        <p:spPr bwMode="auto">
          <a:xfrm>
            <a:off x="0" y="3729038"/>
            <a:ext cx="9144000" cy="0"/>
          </a:xfrm>
          <a:prstGeom prst="rect"/>
          <a:noFill/>
          <a:ln w="9525">
            <a:noFill/>
            <a:miter lim="800000"/>
            <a:headEnd/>
            <a:tailEnd/>
          </a:ln>
          <a:effectLst/>
        </p:spPr>
        <p:txBody>
          <a:bodyPr anchor="ctr" wrap="none">
            <a:spAutoFit/>
          </a:bodyPr>
          <a:p>
            <a:endParaRPr lang="en-US"/>
          </a:p>
        </p:txBody>
      </p:sp>
      <p:sp>
        <p:nvSpPr>
          <p:cNvPr id="1049519" name="Rectangle 10"/>
          <p:cNvSpPr>
            <a:spLocks noChangeArrowheads="1"/>
          </p:cNvSpPr>
          <p:nvPr/>
        </p:nvSpPr>
        <p:spPr bwMode="auto">
          <a:xfrm>
            <a:off x="0" y="3186113"/>
            <a:ext cx="9144000" cy="0"/>
          </a:xfrm>
          <a:prstGeom prst="rect"/>
          <a:noFill/>
          <a:ln w="9525">
            <a:noFill/>
            <a:miter lim="800000"/>
            <a:headEnd/>
            <a:tailEnd/>
          </a:ln>
          <a:effectLst/>
        </p:spPr>
        <p:txBody>
          <a:bodyPr anchor="ctr" wrap="none">
            <a:spAutoFit/>
          </a:bodyPr>
          <a:p>
            <a:endParaRPr lang="en-US"/>
          </a:p>
        </p:txBody>
      </p:sp>
      <p:graphicFrame>
        <p:nvGraphicFramePr>
          <p:cNvPr id="4194420" name="Object 11"/>
          <p:cNvGraphicFramePr>
            <a:graphicFrameLocks noChangeAspect="1"/>
          </p:cNvGraphicFramePr>
          <p:nvPr/>
        </p:nvGraphicFramePr>
        <p:xfrm>
          <a:off x="762000" y="4724400"/>
          <a:ext cx="3733800" cy="914400"/>
        </p:xfrm>
        <a:graphic>
          <a:graphicData uri="http://schemas.openxmlformats.org/presentationml/2006/ole">
            <mc:AlternateContent xmlns:mc="http://schemas.openxmlformats.org/markup-compatibility/2006">
              <mc:Choice xmlns:v="urn:schemas-microsoft-com:vml" Requires="v">
                <p:oleObj name="Equation" r:id="rId5" spid="_x0000_s264227" imgH="482600" imgW="1663700" progId="Equation.3">
                  <p:embed/>
                </p:oleObj>
              </mc:Choice>
              <mc:Fallback>
                <p:oleObj name="Equation" r:id="rId5" imgH="482600" imgW="1663700" progId="Equation.3">
                  <p:embed/>
                  <p:pic>
                    <p:nvPicPr>
                      <p:cNvPr id="2097255" name="Picture 11"/>
                      <p:cNvPicPr>
                        <a:picLocks noChangeAspect="1" noChangeArrowheads="1"/>
                      </p:cNvPicPr>
                      <p:nvPr/>
                    </p:nvPicPr>
                    <p:blipFill>
                      <a:blip xmlns:r="http://schemas.openxmlformats.org/officeDocument/2006/relationships" r:embed="rId6">
                        <a:lum bright="100000"/>
                      </a:blip>
                      <a:srcRect/>
                      <a:stretch>
                        <a:fillRect/>
                      </a:stretch>
                    </p:blipFill>
                    <p:spPr bwMode="auto">
                      <a:xfrm>
                        <a:off x="762000" y="4724400"/>
                        <a:ext cx="3733800" cy="914400"/>
                      </a:xfrm>
                      <a:prstGeom prst="rect"/>
                      <a:noFill/>
                    </p:spPr>
                  </p:pic>
                </p:oleObj>
              </mc:Fallback>
            </mc:AlternateContent>
          </a:graphicData>
        </a:graphic>
      </p:graphicFrame>
      <p:sp>
        <p:nvSpPr>
          <p:cNvPr id="1049520" name="Rectangle 12"/>
          <p:cNvSpPr>
            <a:spLocks noChangeArrowheads="1"/>
          </p:cNvSpPr>
          <p:nvPr/>
        </p:nvSpPr>
        <p:spPr bwMode="auto">
          <a:xfrm>
            <a:off x="0" y="3733800"/>
            <a:ext cx="9144000" cy="0"/>
          </a:xfrm>
          <a:prstGeom prst="rect"/>
          <a:noFill/>
          <a:ln w="9525">
            <a:noFill/>
            <a:miter lim="800000"/>
            <a:headEnd/>
            <a:tailEnd/>
          </a:ln>
          <a:effectLst/>
        </p:spPr>
        <p:txBody>
          <a:bodyPr anchor="ctr" wrap="none">
            <a:spAutoFit/>
          </a:bodyPr>
          <a:p>
            <a:endParaRPr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420"/>
                                        </p:tgtEl>
                                        <p:attrNameLst>
                                          <p:attrName>style.visibility</p:attrName>
                                        </p:attrNameLst>
                                      </p:cBhvr>
                                      <p:to>
                                        <p:strVal val="visible"/>
                                      </p:to>
                                    </p:set>
                                    <p:anim calcmode="lin" valueType="num">
                                      <p:cBhvr>
                                        <p:cTn dur="500" fill="hold" id="7"/>
                                        <p:tgtEl>
                                          <p:spTgt spid="4194420"/>
                                        </p:tgtEl>
                                        <p:attrNameLst>
                                          <p:attrName>ppt_w</p:attrName>
                                        </p:attrNameLst>
                                      </p:cBhvr>
                                      <p:tavLst>
                                        <p:tav tm="0">
                                          <p:val>
                                            <p:fltVal val="0.0"/>
                                          </p:val>
                                        </p:tav>
                                        <p:tav tm="100000">
                                          <p:val>
                                            <p:strVal val="#ppt_w"/>
                                          </p:val>
                                        </p:tav>
                                      </p:tavLst>
                                    </p:anim>
                                    <p:anim calcmode="lin" valueType="num">
                                      <p:cBhvr>
                                        <p:cTn dur="500" fill="hold" id="8"/>
                                        <p:tgtEl>
                                          <p:spTgt spid="4194420"/>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419"/>
                                        </p:tgtEl>
                                        <p:attrNameLst>
                                          <p:attrName>style.visibility</p:attrName>
                                        </p:attrNameLst>
                                      </p:cBhvr>
                                      <p:to>
                                        <p:strVal val="visible"/>
                                      </p:to>
                                    </p:set>
                                    <p:anim calcmode="lin" valueType="num">
                                      <p:cBhvr>
                                        <p:cTn dur="500" fill="hold" id="11"/>
                                        <p:tgtEl>
                                          <p:spTgt spid="4194419"/>
                                        </p:tgtEl>
                                        <p:attrNameLst>
                                          <p:attrName>ppt_w</p:attrName>
                                        </p:attrNameLst>
                                      </p:cBhvr>
                                      <p:tavLst>
                                        <p:tav tm="0">
                                          <p:val>
                                            <p:fltVal val="0.0"/>
                                          </p:val>
                                        </p:tav>
                                        <p:tav tm="100000">
                                          <p:val>
                                            <p:strVal val="#ppt_w"/>
                                          </p:val>
                                        </p:tav>
                                      </p:tavLst>
                                    </p:anim>
                                    <p:anim calcmode="lin" valueType="num">
                                      <p:cBhvr>
                                        <p:cTn dur="500" fill="hold" id="12"/>
                                        <p:tgtEl>
                                          <p:spTgt spid="4194419"/>
                                        </p:tgtEl>
                                        <p:attrNameLst>
                                          <p:attrName>ppt_h</p:attrName>
                                        </p:attrNameLst>
                                      </p:cBhvr>
                                      <p:tavLst>
                                        <p:tav tm="0">
                                          <p:val>
                                            <p:fltVal val="0.0"/>
                                          </p:val>
                                        </p:tav>
                                        <p:tav tm="100000">
                                          <p:val>
                                            <p:strVal val="#ppt_h"/>
                                          </p:val>
                                        </p:tav>
                                      </p:tavLst>
                                    </p:anim>
                                  </p:childTnLst>
                                </p:cTn>
                              </p:par>
                              <p:par>
                                <p:cTn fill="hold" grpId="0" id="13" nodePh="1" nodeType="withEffect" presetClass="entr" presetID="23" presetSubtype="16">
                                  <p:stCondLst>
                                    <p:cond delay="0"/>
                                  </p:stCondLst>
                                  <p:endCondLst>
                                    <p:cond evt="begin" delay="0">
                                      <p:tn val="13"/>
                                    </p:cond>
                                  </p:endCondLst>
                                  <p:childTnLst>
                                    <p:set>
                                      <p:cBhvr>
                                        <p:cTn dur="1" fill="hold" id="14">
                                          <p:stCondLst>
                                            <p:cond delay="0"/>
                                          </p:stCondLst>
                                        </p:cTn>
                                        <p:tgtEl>
                                          <p:spTgt spid="1049519"/>
                                        </p:tgtEl>
                                        <p:attrNameLst>
                                          <p:attrName>style.visibility</p:attrName>
                                        </p:attrNameLst>
                                      </p:cBhvr>
                                      <p:to>
                                        <p:strVal val="visible"/>
                                      </p:to>
                                    </p:set>
                                    <p:anim calcmode="lin" valueType="num">
                                      <p:cBhvr>
                                        <p:cTn dur="500" fill="hold" id="15"/>
                                        <p:tgtEl>
                                          <p:spTgt spid="1049519"/>
                                        </p:tgtEl>
                                        <p:attrNameLst>
                                          <p:attrName>ppt_w</p:attrName>
                                        </p:attrNameLst>
                                      </p:cBhvr>
                                      <p:tavLst>
                                        <p:tav tm="0">
                                          <p:val>
                                            <p:fltVal val="0.0"/>
                                          </p:val>
                                        </p:tav>
                                        <p:tav tm="100000">
                                          <p:val>
                                            <p:strVal val="#ppt_w"/>
                                          </p:val>
                                        </p:tav>
                                      </p:tavLst>
                                    </p:anim>
                                    <p:anim calcmode="lin" valueType="num">
                                      <p:cBhvr>
                                        <p:cTn dur="500" fill="hold" id="16"/>
                                        <p:tgtEl>
                                          <p:spTgt spid="1049519"/>
                                        </p:tgtEl>
                                        <p:attrNameLst>
                                          <p:attrName>ppt_h</p:attrName>
                                        </p:attrNameLst>
                                      </p:cBhvr>
                                      <p:tavLst>
                                        <p:tav tm="0">
                                          <p:val>
                                            <p:fltVal val="0.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4194418"/>
                                        </p:tgtEl>
                                        <p:attrNameLst>
                                          <p:attrName>style.visibility</p:attrName>
                                        </p:attrNameLst>
                                      </p:cBhvr>
                                      <p:to>
                                        <p:strVal val="visible"/>
                                      </p:to>
                                    </p:set>
                                    <p:anim calcmode="lin" valueType="num">
                                      <p:cBhvr>
                                        <p:cTn dur="500" fill="hold" id="19"/>
                                        <p:tgtEl>
                                          <p:spTgt spid="4194418"/>
                                        </p:tgtEl>
                                        <p:attrNameLst>
                                          <p:attrName>ppt_w</p:attrName>
                                        </p:attrNameLst>
                                      </p:cBhvr>
                                      <p:tavLst>
                                        <p:tav tm="0">
                                          <p:val>
                                            <p:fltVal val="0.0"/>
                                          </p:val>
                                        </p:tav>
                                        <p:tav tm="100000">
                                          <p:val>
                                            <p:strVal val="#ppt_w"/>
                                          </p:val>
                                        </p:tav>
                                      </p:tavLst>
                                    </p:anim>
                                    <p:anim calcmode="lin" valueType="num">
                                      <p:cBhvr>
                                        <p:cTn dur="500" fill="hold" id="20"/>
                                        <p:tgtEl>
                                          <p:spTgt spid="4194418"/>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19"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688" name=""/>
        <p:cNvGrpSpPr/>
        <p:nvPr/>
      </p:nvGrpSpPr>
      <p:grpSpPr>
        <a:xfrm>
          <a:off x="0" y="0"/>
          <a:ext cx="0" cy="0"/>
          <a:chOff x="0" y="0"/>
          <a:chExt cx="0" cy="0"/>
        </a:xfrm>
      </p:grpSpPr>
      <p:sp>
        <p:nvSpPr>
          <p:cNvPr id="1049524" name="Rectangle 2"/>
          <p:cNvSpPr>
            <a:spLocks noGrp="1" noChangeArrowheads="1"/>
          </p:cNvSpPr>
          <p:nvPr>
            <p:ph type="title"/>
          </p:nvPr>
        </p:nvSpPr>
        <p:spPr/>
        <p:txBody>
          <a:bodyPr/>
          <a:p>
            <a:pPr rtl="1"/>
            <a:r>
              <a:rPr b="1" sz="4000" lang="fa-IR"/>
              <a:t>مثال روش اول (نمرات انحرافی)</a:t>
            </a:r>
            <a:endParaRPr b="1" sz="4000" lang="en-US"/>
          </a:p>
        </p:txBody>
      </p:sp>
      <p:sp>
        <p:nvSpPr>
          <p:cNvPr id="1049525" name="Rectangle 3"/>
          <p:cNvSpPr>
            <a:spLocks noGrp="1" noChangeArrowheads="1"/>
          </p:cNvSpPr>
          <p:nvPr>
            <p:ph type="body" idx="1"/>
          </p:nvPr>
        </p:nvSpPr>
        <p:spPr>
          <a:xfrm>
            <a:off x="457200" y="1600200"/>
            <a:ext cx="8229600" cy="685800"/>
          </a:xfrm>
        </p:spPr>
        <p:txBody>
          <a:bodyPr/>
          <a:p>
            <a:pPr algn="r" rtl="1">
              <a:buFont typeface="Wingdings" pitchFamily="2" charset="2"/>
              <a:buNone/>
            </a:pPr>
            <a:r>
              <a:rPr b="1" lang="en-US"/>
              <a:t>  </a:t>
            </a:r>
            <a:r>
              <a:rPr b="1" lang="fa-IR"/>
              <a:t>نکته: </a:t>
            </a:r>
            <a:r>
              <a:rPr b="1" lang="en-US"/>
              <a:t>X</a:t>
            </a:r>
            <a:r>
              <a:rPr b="1" lang="fa-IR"/>
              <a:t> نقطه میانی طبقات است</a:t>
            </a:r>
            <a:endParaRPr b="1" lang="en-US"/>
          </a:p>
        </p:txBody>
      </p:sp>
      <p:graphicFrame>
        <p:nvGraphicFramePr>
          <p:cNvPr id="4194421" name="Object 4"/>
          <p:cNvGraphicFramePr>
            <a:graphicFrameLocks noChangeAspect="1"/>
          </p:cNvGraphicFramePr>
          <p:nvPr/>
        </p:nvGraphicFramePr>
        <p:xfrm>
          <a:off x="3657600" y="2057400"/>
          <a:ext cx="342900" cy="762000"/>
        </p:xfrm>
        <a:graphic>
          <a:graphicData uri="http://schemas.openxmlformats.org/presentationml/2006/ole">
            <mc:AlternateContent xmlns:mc="http://schemas.openxmlformats.org/markup-compatibility/2006">
              <mc:Choice xmlns:v="urn:schemas-microsoft-com:vml" Requires="v">
                <p:oleObj name="Equation" r:id="rId1" spid="_x0000_s266331" imgH="190252" imgW="88784" progId="Equation.3">
                  <p:embed/>
                </p:oleObj>
              </mc:Choice>
              <mc:Fallback>
                <p:oleObj name="Equation" r:id="rId1" imgH="190252" imgW="88784" progId="Equation.3">
                  <p:embed/>
                  <p:pic>
                    <p:nvPicPr>
                      <p:cNvPr id="2097256" name="Picture 4"/>
                      <p:cNvPicPr>
                        <a:picLocks noChangeAspect="1" noChangeArrowheads="1"/>
                      </p:cNvPicPr>
                      <p:nvPr/>
                    </p:nvPicPr>
                    <p:blipFill>
                      <a:blip xmlns:r="http://schemas.openxmlformats.org/officeDocument/2006/relationships" r:embed="rId2"/>
                      <a:srcRect/>
                      <a:stretch>
                        <a:fillRect/>
                      </a:stretch>
                    </p:blipFill>
                    <p:spPr bwMode="auto">
                      <a:xfrm>
                        <a:off x="3657600" y="2057400"/>
                        <a:ext cx="342900" cy="762000"/>
                      </a:xfrm>
                      <a:prstGeom prst="rect"/>
                      <a:noFill/>
                    </p:spPr>
                  </p:pic>
                </p:oleObj>
              </mc:Fallback>
            </mc:AlternateContent>
          </a:graphicData>
        </a:graphic>
      </p:graphicFrame>
      <p:graphicFrame>
        <p:nvGraphicFramePr>
          <p:cNvPr id="4194422" name="Object 5"/>
          <p:cNvGraphicFramePr>
            <a:graphicFrameLocks noChangeAspect="1"/>
          </p:cNvGraphicFramePr>
          <p:nvPr/>
        </p:nvGraphicFramePr>
        <p:xfrm>
          <a:off x="4648200" y="2438400"/>
          <a:ext cx="377825" cy="762000"/>
        </p:xfrm>
        <a:graphic>
          <a:graphicData uri="http://schemas.openxmlformats.org/presentationml/2006/ole">
            <mc:AlternateContent xmlns:mc="http://schemas.openxmlformats.org/markup-compatibility/2006">
              <mc:Choice xmlns:v="urn:schemas-microsoft-com:vml" Requires="v">
                <p:oleObj name="Equation" r:id="rId3" spid="_x0000_s266332" imgH="190417" imgW="101556" progId="Equation.3">
                  <p:embed/>
                </p:oleObj>
              </mc:Choice>
              <mc:Fallback>
                <p:oleObj name="Equation" r:id="rId3" imgH="190417" imgW="101556" progId="Equation.3">
                  <p:embed/>
                  <p:pic>
                    <p:nvPicPr>
                      <p:cNvPr id="2097257" name="Picture 5"/>
                      <p:cNvPicPr>
                        <a:picLocks noChangeAspect="1" noChangeArrowheads="1"/>
                      </p:cNvPicPr>
                      <p:nvPr/>
                    </p:nvPicPr>
                    <p:blipFill>
                      <a:blip xmlns:r="http://schemas.openxmlformats.org/officeDocument/2006/relationships" r:embed="rId4">
                        <a:lum bright="100000"/>
                      </a:blip>
                      <a:srcRect/>
                      <a:stretch>
                        <a:fillRect/>
                      </a:stretch>
                    </p:blipFill>
                    <p:spPr bwMode="auto">
                      <a:xfrm>
                        <a:off x="4648200" y="2438400"/>
                        <a:ext cx="377825" cy="762000"/>
                      </a:xfrm>
                      <a:prstGeom prst="rect"/>
                      <a:noFill/>
                    </p:spPr>
                  </p:pic>
                </p:oleObj>
              </mc:Fallback>
            </mc:AlternateContent>
          </a:graphicData>
        </a:graphic>
      </p:graphicFrame>
      <p:graphicFrame>
        <p:nvGraphicFramePr>
          <p:cNvPr id="4194423" name="Object 6"/>
          <p:cNvGraphicFramePr>
            <a:graphicFrameLocks noChangeAspect="1"/>
          </p:cNvGraphicFramePr>
          <p:nvPr/>
        </p:nvGraphicFramePr>
        <p:xfrm>
          <a:off x="3124200" y="1752600"/>
          <a:ext cx="114300" cy="219075"/>
        </p:xfrm>
        <a:graphic>
          <a:graphicData uri="http://schemas.openxmlformats.org/presentationml/2006/ole">
            <mc:AlternateContent xmlns:mc="http://schemas.openxmlformats.org/markup-compatibility/2006">
              <mc:Choice xmlns:v="urn:schemas-microsoft-com:vml" Requires="v">
                <p:oleObj name="Equation" r:id="rId5" spid="_x0000_s266333" imgH="215619" imgW="114151" progId="Equation.3">
                  <p:embed/>
                </p:oleObj>
              </mc:Choice>
              <mc:Fallback>
                <p:oleObj name="Equation" r:id="rId5" imgH="215619" imgW="114151" progId="Equation.3">
                  <p:embed/>
                  <p:pic>
                    <p:nvPicPr>
                      <p:cNvPr id="2097258" name="Picture 6"/>
                      <p:cNvPicPr>
                        <a:picLocks noChangeAspect="1" noChangeArrowheads="1"/>
                      </p:cNvPicPr>
                      <p:nvPr/>
                    </p:nvPicPr>
                    <p:blipFill>
                      <a:blip xmlns:r="http://schemas.openxmlformats.org/officeDocument/2006/relationships" r:embed="rId6"/>
                      <a:srcRect/>
                      <a:stretch>
                        <a:fillRect/>
                      </a:stretch>
                    </p:blipFill>
                    <p:spPr bwMode="auto">
                      <a:xfrm>
                        <a:off x="3124200" y="1752600"/>
                        <a:ext cx="114300" cy="219075"/>
                      </a:xfrm>
                      <a:prstGeom prst="rect"/>
                      <a:noFill/>
                    </p:spPr>
                  </p:pic>
                </p:oleObj>
              </mc:Fallback>
            </mc:AlternateContent>
          </a:graphicData>
        </a:graphic>
      </p:graphicFrame>
      <p:graphicFrame>
        <p:nvGraphicFramePr>
          <p:cNvPr id="4194424" name="Object 7"/>
          <p:cNvGraphicFramePr>
            <a:graphicFrameLocks noChangeAspect="1"/>
          </p:cNvGraphicFramePr>
          <p:nvPr/>
        </p:nvGraphicFramePr>
        <p:xfrm>
          <a:off x="5791200" y="2514600"/>
          <a:ext cx="460375" cy="838200"/>
        </p:xfrm>
        <a:graphic>
          <a:graphicData uri="http://schemas.openxmlformats.org/presentationml/2006/ole">
            <mc:AlternateContent xmlns:mc="http://schemas.openxmlformats.org/markup-compatibility/2006">
              <mc:Choice xmlns:v="urn:schemas-microsoft-com:vml" Requires="v">
                <p:oleObj name="Equation" r:id="rId7" spid="_x0000_s266334" imgH="190417" imgW="101556" progId="Equation.3">
                  <p:embed/>
                </p:oleObj>
              </mc:Choice>
              <mc:Fallback>
                <p:oleObj name="Equation" r:id="rId7" imgH="190417" imgW="101556" progId="Equation.3">
                  <p:embed/>
                  <p:pic>
                    <p:nvPicPr>
                      <p:cNvPr id="2097259" name="Picture 7"/>
                      <p:cNvPicPr>
                        <a:picLocks noChangeAspect="1" noChangeArrowheads="1"/>
                      </p:cNvPicPr>
                      <p:nvPr/>
                    </p:nvPicPr>
                    <p:blipFill>
                      <a:blip xmlns:r="http://schemas.openxmlformats.org/officeDocument/2006/relationships" r:embed="rId4">
                        <a:lum bright="100000"/>
                      </a:blip>
                      <a:srcRect/>
                      <a:stretch>
                        <a:fillRect/>
                      </a:stretch>
                    </p:blipFill>
                    <p:spPr bwMode="auto">
                      <a:xfrm>
                        <a:off x="5791200" y="2514600"/>
                        <a:ext cx="460375" cy="838200"/>
                      </a:xfrm>
                      <a:prstGeom prst="rect"/>
                      <a:noFill/>
                    </p:spPr>
                  </p:pic>
                </p:oleObj>
              </mc:Fallback>
            </mc:AlternateContent>
          </a:graphicData>
        </a:graphic>
      </p:graphicFrame>
      <p:sp>
        <p:nvSpPr>
          <p:cNvPr id="1049526" name="Rectangle 8"/>
          <p:cNvSpPr>
            <a:spLocks noChangeArrowheads="1"/>
          </p:cNvSpPr>
          <p:nvPr/>
        </p:nvSpPr>
        <p:spPr bwMode="auto">
          <a:xfrm>
            <a:off x="3505200" y="2438400"/>
            <a:ext cx="609600" cy="579438"/>
          </a:xfrm>
          <a:prstGeom prst="rect"/>
          <a:noFill/>
          <a:ln w="9525">
            <a:noFill/>
            <a:miter lim="800000"/>
            <a:headEnd/>
            <a:tailEnd/>
          </a:ln>
          <a:effectLst/>
        </p:spPr>
        <p:txBody>
          <a:bodyPr>
            <a:spAutoFit/>
          </a:bodyPr>
          <a:p>
            <a:r>
              <a:rPr b="1" sz="3200" lang="en-US">
                <a:latin typeface="Times New Roman" pitchFamily="18" charset="0"/>
                <a:cs typeface="Times New Roman" pitchFamily="18" charset="0"/>
              </a:rPr>
              <a:t>χ</a:t>
            </a:r>
            <a:endParaRPr b="1" sz="3200" lang="en-US">
              <a:latin typeface="Arial" charset="0"/>
            </a:endParaRPr>
          </a:p>
        </p:txBody>
      </p:sp>
      <p:sp>
        <p:nvSpPr>
          <p:cNvPr id="1049527" name="Rectangle 9"/>
          <p:cNvSpPr>
            <a:spLocks noChangeArrowheads="1"/>
          </p:cNvSpPr>
          <p:nvPr/>
        </p:nvSpPr>
        <p:spPr bwMode="auto">
          <a:xfrm>
            <a:off x="4343400" y="2514600"/>
            <a:ext cx="457200" cy="579438"/>
          </a:xfrm>
          <a:prstGeom prst="rect"/>
          <a:noFill/>
          <a:ln w="9525">
            <a:noFill/>
            <a:miter lim="800000"/>
            <a:headEnd/>
            <a:tailEnd/>
          </a:ln>
          <a:effectLst/>
        </p:spPr>
        <p:txBody>
          <a:bodyPr>
            <a:spAutoFit/>
          </a:bodyPr>
          <a:p>
            <a:r>
              <a:rPr sz="3200" lang="en-US">
                <a:latin typeface="Times New Roman" pitchFamily="18" charset="0"/>
                <a:cs typeface="Times New Roman" pitchFamily="18" charset="0"/>
              </a:rPr>
              <a:t>χ</a:t>
            </a:r>
            <a:endParaRPr sz="3200" lang="en-US">
              <a:latin typeface="Arial" charset="0"/>
            </a:endParaRPr>
          </a:p>
        </p:txBody>
      </p:sp>
      <p:sp>
        <p:nvSpPr>
          <p:cNvPr id="1049528" name="Rectangle 10"/>
          <p:cNvSpPr>
            <a:spLocks noChangeArrowheads="1"/>
          </p:cNvSpPr>
          <p:nvPr/>
        </p:nvSpPr>
        <p:spPr bwMode="auto">
          <a:xfrm>
            <a:off x="2652713" y="2408238"/>
            <a:ext cx="685800" cy="0"/>
          </a:xfrm>
          <a:prstGeom prst="rect"/>
          <a:noFill/>
          <a:ln w="9525">
            <a:noFill/>
            <a:miter lim="800000"/>
            <a:headEnd/>
            <a:tailEnd/>
          </a:ln>
          <a:effectLst/>
        </p:spPr>
        <p:txBody>
          <a:bodyPr wrap="none">
            <a:spAutoFit/>
          </a:bodyPr>
          <a:p>
            <a:endParaRPr lang="en-US"/>
          </a:p>
        </p:txBody>
      </p:sp>
      <p:sp>
        <p:nvSpPr>
          <p:cNvPr id="1049529" name="Rectangle 11"/>
          <p:cNvSpPr>
            <a:spLocks noChangeArrowheads="1"/>
          </p:cNvSpPr>
          <p:nvPr/>
        </p:nvSpPr>
        <p:spPr bwMode="auto">
          <a:xfrm>
            <a:off x="5257800" y="2514600"/>
            <a:ext cx="914400" cy="579438"/>
          </a:xfrm>
          <a:prstGeom prst="rect"/>
          <a:noFill/>
          <a:ln w="9525">
            <a:noFill/>
            <a:miter lim="800000"/>
            <a:headEnd/>
            <a:tailEnd/>
          </a:ln>
          <a:effectLst/>
        </p:spPr>
        <p:txBody>
          <a:bodyPr>
            <a:spAutoFit/>
          </a:bodyPr>
          <a:p>
            <a:r>
              <a:rPr b="1" sz="3200" lang="en-US">
                <a:latin typeface="Times New Roman" pitchFamily="18" charset="0"/>
                <a:cs typeface="Times New Roman" pitchFamily="18" charset="0"/>
              </a:rPr>
              <a:t>F χ</a:t>
            </a:r>
            <a:endParaRPr b="1" sz="3200" lang="en-US">
              <a:latin typeface="Arial" charset="0"/>
            </a:endParaRPr>
          </a:p>
        </p:txBody>
      </p:sp>
      <p:sp>
        <p:nvSpPr>
          <p:cNvPr id="1049530" name="Rectangle 12"/>
          <p:cNvSpPr>
            <a:spLocks noChangeArrowheads="1"/>
          </p:cNvSpPr>
          <p:nvPr/>
        </p:nvSpPr>
        <p:spPr bwMode="auto">
          <a:xfrm>
            <a:off x="2667000" y="2362200"/>
            <a:ext cx="936625" cy="0"/>
          </a:xfrm>
          <a:prstGeom prst="rect"/>
          <a:noFill/>
          <a:ln w="9525">
            <a:noFill/>
            <a:miter lim="800000"/>
            <a:headEnd/>
            <a:tailEnd/>
          </a:ln>
          <a:effectLst/>
        </p:spPr>
        <p:txBody>
          <a:bodyPr wrap="none">
            <a:spAutoFit/>
          </a:bodyPr>
          <a:p>
            <a:endParaRPr lang="en-US"/>
          </a:p>
        </p:txBody>
      </p:sp>
      <p:graphicFrame>
        <p:nvGraphicFramePr>
          <p:cNvPr id="4194425" name="Group 13"/>
          <p:cNvGraphicFramePr>
            <a:graphicFrameLocks noGrp="1"/>
          </p:cNvGraphicFramePr>
          <p:nvPr/>
        </p:nvGraphicFramePr>
        <p:xfrm>
          <a:off x="228600" y="2438400"/>
          <a:ext cx="6019800" cy="3394710"/>
        </p:xfrm>
        <a:graphic>
          <a:graphicData uri="http://schemas.openxmlformats.org/drawingml/2006/table">
            <a:tbl>
              <a:tblPr/>
              <a:tblGrid>
                <a:gridCol w="1468438"/>
                <a:gridCol w="788987"/>
                <a:gridCol w="895350"/>
                <a:gridCol w="895350"/>
                <a:gridCol w="896938"/>
                <a:gridCol w="1074737"/>
              </a:tblGrid>
              <a:tr h="676275">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3200" i="0" kumimoji="0" lang="en-US" normalizeH="0" strike="noStrike" u="none" smtClean="0">
                          <a:ln>
                            <a:noFill/>
                          </a:ln>
                          <a:solidFill>
                            <a:schemeClr val="tx1"/>
                          </a:solidFill>
                          <a:effectLst/>
                          <a:latin typeface="Times New Roman" pitchFamily="18" charset="0"/>
                          <a:cs typeface="Times New Roman" pitchFamily="18" charset="0"/>
                        </a:rPr>
                        <a:t>X</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3200" i="0" kumimoji="0" lang="en-US" normalizeH="0" strike="noStrike" u="none" smtClean="0">
                          <a:ln>
                            <a:noFill/>
                          </a:ln>
                          <a:solidFill>
                            <a:schemeClr val="tx1"/>
                          </a:solidFill>
                          <a:effectLst/>
                          <a:latin typeface="Times New Roman" pitchFamily="18" charset="0"/>
                          <a:cs typeface="Times New Roman" pitchFamily="18" charset="0"/>
                        </a:rPr>
                        <a:t>F</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3200" i="0" kumimoji="0" lang="en-US" normalizeH="0" strike="noStrike" u="none" smtClean="0">
                          <a:ln>
                            <a:noFill/>
                          </a:ln>
                          <a:solidFill>
                            <a:schemeClr val="tx1"/>
                          </a:solidFill>
                          <a:effectLst/>
                          <a:latin typeface="Times New Roman" pitchFamily="18" charset="0"/>
                          <a:cs typeface="Times New Roman" pitchFamily="18" charset="0"/>
                        </a:rPr>
                        <a:t>X</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314450">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4- 2</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7- 5</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10- 8</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13- 11</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6</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9</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12</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6</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0</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36</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9</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0</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9</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36</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18</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0</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27</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676275">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81</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49531" name="Rectangle 43"/>
          <p:cNvSpPr>
            <a:spLocks noChangeArrowheads="1"/>
          </p:cNvSpPr>
          <p:nvPr/>
        </p:nvSpPr>
        <p:spPr bwMode="auto">
          <a:xfrm>
            <a:off x="0" y="3200400"/>
            <a:ext cx="9144000" cy="0"/>
          </a:xfrm>
          <a:prstGeom prst="rect"/>
          <a:noFill/>
          <a:ln w="9525">
            <a:noFill/>
            <a:miter lim="800000"/>
            <a:headEnd/>
            <a:tailEnd/>
          </a:ln>
          <a:effectLst/>
        </p:spPr>
        <p:txBody>
          <a:bodyPr anchor="ctr" wrap="none">
            <a:spAutoFit/>
          </a:bodyPr>
          <a:p>
            <a:endParaRPr lang="en-US"/>
          </a:p>
        </p:txBody>
      </p:sp>
      <p:graphicFrame>
        <p:nvGraphicFramePr>
          <p:cNvPr id="4194426" name="Object 44"/>
          <p:cNvGraphicFramePr>
            <a:graphicFrameLocks noChangeAspect="1"/>
          </p:cNvGraphicFramePr>
          <p:nvPr/>
        </p:nvGraphicFramePr>
        <p:xfrm>
          <a:off x="6477000" y="2590800"/>
          <a:ext cx="1981200" cy="1143000"/>
        </p:xfrm>
        <a:graphic>
          <a:graphicData uri="http://schemas.openxmlformats.org/presentationml/2006/ole">
            <mc:AlternateContent xmlns:mc="http://schemas.openxmlformats.org/markup-compatibility/2006">
              <mc:Choice xmlns:v="urn:schemas-microsoft-com:vml" Requires="v">
                <p:oleObj name="Equation" r:id="rId8" spid="_x0000_s266335" imgH="419100" imgW="736600" progId="Equation.3">
                  <p:embed/>
                </p:oleObj>
              </mc:Choice>
              <mc:Fallback>
                <p:oleObj name="Equation" r:id="rId8" imgH="419100" imgW="736600" progId="Equation.3">
                  <p:embed/>
                  <p:pic>
                    <p:nvPicPr>
                      <p:cNvPr id="2097260" name="Picture 44"/>
                      <p:cNvPicPr>
                        <a:picLocks noChangeAspect="1" noChangeArrowheads="1"/>
                      </p:cNvPicPr>
                      <p:nvPr/>
                    </p:nvPicPr>
                    <p:blipFill>
                      <a:blip xmlns:r="http://schemas.openxmlformats.org/officeDocument/2006/relationships" r:embed="rId9">
                        <a:lum bright="100000"/>
                      </a:blip>
                      <a:srcRect/>
                      <a:stretch>
                        <a:fillRect/>
                      </a:stretch>
                    </p:blipFill>
                    <p:spPr bwMode="auto">
                      <a:xfrm>
                        <a:off x="6477000" y="2590800"/>
                        <a:ext cx="1981200" cy="1143000"/>
                      </a:xfrm>
                      <a:prstGeom prst="rect"/>
                      <a:noFill/>
                    </p:spPr>
                  </p:pic>
                </p:oleObj>
              </mc:Fallback>
            </mc:AlternateContent>
          </a:graphicData>
        </a:graphic>
      </p:graphicFrame>
      <p:sp>
        <p:nvSpPr>
          <p:cNvPr id="1049532" name="Rectangle 45"/>
          <p:cNvSpPr>
            <a:spLocks noChangeArrowheads="1"/>
          </p:cNvSpPr>
          <p:nvPr/>
        </p:nvSpPr>
        <p:spPr bwMode="auto">
          <a:xfrm>
            <a:off x="0" y="3638550"/>
            <a:ext cx="9144000" cy="0"/>
          </a:xfrm>
          <a:prstGeom prst="rect"/>
          <a:noFill/>
          <a:ln w="9525">
            <a:noFill/>
            <a:miter lim="800000"/>
            <a:headEnd/>
            <a:tailEnd/>
          </a:ln>
          <a:effectLst/>
        </p:spPr>
        <p:txBody>
          <a:bodyPr anchor="ctr" wrap="none">
            <a:spAutoFit/>
          </a:bodyPr>
          <a:p>
            <a:endParaRPr lang="en-US"/>
          </a:p>
        </p:txBody>
      </p:sp>
      <p:sp>
        <p:nvSpPr>
          <p:cNvPr id="1049533" name="Rectangle 46"/>
          <p:cNvSpPr>
            <a:spLocks noChangeArrowheads="1"/>
          </p:cNvSpPr>
          <p:nvPr/>
        </p:nvSpPr>
        <p:spPr bwMode="auto">
          <a:xfrm>
            <a:off x="0" y="2895600"/>
            <a:ext cx="9144000" cy="0"/>
          </a:xfrm>
          <a:prstGeom prst="rect"/>
          <a:noFill/>
          <a:ln w="9525">
            <a:noFill/>
            <a:miter lim="800000"/>
            <a:headEnd/>
            <a:tailEnd/>
          </a:ln>
          <a:effectLst/>
        </p:spPr>
        <p:txBody>
          <a:bodyPr anchor="ctr" wrap="none">
            <a:spAutoFit/>
          </a:bodyPr>
          <a:p>
            <a:endParaRPr lang="en-US"/>
          </a:p>
        </p:txBody>
      </p:sp>
      <p:sp>
        <p:nvSpPr>
          <p:cNvPr id="1049534" name="Rectangle 47"/>
          <p:cNvSpPr>
            <a:spLocks noChangeArrowheads="1"/>
          </p:cNvSpPr>
          <p:nvPr/>
        </p:nvSpPr>
        <p:spPr bwMode="auto">
          <a:xfrm>
            <a:off x="0" y="3048000"/>
            <a:ext cx="9144000" cy="0"/>
          </a:xfrm>
          <a:prstGeom prst="rect"/>
          <a:noFill/>
          <a:ln w="9525">
            <a:noFill/>
            <a:miter lim="800000"/>
            <a:headEnd/>
            <a:tailEnd/>
          </a:ln>
          <a:effectLst/>
        </p:spPr>
        <p:txBody>
          <a:bodyPr anchor="ctr" wrap="none">
            <a:spAutoFit/>
          </a:bodyPr>
          <a:p>
            <a:endParaRPr lang="en-US"/>
          </a:p>
        </p:txBody>
      </p:sp>
      <p:graphicFrame>
        <p:nvGraphicFramePr>
          <p:cNvPr id="4194427" name="Object 48"/>
          <p:cNvGraphicFramePr>
            <a:graphicFrameLocks noChangeAspect="1"/>
          </p:cNvGraphicFramePr>
          <p:nvPr/>
        </p:nvGraphicFramePr>
        <p:xfrm>
          <a:off x="6553200" y="4038600"/>
          <a:ext cx="2209800" cy="1079500"/>
        </p:xfrm>
        <a:graphic>
          <a:graphicData uri="http://schemas.openxmlformats.org/presentationml/2006/ole">
            <mc:AlternateContent xmlns:mc="http://schemas.openxmlformats.org/markup-compatibility/2006">
              <mc:Choice xmlns:v="urn:schemas-microsoft-com:vml" Requires="v">
                <p:oleObj name="Equation" r:id="rId10" spid="_x0000_s266336" imgH="393529" imgW="799753" progId="Equation.3">
                  <p:embed/>
                </p:oleObj>
              </mc:Choice>
              <mc:Fallback>
                <p:oleObj name="Equation" r:id="rId10" imgH="393529" imgW="799753" progId="Equation.3">
                  <p:embed/>
                  <p:pic>
                    <p:nvPicPr>
                      <p:cNvPr id="2097261" name="Picture 48"/>
                      <p:cNvPicPr>
                        <a:picLocks noChangeAspect="1" noChangeArrowheads="1"/>
                      </p:cNvPicPr>
                      <p:nvPr/>
                    </p:nvPicPr>
                    <p:blipFill>
                      <a:blip xmlns:r="http://schemas.openxmlformats.org/officeDocument/2006/relationships" r:embed="rId11">
                        <a:lum bright="100000"/>
                      </a:blip>
                      <a:srcRect/>
                      <a:stretch>
                        <a:fillRect/>
                      </a:stretch>
                    </p:blipFill>
                    <p:spPr bwMode="auto">
                      <a:xfrm>
                        <a:off x="6553200" y="4038600"/>
                        <a:ext cx="2209800" cy="107950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1049525">
                                            <p:txEl>
                                              <p:pRg st="0" end="0"/>
                                            </p:txEl>
                                          </p:spTgt>
                                        </p:tgtEl>
                                        <p:attrNameLst>
                                          <p:attrName>style.visibility</p:attrName>
                                        </p:attrNameLst>
                                      </p:cBhvr>
                                      <p:to>
                                        <p:strVal val="visible"/>
                                      </p:to>
                                    </p:set>
                                    <p:anim calcmode="lin" valueType="num">
                                      <p:cBhvr>
                                        <p:cTn dur="1000" fill="hold" id="7"/>
                                        <p:tgtEl>
                                          <p:spTgt spid="1049525">
                                            <p:txEl>
                                              <p:pRg st="0" end="0"/>
                                            </p:txEl>
                                          </p:spTgt>
                                        </p:tgtEl>
                                        <p:attrNameLst>
                                          <p:attrName>ppt_w</p:attrName>
                                        </p:attrNameLst>
                                      </p:cBhvr>
                                      <p:tavLst>
                                        <p:tav tm="0">
                                          <p:val>
                                            <p:fltVal val="0.0"/>
                                          </p:val>
                                        </p:tav>
                                        <p:tav tm="100000">
                                          <p:val>
                                            <p:strVal val="#ppt_w"/>
                                          </p:val>
                                        </p:tav>
                                      </p:tavLst>
                                    </p:anim>
                                    <p:anim calcmode="lin" valueType="num">
                                      <p:cBhvr>
                                        <p:cTn dur="1000" fill="hold" id="8"/>
                                        <p:tgtEl>
                                          <p:spTgt spid="1049525">
                                            <p:txEl>
                                              <p:pRg st="0" end="0"/>
                                            </p:txEl>
                                          </p:spTgt>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421"/>
                                        </p:tgtEl>
                                        <p:attrNameLst>
                                          <p:attrName>style.visibility</p:attrName>
                                        </p:attrNameLst>
                                      </p:cBhvr>
                                      <p:to>
                                        <p:strVal val="visible"/>
                                      </p:to>
                                    </p:set>
                                    <p:anim calcmode="lin" valueType="num">
                                      <p:cBhvr>
                                        <p:cTn dur="1000" fill="hold" id="11"/>
                                        <p:tgtEl>
                                          <p:spTgt spid="4194421"/>
                                        </p:tgtEl>
                                        <p:attrNameLst>
                                          <p:attrName>ppt_w</p:attrName>
                                        </p:attrNameLst>
                                      </p:cBhvr>
                                      <p:tavLst>
                                        <p:tav tm="0">
                                          <p:val>
                                            <p:fltVal val="0.0"/>
                                          </p:val>
                                        </p:tav>
                                        <p:tav tm="100000">
                                          <p:val>
                                            <p:strVal val="#ppt_w"/>
                                          </p:val>
                                        </p:tav>
                                      </p:tavLst>
                                    </p:anim>
                                    <p:anim calcmode="lin" valueType="num">
                                      <p:cBhvr>
                                        <p:cTn dur="1000" fill="hold" id="12"/>
                                        <p:tgtEl>
                                          <p:spTgt spid="4194421"/>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422"/>
                                        </p:tgtEl>
                                        <p:attrNameLst>
                                          <p:attrName>style.visibility</p:attrName>
                                        </p:attrNameLst>
                                      </p:cBhvr>
                                      <p:to>
                                        <p:strVal val="visible"/>
                                      </p:to>
                                    </p:set>
                                    <p:anim calcmode="lin" valueType="num">
                                      <p:cBhvr>
                                        <p:cTn dur="1000" fill="hold" id="15"/>
                                        <p:tgtEl>
                                          <p:spTgt spid="4194422"/>
                                        </p:tgtEl>
                                        <p:attrNameLst>
                                          <p:attrName>ppt_w</p:attrName>
                                        </p:attrNameLst>
                                      </p:cBhvr>
                                      <p:tavLst>
                                        <p:tav tm="0">
                                          <p:val>
                                            <p:fltVal val="0.0"/>
                                          </p:val>
                                        </p:tav>
                                        <p:tav tm="100000">
                                          <p:val>
                                            <p:strVal val="#ppt_w"/>
                                          </p:val>
                                        </p:tav>
                                      </p:tavLst>
                                    </p:anim>
                                    <p:anim calcmode="lin" valueType="num">
                                      <p:cBhvr>
                                        <p:cTn dur="1000" fill="hold" id="16"/>
                                        <p:tgtEl>
                                          <p:spTgt spid="4194422"/>
                                        </p:tgtEl>
                                        <p:attrNameLst>
                                          <p:attrName>ppt_h</p:attrName>
                                        </p:attrNameLst>
                                      </p:cBhvr>
                                      <p:tavLst>
                                        <p:tav tm="0">
                                          <p:val>
                                            <p:fltVal val="0.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4194423"/>
                                        </p:tgtEl>
                                        <p:attrNameLst>
                                          <p:attrName>style.visibility</p:attrName>
                                        </p:attrNameLst>
                                      </p:cBhvr>
                                      <p:to>
                                        <p:strVal val="visible"/>
                                      </p:to>
                                    </p:set>
                                    <p:anim calcmode="lin" valueType="num">
                                      <p:cBhvr>
                                        <p:cTn dur="1000" fill="hold" id="19"/>
                                        <p:tgtEl>
                                          <p:spTgt spid="4194423"/>
                                        </p:tgtEl>
                                        <p:attrNameLst>
                                          <p:attrName>ppt_w</p:attrName>
                                        </p:attrNameLst>
                                      </p:cBhvr>
                                      <p:tavLst>
                                        <p:tav tm="0">
                                          <p:val>
                                            <p:fltVal val="0.0"/>
                                          </p:val>
                                        </p:tav>
                                        <p:tav tm="100000">
                                          <p:val>
                                            <p:strVal val="#ppt_w"/>
                                          </p:val>
                                        </p:tav>
                                      </p:tavLst>
                                    </p:anim>
                                    <p:anim calcmode="lin" valueType="num">
                                      <p:cBhvr>
                                        <p:cTn dur="1000" fill="hold" id="20"/>
                                        <p:tgtEl>
                                          <p:spTgt spid="4194423"/>
                                        </p:tgtEl>
                                        <p:attrNameLst>
                                          <p:attrName>ppt_h</p:attrName>
                                        </p:attrNameLst>
                                      </p:cBhvr>
                                      <p:tavLst>
                                        <p:tav tm="0">
                                          <p:val>
                                            <p:fltVal val="0.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4194424"/>
                                        </p:tgtEl>
                                        <p:attrNameLst>
                                          <p:attrName>style.visibility</p:attrName>
                                        </p:attrNameLst>
                                      </p:cBhvr>
                                      <p:to>
                                        <p:strVal val="visible"/>
                                      </p:to>
                                    </p:set>
                                    <p:anim calcmode="lin" valueType="num">
                                      <p:cBhvr>
                                        <p:cTn dur="1000" fill="hold" id="23"/>
                                        <p:tgtEl>
                                          <p:spTgt spid="4194424"/>
                                        </p:tgtEl>
                                        <p:attrNameLst>
                                          <p:attrName>ppt_w</p:attrName>
                                        </p:attrNameLst>
                                      </p:cBhvr>
                                      <p:tavLst>
                                        <p:tav tm="0">
                                          <p:val>
                                            <p:fltVal val="0.0"/>
                                          </p:val>
                                        </p:tav>
                                        <p:tav tm="100000">
                                          <p:val>
                                            <p:strVal val="#ppt_w"/>
                                          </p:val>
                                        </p:tav>
                                      </p:tavLst>
                                    </p:anim>
                                    <p:anim calcmode="lin" valueType="num">
                                      <p:cBhvr>
                                        <p:cTn dur="1000" fill="hold" id="24"/>
                                        <p:tgtEl>
                                          <p:spTgt spid="4194424"/>
                                        </p:tgtEl>
                                        <p:attrNameLst>
                                          <p:attrName>ppt_h</p:attrName>
                                        </p:attrNameLst>
                                      </p:cBhvr>
                                      <p:tavLst>
                                        <p:tav tm="0">
                                          <p:val>
                                            <p:fltVal val="0.0"/>
                                          </p:val>
                                        </p:tav>
                                        <p:tav tm="100000">
                                          <p:val>
                                            <p:strVal val="#ppt_h"/>
                                          </p:val>
                                        </p:tav>
                                      </p:tavLst>
                                    </p:anim>
                                  </p:childTnLst>
                                </p:cTn>
                              </p:par>
                              <p:par>
                                <p:cTn fill="hold" grpId="0" id="25" nodeType="withEffect" presetClass="entr" presetID="23" presetSubtype="16">
                                  <p:stCondLst>
                                    <p:cond delay="0"/>
                                  </p:stCondLst>
                                  <p:childTnLst>
                                    <p:set>
                                      <p:cBhvr>
                                        <p:cTn dur="1" fill="hold" id="26">
                                          <p:stCondLst>
                                            <p:cond delay="0"/>
                                          </p:stCondLst>
                                        </p:cTn>
                                        <p:tgtEl>
                                          <p:spTgt spid="1049526"/>
                                        </p:tgtEl>
                                        <p:attrNameLst>
                                          <p:attrName>style.visibility</p:attrName>
                                        </p:attrNameLst>
                                      </p:cBhvr>
                                      <p:to>
                                        <p:strVal val="visible"/>
                                      </p:to>
                                    </p:set>
                                    <p:anim calcmode="lin" valueType="num">
                                      <p:cBhvr>
                                        <p:cTn dur="1000" fill="hold" id="27"/>
                                        <p:tgtEl>
                                          <p:spTgt spid="1049526"/>
                                        </p:tgtEl>
                                        <p:attrNameLst>
                                          <p:attrName>ppt_w</p:attrName>
                                        </p:attrNameLst>
                                      </p:cBhvr>
                                      <p:tavLst>
                                        <p:tav tm="0">
                                          <p:val>
                                            <p:fltVal val="0.0"/>
                                          </p:val>
                                        </p:tav>
                                        <p:tav tm="100000">
                                          <p:val>
                                            <p:strVal val="#ppt_w"/>
                                          </p:val>
                                        </p:tav>
                                      </p:tavLst>
                                    </p:anim>
                                    <p:anim calcmode="lin" valueType="num">
                                      <p:cBhvr>
                                        <p:cTn dur="1000" fill="hold" id="28"/>
                                        <p:tgtEl>
                                          <p:spTgt spid="1049526"/>
                                        </p:tgtEl>
                                        <p:attrNameLst>
                                          <p:attrName>ppt_h</p:attrName>
                                        </p:attrNameLst>
                                      </p:cBhvr>
                                      <p:tavLst>
                                        <p:tav tm="0">
                                          <p:val>
                                            <p:fltVal val="0.0"/>
                                          </p:val>
                                        </p:tav>
                                        <p:tav tm="100000">
                                          <p:val>
                                            <p:strVal val="#ppt_h"/>
                                          </p:val>
                                        </p:tav>
                                      </p:tavLst>
                                    </p:anim>
                                  </p:childTnLst>
                                </p:cTn>
                              </p:par>
                              <p:par>
                                <p:cTn fill="hold" grpId="0" id="29" nodeType="withEffect" presetClass="entr" presetID="23" presetSubtype="16">
                                  <p:stCondLst>
                                    <p:cond delay="0"/>
                                  </p:stCondLst>
                                  <p:childTnLst>
                                    <p:set>
                                      <p:cBhvr>
                                        <p:cTn dur="1" fill="hold" id="30">
                                          <p:stCondLst>
                                            <p:cond delay="0"/>
                                          </p:stCondLst>
                                        </p:cTn>
                                        <p:tgtEl>
                                          <p:spTgt spid="1049527"/>
                                        </p:tgtEl>
                                        <p:attrNameLst>
                                          <p:attrName>style.visibility</p:attrName>
                                        </p:attrNameLst>
                                      </p:cBhvr>
                                      <p:to>
                                        <p:strVal val="visible"/>
                                      </p:to>
                                    </p:set>
                                    <p:anim calcmode="lin" valueType="num">
                                      <p:cBhvr>
                                        <p:cTn dur="1000" fill="hold" id="31"/>
                                        <p:tgtEl>
                                          <p:spTgt spid="1049527"/>
                                        </p:tgtEl>
                                        <p:attrNameLst>
                                          <p:attrName>ppt_w</p:attrName>
                                        </p:attrNameLst>
                                      </p:cBhvr>
                                      <p:tavLst>
                                        <p:tav tm="0">
                                          <p:val>
                                            <p:fltVal val="0.0"/>
                                          </p:val>
                                        </p:tav>
                                        <p:tav tm="100000">
                                          <p:val>
                                            <p:strVal val="#ppt_w"/>
                                          </p:val>
                                        </p:tav>
                                      </p:tavLst>
                                    </p:anim>
                                    <p:anim calcmode="lin" valueType="num">
                                      <p:cBhvr>
                                        <p:cTn dur="1000" fill="hold" id="32"/>
                                        <p:tgtEl>
                                          <p:spTgt spid="1049527"/>
                                        </p:tgtEl>
                                        <p:attrNameLst>
                                          <p:attrName>ppt_h</p:attrName>
                                        </p:attrNameLst>
                                      </p:cBhvr>
                                      <p:tavLst>
                                        <p:tav tm="0">
                                          <p:val>
                                            <p:fltVal val="0.0"/>
                                          </p:val>
                                        </p:tav>
                                        <p:tav tm="100000">
                                          <p:val>
                                            <p:strVal val="#ppt_h"/>
                                          </p:val>
                                        </p:tav>
                                      </p:tavLst>
                                    </p:anim>
                                  </p:childTnLst>
                                </p:cTn>
                              </p:par>
                              <p:par>
                                <p:cTn fill="hold" grpId="0" id="33" nodePh="1" nodeType="withEffect" presetClass="entr" presetID="23" presetSubtype="16">
                                  <p:stCondLst>
                                    <p:cond delay="0"/>
                                  </p:stCondLst>
                                  <p:endCondLst>
                                    <p:cond evt="begin" delay="0">
                                      <p:tn val="33"/>
                                    </p:cond>
                                  </p:endCondLst>
                                  <p:childTnLst>
                                    <p:set>
                                      <p:cBhvr>
                                        <p:cTn dur="1" fill="hold" id="34">
                                          <p:stCondLst>
                                            <p:cond delay="0"/>
                                          </p:stCondLst>
                                        </p:cTn>
                                        <p:tgtEl>
                                          <p:spTgt spid="1049528"/>
                                        </p:tgtEl>
                                        <p:attrNameLst>
                                          <p:attrName>style.visibility</p:attrName>
                                        </p:attrNameLst>
                                      </p:cBhvr>
                                      <p:to>
                                        <p:strVal val="visible"/>
                                      </p:to>
                                    </p:set>
                                    <p:anim calcmode="lin" valueType="num">
                                      <p:cBhvr>
                                        <p:cTn dur="1000" fill="hold" id="35"/>
                                        <p:tgtEl>
                                          <p:spTgt spid="1049528"/>
                                        </p:tgtEl>
                                        <p:attrNameLst>
                                          <p:attrName>ppt_w</p:attrName>
                                        </p:attrNameLst>
                                      </p:cBhvr>
                                      <p:tavLst>
                                        <p:tav tm="0">
                                          <p:val>
                                            <p:fltVal val="0.0"/>
                                          </p:val>
                                        </p:tav>
                                        <p:tav tm="100000">
                                          <p:val>
                                            <p:strVal val="#ppt_w"/>
                                          </p:val>
                                        </p:tav>
                                      </p:tavLst>
                                    </p:anim>
                                    <p:anim calcmode="lin" valueType="num">
                                      <p:cBhvr>
                                        <p:cTn dur="1000" fill="hold" id="36"/>
                                        <p:tgtEl>
                                          <p:spTgt spid="1049528"/>
                                        </p:tgtEl>
                                        <p:attrNameLst>
                                          <p:attrName>ppt_h</p:attrName>
                                        </p:attrNameLst>
                                      </p:cBhvr>
                                      <p:tavLst>
                                        <p:tav tm="0">
                                          <p:val>
                                            <p:fltVal val="0.0"/>
                                          </p:val>
                                        </p:tav>
                                        <p:tav tm="100000">
                                          <p:val>
                                            <p:strVal val="#ppt_h"/>
                                          </p:val>
                                        </p:tav>
                                      </p:tavLst>
                                    </p:anim>
                                  </p:childTnLst>
                                </p:cTn>
                              </p:par>
                              <p:par>
                                <p:cTn fill="hold" grpId="0" id="37" nodeType="withEffect" presetClass="entr" presetID="23" presetSubtype="16">
                                  <p:stCondLst>
                                    <p:cond delay="0"/>
                                  </p:stCondLst>
                                  <p:childTnLst>
                                    <p:set>
                                      <p:cBhvr>
                                        <p:cTn dur="1" fill="hold" id="38">
                                          <p:stCondLst>
                                            <p:cond delay="0"/>
                                          </p:stCondLst>
                                        </p:cTn>
                                        <p:tgtEl>
                                          <p:spTgt spid="1049529"/>
                                        </p:tgtEl>
                                        <p:attrNameLst>
                                          <p:attrName>style.visibility</p:attrName>
                                        </p:attrNameLst>
                                      </p:cBhvr>
                                      <p:to>
                                        <p:strVal val="visible"/>
                                      </p:to>
                                    </p:set>
                                    <p:anim calcmode="lin" valueType="num">
                                      <p:cBhvr>
                                        <p:cTn dur="1000" fill="hold" id="39"/>
                                        <p:tgtEl>
                                          <p:spTgt spid="1049529"/>
                                        </p:tgtEl>
                                        <p:attrNameLst>
                                          <p:attrName>ppt_w</p:attrName>
                                        </p:attrNameLst>
                                      </p:cBhvr>
                                      <p:tavLst>
                                        <p:tav tm="0">
                                          <p:val>
                                            <p:fltVal val="0.0"/>
                                          </p:val>
                                        </p:tav>
                                        <p:tav tm="100000">
                                          <p:val>
                                            <p:strVal val="#ppt_w"/>
                                          </p:val>
                                        </p:tav>
                                      </p:tavLst>
                                    </p:anim>
                                    <p:anim calcmode="lin" valueType="num">
                                      <p:cBhvr>
                                        <p:cTn dur="1000" fill="hold" id="40"/>
                                        <p:tgtEl>
                                          <p:spTgt spid="1049529"/>
                                        </p:tgtEl>
                                        <p:attrNameLst>
                                          <p:attrName>ppt_h</p:attrName>
                                        </p:attrNameLst>
                                      </p:cBhvr>
                                      <p:tavLst>
                                        <p:tav tm="0">
                                          <p:val>
                                            <p:fltVal val="0.0"/>
                                          </p:val>
                                        </p:tav>
                                        <p:tav tm="100000">
                                          <p:val>
                                            <p:strVal val="#ppt_h"/>
                                          </p:val>
                                        </p:tav>
                                      </p:tavLst>
                                    </p:anim>
                                  </p:childTnLst>
                                </p:cTn>
                              </p:par>
                              <p:par>
                                <p:cTn fill="hold" grpId="0" id="41" nodePh="1" nodeType="withEffect" presetClass="entr" presetID="23" presetSubtype="16">
                                  <p:stCondLst>
                                    <p:cond delay="0"/>
                                  </p:stCondLst>
                                  <p:endCondLst>
                                    <p:cond evt="begin" delay="0">
                                      <p:tn val="41"/>
                                    </p:cond>
                                  </p:endCondLst>
                                  <p:childTnLst>
                                    <p:set>
                                      <p:cBhvr>
                                        <p:cTn dur="1" fill="hold" id="42">
                                          <p:stCondLst>
                                            <p:cond delay="0"/>
                                          </p:stCondLst>
                                        </p:cTn>
                                        <p:tgtEl>
                                          <p:spTgt spid="1049530"/>
                                        </p:tgtEl>
                                        <p:attrNameLst>
                                          <p:attrName>style.visibility</p:attrName>
                                        </p:attrNameLst>
                                      </p:cBhvr>
                                      <p:to>
                                        <p:strVal val="visible"/>
                                      </p:to>
                                    </p:set>
                                    <p:anim calcmode="lin" valueType="num">
                                      <p:cBhvr>
                                        <p:cTn dur="1000" fill="hold" id="43"/>
                                        <p:tgtEl>
                                          <p:spTgt spid="1049530"/>
                                        </p:tgtEl>
                                        <p:attrNameLst>
                                          <p:attrName>ppt_w</p:attrName>
                                        </p:attrNameLst>
                                      </p:cBhvr>
                                      <p:tavLst>
                                        <p:tav tm="0">
                                          <p:val>
                                            <p:fltVal val="0.0"/>
                                          </p:val>
                                        </p:tav>
                                        <p:tav tm="100000">
                                          <p:val>
                                            <p:strVal val="#ppt_w"/>
                                          </p:val>
                                        </p:tav>
                                      </p:tavLst>
                                    </p:anim>
                                    <p:anim calcmode="lin" valueType="num">
                                      <p:cBhvr>
                                        <p:cTn dur="1000" fill="hold" id="44"/>
                                        <p:tgtEl>
                                          <p:spTgt spid="1049530"/>
                                        </p:tgtEl>
                                        <p:attrNameLst>
                                          <p:attrName>ppt_h</p:attrName>
                                        </p:attrNameLst>
                                      </p:cBhvr>
                                      <p:tavLst>
                                        <p:tav tm="0">
                                          <p:val>
                                            <p:fltVal val="0.0"/>
                                          </p:val>
                                        </p:tav>
                                        <p:tav tm="100000">
                                          <p:val>
                                            <p:strVal val="#ppt_h"/>
                                          </p:val>
                                        </p:tav>
                                      </p:tavLst>
                                    </p:anim>
                                  </p:childTnLst>
                                </p:cTn>
                              </p:par>
                              <p:par>
                                <p:cTn fill="hold" id="45" nodeType="withEffect" presetClass="entr" presetID="23" presetSubtype="16">
                                  <p:stCondLst>
                                    <p:cond delay="0"/>
                                  </p:stCondLst>
                                  <p:childTnLst>
                                    <p:set>
                                      <p:cBhvr>
                                        <p:cTn dur="1" fill="hold" id="46">
                                          <p:stCondLst>
                                            <p:cond delay="0"/>
                                          </p:stCondLst>
                                        </p:cTn>
                                        <p:tgtEl>
                                          <p:spTgt spid="4194425"/>
                                        </p:tgtEl>
                                        <p:attrNameLst>
                                          <p:attrName>style.visibility</p:attrName>
                                        </p:attrNameLst>
                                      </p:cBhvr>
                                      <p:to>
                                        <p:strVal val="visible"/>
                                      </p:to>
                                    </p:set>
                                    <p:anim calcmode="lin" valueType="num">
                                      <p:cBhvr>
                                        <p:cTn dur="1000" fill="hold" id="47"/>
                                        <p:tgtEl>
                                          <p:spTgt spid="4194425"/>
                                        </p:tgtEl>
                                        <p:attrNameLst>
                                          <p:attrName>ppt_w</p:attrName>
                                        </p:attrNameLst>
                                      </p:cBhvr>
                                      <p:tavLst>
                                        <p:tav tm="0">
                                          <p:val>
                                            <p:fltVal val="0.0"/>
                                          </p:val>
                                        </p:tav>
                                        <p:tav tm="100000">
                                          <p:val>
                                            <p:strVal val="#ppt_w"/>
                                          </p:val>
                                        </p:tav>
                                      </p:tavLst>
                                    </p:anim>
                                    <p:anim calcmode="lin" valueType="num">
                                      <p:cBhvr>
                                        <p:cTn dur="1000" fill="hold" id="48"/>
                                        <p:tgtEl>
                                          <p:spTgt spid="4194425"/>
                                        </p:tgtEl>
                                        <p:attrNameLst>
                                          <p:attrName>ppt_h</p:attrName>
                                        </p:attrNameLst>
                                      </p:cBhvr>
                                      <p:tavLst>
                                        <p:tav tm="0">
                                          <p:val>
                                            <p:fltVal val="0.0"/>
                                          </p:val>
                                        </p:tav>
                                        <p:tav tm="100000">
                                          <p:val>
                                            <p:strVal val="#ppt_h"/>
                                          </p:val>
                                        </p:tav>
                                      </p:tavLst>
                                    </p:anim>
                                  </p:childTnLst>
                                </p:cTn>
                              </p:par>
                              <p:par>
                                <p:cTn fill="hold" id="49" nodeType="withEffect" presetClass="entr" presetID="23" presetSubtype="16">
                                  <p:stCondLst>
                                    <p:cond delay="0"/>
                                  </p:stCondLst>
                                  <p:childTnLst>
                                    <p:set>
                                      <p:cBhvr>
                                        <p:cTn dur="1" fill="hold" id="50">
                                          <p:stCondLst>
                                            <p:cond delay="0"/>
                                          </p:stCondLst>
                                        </p:cTn>
                                        <p:tgtEl>
                                          <p:spTgt spid="4194426"/>
                                        </p:tgtEl>
                                        <p:attrNameLst>
                                          <p:attrName>style.visibility</p:attrName>
                                        </p:attrNameLst>
                                      </p:cBhvr>
                                      <p:to>
                                        <p:strVal val="visible"/>
                                      </p:to>
                                    </p:set>
                                    <p:anim calcmode="lin" valueType="num">
                                      <p:cBhvr>
                                        <p:cTn dur="1000" fill="hold" id="51"/>
                                        <p:tgtEl>
                                          <p:spTgt spid="4194426"/>
                                        </p:tgtEl>
                                        <p:attrNameLst>
                                          <p:attrName>ppt_w</p:attrName>
                                        </p:attrNameLst>
                                      </p:cBhvr>
                                      <p:tavLst>
                                        <p:tav tm="0">
                                          <p:val>
                                            <p:fltVal val="0.0"/>
                                          </p:val>
                                        </p:tav>
                                        <p:tav tm="100000">
                                          <p:val>
                                            <p:strVal val="#ppt_w"/>
                                          </p:val>
                                        </p:tav>
                                      </p:tavLst>
                                    </p:anim>
                                    <p:anim calcmode="lin" valueType="num">
                                      <p:cBhvr>
                                        <p:cTn dur="1000" fill="hold" id="52"/>
                                        <p:tgtEl>
                                          <p:spTgt spid="4194426"/>
                                        </p:tgtEl>
                                        <p:attrNameLst>
                                          <p:attrName>ppt_h</p:attrName>
                                        </p:attrNameLst>
                                      </p:cBhvr>
                                      <p:tavLst>
                                        <p:tav tm="0">
                                          <p:val>
                                            <p:fltVal val="0.0"/>
                                          </p:val>
                                        </p:tav>
                                        <p:tav tm="100000">
                                          <p:val>
                                            <p:strVal val="#ppt_h"/>
                                          </p:val>
                                        </p:tav>
                                      </p:tavLst>
                                    </p:anim>
                                  </p:childTnLst>
                                </p:cTn>
                              </p:par>
                              <p:par>
                                <p:cTn fill="hold" id="53" nodeType="withEffect" presetClass="entr" presetID="23" presetSubtype="16">
                                  <p:stCondLst>
                                    <p:cond delay="0"/>
                                  </p:stCondLst>
                                  <p:childTnLst>
                                    <p:set>
                                      <p:cBhvr>
                                        <p:cTn dur="1" fill="hold" id="54">
                                          <p:stCondLst>
                                            <p:cond delay="0"/>
                                          </p:stCondLst>
                                        </p:cTn>
                                        <p:tgtEl>
                                          <p:spTgt spid="4194427"/>
                                        </p:tgtEl>
                                        <p:attrNameLst>
                                          <p:attrName>style.visibility</p:attrName>
                                        </p:attrNameLst>
                                      </p:cBhvr>
                                      <p:to>
                                        <p:strVal val="visible"/>
                                      </p:to>
                                    </p:set>
                                    <p:anim calcmode="lin" valueType="num">
                                      <p:cBhvr>
                                        <p:cTn dur="1000" fill="hold" id="55"/>
                                        <p:tgtEl>
                                          <p:spTgt spid="4194427"/>
                                        </p:tgtEl>
                                        <p:attrNameLst>
                                          <p:attrName>ppt_w</p:attrName>
                                        </p:attrNameLst>
                                      </p:cBhvr>
                                      <p:tavLst>
                                        <p:tav tm="0">
                                          <p:val>
                                            <p:fltVal val="0.0"/>
                                          </p:val>
                                        </p:tav>
                                        <p:tav tm="100000">
                                          <p:val>
                                            <p:strVal val="#ppt_w"/>
                                          </p:val>
                                        </p:tav>
                                      </p:tavLst>
                                    </p:anim>
                                    <p:anim calcmode="lin" valueType="num">
                                      <p:cBhvr>
                                        <p:cTn dur="1000" fill="hold" id="56"/>
                                        <p:tgtEl>
                                          <p:spTgt spid="4194427"/>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25" grpId="0" build="p"/>
      <p:bldP spid="1049526" grpId="0"/>
      <p:bldP spid="1049527" grpId="0"/>
      <p:bldP spid="1049528" grpId="0" animBg="1"/>
      <p:bldP spid="1049529" grpId="0"/>
      <p:bldP spid="10495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302" name=""/>
        <p:cNvGrpSpPr/>
        <p:nvPr/>
      </p:nvGrpSpPr>
      <p:grpSpPr>
        <a:xfrm>
          <a:off x="0" y="0"/>
          <a:ext cx="0" cy="0"/>
          <a:chOff x="0" y="0"/>
          <a:chExt cx="0" cy="0"/>
        </a:xfrm>
      </p:grpSpPr>
      <p:sp>
        <p:nvSpPr>
          <p:cNvPr id="1048717" name="Rectangle 2"/>
          <p:cNvSpPr>
            <a:spLocks noGrp="1" noChangeArrowheads="1"/>
          </p:cNvSpPr>
          <p:nvPr>
            <p:ph type="title"/>
          </p:nvPr>
        </p:nvSpPr>
        <p:spPr>
          <a:xfrm>
            <a:off x="457200" y="838200"/>
            <a:ext cx="8229600" cy="1139825"/>
          </a:xfrm>
        </p:spPr>
        <p:txBody>
          <a:bodyPr/>
          <a:p>
            <a:r>
              <a:rPr b="1" sz="4000" lang="fa-IR"/>
              <a:t>3- پژوهش نظریه ای:</a:t>
            </a:r>
            <a:br>
              <a:rPr b="1" sz="4000" lang="fa-IR"/>
            </a:br>
            <a:endParaRPr b="1" sz="4000" lang="en-US"/>
          </a:p>
        </p:txBody>
      </p:sp>
      <p:sp>
        <p:nvSpPr>
          <p:cNvPr id="1048718" name="Rectangle 3"/>
          <p:cNvSpPr>
            <a:spLocks noGrp="1" noChangeArrowheads="1"/>
          </p:cNvSpPr>
          <p:nvPr>
            <p:ph type="body" idx="1"/>
          </p:nvPr>
        </p:nvSpPr>
        <p:spPr>
          <a:xfrm>
            <a:off x="457200" y="2590800"/>
            <a:ext cx="8229600" cy="1635125"/>
          </a:xfrm>
        </p:spPr>
        <p:txBody>
          <a:bodyPr/>
          <a:p>
            <a:pPr algn="ctr" rtl="1">
              <a:buFont typeface="Wingdings" pitchFamily="2" charset="2"/>
              <a:buNone/>
            </a:pPr>
            <a:r>
              <a:rPr b="1" lang="fa-IR"/>
              <a:t>از طریق آمار می توان نظریه های روانشناسی، تربیتی و جامعه شناسی را مورد آزمون قرار داد.</a:t>
            </a:r>
            <a:br>
              <a:rPr b="1" lang="fa-IR"/>
            </a:br>
            <a:endParaRPr b="1" lang="en-US"/>
          </a:p>
        </p:txBody>
      </p:sp>
    </p:spTree>
  </p:cSld>
  <p:clrMapOvr>
    <a:masterClrMapping/>
  </p:clrMapOvr>
  <p:transition xmlns:p14="http://schemas.microsoft.com/office/powerpoint/2010/main" spd="med"/>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691" name=""/>
        <p:cNvGrpSpPr/>
        <p:nvPr/>
      </p:nvGrpSpPr>
      <p:grpSpPr>
        <a:xfrm>
          <a:off x="0" y="0"/>
          <a:ext cx="0" cy="0"/>
          <a:chOff x="0" y="0"/>
          <a:chExt cx="0" cy="0"/>
        </a:xfrm>
      </p:grpSpPr>
      <p:sp>
        <p:nvSpPr>
          <p:cNvPr id="1049538" name="Rectangle 2"/>
          <p:cNvSpPr>
            <a:spLocks noGrp="1" noChangeArrowheads="1"/>
          </p:cNvSpPr>
          <p:nvPr>
            <p:ph type="title"/>
          </p:nvPr>
        </p:nvSpPr>
        <p:spPr/>
        <p:txBody>
          <a:bodyPr/>
          <a:p>
            <a:pPr rtl="1"/>
            <a:r>
              <a:rPr b="1" sz="4000" lang="fa-IR"/>
              <a:t>مثال روش دوم(اعداد خام)</a:t>
            </a:r>
            <a:endParaRPr b="1" sz="4000" lang="en-US"/>
          </a:p>
        </p:txBody>
      </p:sp>
      <p:graphicFrame>
        <p:nvGraphicFramePr>
          <p:cNvPr id="4194428" name="Object 3"/>
          <p:cNvGraphicFramePr>
            <a:graphicFrameLocks noChangeAspect="1"/>
          </p:cNvGraphicFramePr>
          <p:nvPr/>
        </p:nvGraphicFramePr>
        <p:xfrm>
          <a:off x="5105400" y="1447800"/>
          <a:ext cx="334963" cy="609600"/>
        </p:xfrm>
        <a:graphic>
          <a:graphicData uri="http://schemas.openxmlformats.org/presentationml/2006/ole">
            <mc:AlternateContent xmlns:mc="http://schemas.openxmlformats.org/markup-compatibility/2006">
              <mc:Choice xmlns:v="urn:schemas-microsoft-com:vml" Requires="v">
                <p:oleObj name="Equation" r:id="rId1" spid="_x0000_s268358" imgH="190417" imgW="101556" progId="Equation.3">
                  <p:embed/>
                </p:oleObj>
              </mc:Choice>
              <mc:Fallback>
                <p:oleObj name="Equation" r:id="rId1" imgH="190417" imgW="101556" progId="Equation.3">
                  <p:embed/>
                  <p:pic>
                    <p:nvPicPr>
                      <p:cNvPr id="2097262" name="Picture 3"/>
                      <p:cNvPicPr>
                        <a:picLocks noChangeAspect="1" noChangeArrowheads="1"/>
                      </p:cNvPicPr>
                      <p:nvPr/>
                    </p:nvPicPr>
                    <p:blipFill>
                      <a:blip xmlns:r="http://schemas.openxmlformats.org/officeDocument/2006/relationships" r:embed="rId2">
                        <a:lum bright="100000"/>
                      </a:blip>
                      <a:srcRect/>
                      <a:stretch>
                        <a:fillRect/>
                      </a:stretch>
                    </p:blipFill>
                    <p:spPr bwMode="auto">
                      <a:xfrm>
                        <a:off x="5105400" y="1447800"/>
                        <a:ext cx="334963" cy="609600"/>
                      </a:xfrm>
                      <a:prstGeom prst="rect"/>
                      <a:noFill/>
                    </p:spPr>
                  </p:pic>
                </p:oleObj>
              </mc:Fallback>
            </mc:AlternateContent>
          </a:graphicData>
        </a:graphic>
      </p:graphicFrame>
      <p:graphicFrame>
        <p:nvGraphicFramePr>
          <p:cNvPr id="4194429" name="Object 4"/>
          <p:cNvGraphicFramePr>
            <a:graphicFrameLocks noChangeAspect="1"/>
          </p:cNvGraphicFramePr>
          <p:nvPr/>
        </p:nvGraphicFramePr>
        <p:xfrm>
          <a:off x="4038600" y="1447800"/>
          <a:ext cx="376238" cy="685800"/>
        </p:xfrm>
        <a:graphic>
          <a:graphicData uri="http://schemas.openxmlformats.org/presentationml/2006/ole">
            <mc:AlternateContent xmlns:mc="http://schemas.openxmlformats.org/markup-compatibility/2006">
              <mc:Choice xmlns:v="urn:schemas-microsoft-com:vml" Requires="v">
                <p:oleObj name="Equation" r:id="rId3" spid="_x0000_s268359" imgH="190417" imgW="101556" progId="Equation.3">
                  <p:embed/>
                </p:oleObj>
              </mc:Choice>
              <mc:Fallback>
                <p:oleObj name="Equation" r:id="rId3" imgH="190417" imgW="101556" progId="Equation.3">
                  <p:embed/>
                  <p:pic>
                    <p:nvPicPr>
                      <p:cNvPr id="2097263" name="Picture 4"/>
                      <p:cNvPicPr>
                        <a:picLocks noChangeAspect="1" noChangeArrowheads="1"/>
                      </p:cNvPicPr>
                      <p:nvPr/>
                    </p:nvPicPr>
                    <p:blipFill>
                      <a:blip xmlns:r="http://schemas.openxmlformats.org/officeDocument/2006/relationships" r:embed="rId4">
                        <a:lum bright="100000"/>
                      </a:blip>
                      <a:srcRect/>
                      <a:stretch>
                        <a:fillRect/>
                      </a:stretch>
                    </p:blipFill>
                    <p:spPr bwMode="auto">
                      <a:xfrm>
                        <a:off x="4038600" y="1447800"/>
                        <a:ext cx="376238" cy="685800"/>
                      </a:xfrm>
                      <a:prstGeom prst="rect"/>
                      <a:noFill/>
                    </p:spPr>
                  </p:pic>
                </p:oleObj>
              </mc:Fallback>
            </mc:AlternateContent>
          </a:graphicData>
        </a:graphic>
      </p:graphicFrame>
      <p:sp>
        <p:nvSpPr>
          <p:cNvPr id="1049539" name="Rectangle 5"/>
          <p:cNvSpPr>
            <a:spLocks noChangeArrowheads="1"/>
          </p:cNvSpPr>
          <p:nvPr/>
        </p:nvSpPr>
        <p:spPr bwMode="auto">
          <a:xfrm>
            <a:off x="3810000" y="1524000"/>
            <a:ext cx="441325" cy="519113"/>
          </a:xfrm>
          <a:prstGeom prst="rect"/>
          <a:noFill/>
          <a:ln w="9525">
            <a:noFill/>
            <a:miter lim="800000"/>
            <a:headEnd/>
            <a:tailEnd/>
          </a:ln>
          <a:effectLst/>
        </p:spPr>
        <p:txBody>
          <a:bodyPr wrap="none">
            <a:spAutoFit/>
          </a:bodyPr>
          <a:p>
            <a:r>
              <a:rPr b="1" sz="2800" lang="en-US">
                <a:latin typeface="Times New Roman" pitchFamily="18" charset="0"/>
                <a:cs typeface="Times New Roman" pitchFamily="18" charset="0"/>
              </a:rPr>
              <a:t>X</a:t>
            </a:r>
            <a:endParaRPr b="1" sz="2800" lang="en-US">
              <a:latin typeface="Arial" charset="0"/>
            </a:endParaRPr>
          </a:p>
        </p:txBody>
      </p:sp>
      <p:sp>
        <p:nvSpPr>
          <p:cNvPr id="1049540" name="Rectangle 6"/>
          <p:cNvSpPr>
            <a:spLocks noChangeArrowheads="1"/>
          </p:cNvSpPr>
          <p:nvPr/>
        </p:nvSpPr>
        <p:spPr bwMode="auto">
          <a:xfrm>
            <a:off x="4572000" y="1524000"/>
            <a:ext cx="658813" cy="519113"/>
          </a:xfrm>
          <a:prstGeom prst="rect"/>
          <a:noFill/>
          <a:ln w="9525">
            <a:noFill/>
            <a:miter lim="800000"/>
            <a:headEnd/>
            <a:tailEnd/>
          </a:ln>
          <a:effectLst/>
        </p:spPr>
        <p:txBody>
          <a:bodyPr wrap="none">
            <a:spAutoFit/>
          </a:bodyPr>
          <a:p>
            <a:r>
              <a:rPr b="1" sz="2800" lang="en-US">
                <a:latin typeface="Times New Roman" pitchFamily="18" charset="0"/>
                <a:cs typeface="Times New Roman" pitchFamily="18" charset="0"/>
              </a:rPr>
              <a:t>FX</a:t>
            </a:r>
            <a:endParaRPr b="1" sz="2800" lang="en-US">
              <a:latin typeface="Arial" charset="0"/>
            </a:endParaRPr>
          </a:p>
        </p:txBody>
      </p:sp>
      <p:graphicFrame>
        <p:nvGraphicFramePr>
          <p:cNvPr id="4194430" name="Group 7"/>
          <p:cNvGraphicFramePr>
            <a:graphicFrameLocks noGrp="1"/>
          </p:cNvGraphicFramePr>
          <p:nvPr/>
        </p:nvGraphicFramePr>
        <p:xfrm>
          <a:off x="0" y="1447800"/>
          <a:ext cx="5334000" cy="2834640"/>
        </p:xfrm>
        <a:graphic>
          <a:graphicData uri="http://schemas.openxmlformats.org/drawingml/2006/table">
            <a:tbl>
              <a:tblPr/>
              <a:tblGrid>
                <a:gridCol w="1300163"/>
                <a:gridCol w="700087"/>
                <a:gridCol w="793750"/>
                <a:gridCol w="792163"/>
                <a:gridCol w="796925"/>
                <a:gridCol w="950912"/>
              </a:tblGrid>
              <a:tr h="320675">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X</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F</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X</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FX</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006475">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4- 2</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7- 5</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10- 8</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13- 11</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6</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9</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12</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12</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18</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36</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9</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36</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18</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144</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9</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72</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36</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432</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320675">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69</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207</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549</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49541" name="Rectangle 37"/>
          <p:cNvSpPr>
            <a:spLocks noChangeArrowheads="1"/>
          </p:cNvSpPr>
          <p:nvPr/>
        </p:nvSpPr>
        <p:spPr bwMode="auto">
          <a:xfrm>
            <a:off x="0" y="3128963"/>
            <a:ext cx="9144000" cy="0"/>
          </a:xfrm>
          <a:prstGeom prst="rect"/>
          <a:noFill/>
          <a:ln w="9525">
            <a:noFill/>
            <a:miter lim="800000"/>
            <a:headEnd/>
            <a:tailEnd/>
          </a:ln>
          <a:effectLst/>
        </p:spPr>
        <p:txBody>
          <a:bodyPr anchor="ctr" wrap="none">
            <a:spAutoFit/>
          </a:bodyPr>
          <a:p>
            <a:endParaRPr lang="en-US"/>
          </a:p>
        </p:txBody>
      </p:sp>
      <p:graphicFrame>
        <p:nvGraphicFramePr>
          <p:cNvPr id="4194431" name="Object 38"/>
          <p:cNvGraphicFramePr>
            <a:graphicFrameLocks noChangeAspect="1"/>
          </p:cNvGraphicFramePr>
          <p:nvPr/>
        </p:nvGraphicFramePr>
        <p:xfrm>
          <a:off x="5791200" y="1600200"/>
          <a:ext cx="2743200" cy="1198563"/>
        </p:xfrm>
        <a:graphic>
          <a:graphicData uri="http://schemas.openxmlformats.org/presentationml/2006/ole">
            <mc:AlternateContent xmlns:mc="http://schemas.openxmlformats.org/markup-compatibility/2006">
              <mc:Choice xmlns:v="urn:schemas-microsoft-com:vml" Requires="v">
                <p:oleObj name="Equation" r:id="rId5" spid="_x0000_s268360" imgH="596900" imgW="1384300" progId="Equation.3">
                  <p:embed/>
                </p:oleObj>
              </mc:Choice>
              <mc:Fallback>
                <p:oleObj name="Equation" r:id="rId5" imgH="596900" imgW="1384300" progId="Equation.3">
                  <p:embed/>
                  <p:pic>
                    <p:nvPicPr>
                      <p:cNvPr id="2097264" name="Picture 38"/>
                      <p:cNvPicPr>
                        <a:picLocks noChangeAspect="1" noChangeArrowheads="1"/>
                      </p:cNvPicPr>
                      <p:nvPr/>
                    </p:nvPicPr>
                    <p:blipFill>
                      <a:blip xmlns:r="http://schemas.openxmlformats.org/officeDocument/2006/relationships" r:embed="rId6">
                        <a:lum bright="100000"/>
                      </a:blip>
                      <a:srcRect/>
                      <a:stretch>
                        <a:fillRect/>
                      </a:stretch>
                    </p:blipFill>
                    <p:spPr bwMode="auto">
                      <a:xfrm>
                        <a:off x="5791200" y="1600200"/>
                        <a:ext cx="2743200" cy="1198563"/>
                      </a:xfrm>
                      <a:prstGeom prst="rect"/>
                      <a:noFill/>
                    </p:spPr>
                  </p:pic>
                </p:oleObj>
              </mc:Fallback>
            </mc:AlternateContent>
          </a:graphicData>
        </a:graphic>
      </p:graphicFrame>
      <p:sp>
        <p:nvSpPr>
          <p:cNvPr id="1049542" name="Rectangle 39"/>
          <p:cNvSpPr>
            <a:spLocks noChangeArrowheads="1"/>
          </p:cNvSpPr>
          <p:nvPr/>
        </p:nvSpPr>
        <p:spPr bwMode="auto">
          <a:xfrm>
            <a:off x="0" y="3729038"/>
            <a:ext cx="9144000" cy="0"/>
          </a:xfrm>
          <a:prstGeom prst="rect"/>
          <a:noFill/>
          <a:ln w="9525">
            <a:noFill/>
            <a:miter lim="800000"/>
            <a:headEnd/>
            <a:tailEnd/>
          </a:ln>
          <a:effectLst/>
        </p:spPr>
        <p:txBody>
          <a:bodyPr anchor="ctr" wrap="none">
            <a:spAutoFit/>
          </a:bodyPr>
          <a:p>
            <a:endParaRPr lang="en-US"/>
          </a:p>
        </p:txBody>
      </p:sp>
      <p:sp>
        <p:nvSpPr>
          <p:cNvPr id="1049543" name="Rectangle 40"/>
          <p:cNvSpPr>
            <a:spLocks noChangeArrowheads="1"/>
          </p:cNvSpPr>
          <p:nvPr/>
        </p:nvSpPr>
        <p:spPr bwMode="auto">
          <a:xfrm>
            <a:off x="0" y="3128963"/>
            <a:ext cx="9144000" cy="0"/>
          </a:xfrm>
          <a:prstGeom prst="rect"/>
          <a:noFill/>
          <a:ln w="9525">
            <a:noFill/>
            <a:miter lim="800000"/>
            <a:headEnd/>
            <a:tailEnd/>
          </a:ln>
          <a:effectLst/>
        </p:spPr>
        <p:txBody>
          <a:bodyPr anchor="ctr" wrap="none">
            <a:spAutoFit/>
          </a:bodyPr>
          <a:p>
            <a:endParaRPr lang="en-US"/>
          </a:p>
        </p:txBody>
      </p:sp>
      <p:graphicFrame>
        <p:nvGraphicFramePr>
          <p:cNvPr id="4194432" name="Object 41"/>
          <p:cNvGraphicFramePr>
            <a:graphicFrameLocks noChangeAspect="1"/>
          </p:cNvGraphicFramePr>
          <p:nvPr/>
        </p:nvGraphicFramePr>
        <p:xfrm>
          <a:off x="5638800" y="3200400"/>
          <a:ext cx="3505200" cy="1066800"/>
        </p:xfrm>
        <a:graphic>
          <a:graphicData uri="http://schemas.openxmlformats.org/presentationml/2006/ole">
            <mc:AlternateContent xmlns:mc="http://schemas.openxmlformats.org/markup-compatibility/2006">
              <mc:Choice xmlns:v="urn:schemas-microsoft-com:vml" Requires="v">
                <p:oleObj name="Equation" r:id="rId7" spid="_x0000_s268361" imgH="596900" imgW="1879600" progId="Equation.3">
                  <p:embed/>
                </p:oleObj>
              </mc:Choice>
              <mc:Fallback>
                <p:oleObj name="Equation" r:id="rId7" imgH="596900" imgW="1879600" progId="Equation.3">
                  <p:embed/>
                  <p:pic>
                    <p:nvPicPr>
                      <p:cNvPr id="2097265" name="Picture 41"/>
                      <p:cNvPicPr>
                        <a:picLocks noChangeAspect="1" noChangeArrowheads="1"/>
                      </p:cNvPicPr>
                      <p:nvPr/>
                    </p:nvPicPr>
                    <p:blipFill>
                      <a:blip xmlns:r="http://schemas.openxmlformats.org/officeDocument/2006/relationships" r:embed="rId8">
                        <a:lum bright="100000"/>
                      </a:blip>
                      <a:srcRect/>
                      <a:stretch>
                        <a:fillRect/>
                      </a:stretch>
                    </p:blipFill>
                    <p:spPr bwMode="auto">
                      <a:xfrm>
                        <a:off x="5638800" y="3200400"/>
                        <a:ext cx="3505200" cy="1066800"/>
                      </a:xfrm>
                      <a:prstGeom prst="rect"/>
                      <a:noFill/>
                    </p:spPr>
                  </p:pic>
                </p:oleObj>
              </mc:Fallback>
            </mc:AlternateContent>
          </a:graphicData>
        </a:graphic>
      </p:graphicFrame>
      <p:sp>
        <p:nvSpPr>
          <p:cNvPr id="1049544" name="Rectangle 42"/>
          <p:cNvSpPr>
            <a:spLocks noChangeArrowheads="1"/>
          </p:cNvSpPr>
          <p:nvPr/>
        </p:nvSpPr>
        <p:spPr bwMode="auto">
          <a:xfrm>
            <a:off x="2133600" y="5029200"/>
            <a:ext cx="4806950" cy="579438"/>
          </a:xfrm>
          <a:prstGeom prst="rect"/>
          <a:noFill/>
          <a:ln w="9525">
            <a:noFill/>
            <a:miter lim="800000"/>
            <a:headEnd/>
            <a:tailEnd/>
          </a:ln>
          <a:effectLst/>
        </p:spPr>
        <p:txBody>
          <a:bodyPr anchor="ctr" wrap="none">
            <a:spAutoFit/>
          </a:bodyPr>
          <a:p>
            <a:pPr algn="r" rtl="1">
              <a:tabLst>
                <a:tab algn="l" pos="1341438"/>
              </a:tabLst>
            </a:pPr>
            <a:r>
              <a:rPr b="1" sz="3200" lang="fa-IR"/>
              <a:t>نکته: </a:t>
            </a:r>
            <a:r>
              <a:rPr b="1" sz="3200" lang="en-US"/>
              <a:t>X </a:t>
            </a:r>
            <a:r>
              <a:rPr b="1" sz="3200" lang="fa-IR"/>
              <a:t>  نقطه میانی طبقات است</a:t>
            </a:r>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428"/>
                                        </p:tgtEl>
                                        <p:attrNameLst>
                                          <p:attrName>style.visibility</p:attrName>
                                        </p:attrNameLst>
                                      </p:cBhvr>
                                      <p:to>
                                        <p:strVal val="visible"/>
                                      </p:to>
                                    </p:set>
                                    <p:anim calcmode="lin" valueType="num">
                                      <p:cBhvr>
                                        <p:cTn dur="1000" fill="hold" id="7"/>
                                        <p:tgtEl>
                                          <p:spTgt spid="4194428"/>
                                        </p:tgtEl>
                                        <p:attrNameLst>
                                          <p:attrName>ppt_w</p:attrName>
                                        </p:attrNameLst>
                                      </p:cBhvr>
                                      <p:tavLst>
                                        <p:tav tm="0">
                                          <p:val>
                                            <p:fltVal val="0.0"/>
                                          </p:val>
                                        </p:tav>
                                        <p:tav tm="100000">
                                          <p:val>
                                            <p:strVal val="#ppt_w"/>
                                          </p:val>
                                        </p:tav>
                                      </p:tavLst>
                                    </p:anim>
                                    <p:anim calcmode="lin" valueType="num">
                                      <p:cBhvr>
                                        <p:cTn dur="1000" fill="hold" id="8"/>
                                        <p:tgtEl>
                                          <p:spTgt spid="4194428"/>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429"/>
                                        </p:tgtEl>
                                        <p:attrNameLst>
                                          <p:attrName>style.visibility</p:attrName>
                                        </p:attrNameLst>
                                      </p:cBhvr>
                                      <p:to>
                                        <p:strVal val="visible"/>
                                      </p:to>
                                    </p:set>
                                    <p:anim calcmode="lin" valueType="num">
                                      <p:cBhvr>
                                        <p:cTn dur="1000" fill="hold" id="11"/>
                                        <p:tgtEl>
                                          <p:spTgt spid="4194429"/>
                                        </p:tgtEl>
                                        <p:attrNameLst>
                                          <p:attrName>ppt_w</p:attrName>
                                        </p:attrNameLst>
                                      </p:cBhvr>
                                      <p:tavLst>
                                        <p:tav tm="0">
                                          <p:val>
                                            <p:fltVal val="0.0"/>
                                          </p:val>
                                        </p:tav>
                                        <p:tav tm="100000">
                                          <p:val>
                                            <p:strVal val="#ppt_w"/>
                                          </p:val>
                                        </p:tav>
                                      </p:tavLst>
                                    </p:anim>
                                    <p:anim calcmode="lin" valueType="num">
                                      <p:cBhvr>
                                        <p:cTn dur="1000" fill="hold" id="12"/>
                                        <p:tgtEl>
                                          <p:spTgt spid="4194429"/>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49539"/>
                                        </p:tgtEl>
                                        <p:attrNameLst>
                                          <p:attrName>style.visibility</p:attrName>
                                        </p:attrNameLst>
                                      </p:cBhvr>
                                      <p:to>
                                        <p:strVal val="visible"/>
                                      </p:to>
                                    </p:set>
                                    <p:anim calcmode="lin" valueType="num">
                                      <p:cBhvr>
                                        <p:cTn dur="1000" fill="hold" id="15"/>
                                        <p:tgtEl>
                                          <p:spTgt spid="1049539"/>
                                        </p:tgtEl>
                                        <p:attrNameLst>
                                          <p:attrName>ppt_w</p:attrName>
                                        </p:attrNameLst>
                                      </p:cBhvr>
                                      <p:tavLst>
                                        <p:tav tm="0">
                                          <p:val>
                                            <p:fltVal val="0.0"/>
                                          </p:val>
                                        </p:tav>
                                        <p:tav tm="100000">
                                          <p:val>
                                            <p:strVal val="#ppt_w"/>
                                          </p:val>
                                        </p:tav>
                                      </p:tavLst>
                                    </p:anim>
                                    <p:anim calcmode="lin" valueType="num">
                                      <p:cBhvr>
                                        <p:cTn dur="1000" fill="hold" id="16"/>
                                        <p:tgtEl>
                                          <p:spTgt spid="1049539"/>
                                        </p:tgtEl>
                                        <p:attrNameLst>
                                          <p:attrName>ppt_h</p:attrName>
                                        </p:attrNameLst>
                                      </p:cBhvr>
                                      <p:tavLst>
                                        <p:tav tm="0">
                                          <p:val>
                                            <p:fltVal val="0.0"/>
                                          </p:val>
                                        </p:tav>
                                        <p:tav tm="100000">
                                          <p:val>
                                            <p:strVal val="#ppt_h"/>
                                          </p:val>
                                        </p:tav>
                                      </p:tavLst>
                                    </p:anim>
                                  </p:childTnLst>
                                </p:cTn>
                              </p:par>
                              <p:par>
                                <p:cTn fill="hold" grpId="0" id="17" nodeType="withEffect" presetClass="entr" presetID="23" presetSubtype="16">
                                  <p:stCondLst>
                                    <p:cond delay="0"/>
                                  </p:stCondLst>
                                  <p:childTnLst>
                                    <p:set>
                                      <p:cBhvr>
                                        <p:cTn dur="1" fill="hold" id="18">
                                          <p:stCondLst>
                                            <p:cond delay="0"/>
                                          </p:stCondLst>
                                        </p:cTn>
                                        <p:tgtEl>
                                          <p:spTgt spid="1049540"/>
                                        </p:tgtEl>
                                        <p:attrNameLst>
                                          <p:attrName>style.visibility</p:attrName>
                                        </p:attrNameLst>
                                      </p:cBhvr>
                                      <p:to>
                                        <p:strVal val="visible"/>
                                      </p:to>
                                    </p:set>
                                    <p:anim calcmode="lin" valueType="num">
                                      <p:cBhvr>
                                        <p:cTn dur="1000" fill="hold" id="19"/>
                                        <p:tgtEl>
                                          <p:spTgt spid="1049540"/>
                                        </p:tgtEl>
                                        <p:attrNameLst>
                                          <p:attrName>ppt_w</p:attrName>
                                        </p:attrNameLst>
                                      </p:cBhvr>
                                      <p:tavLst>
                                        <p:tav tm="0">
                                          <p:val>
                                            <p:fltVal val="0.0"/>
                                          </p:val>
                                        </p:tav>
                                        <p:tav tm="100000">
                                          <p:val>
                                            <p:strVal val="#ppt_w"/>
                                          </p:val>
                                        </p:tav>
                                      </p:tavLst>
                                    </p:anim>
                                    <p:anim calcmode="lin" valueType="num">
                                      <p:cBhvr>
                                        <p:cTn dur="1000" fill="hold" id="20"/>
                                        <p:tgtEl>
                                          <p:spTgt spid="1049540"/>
                                        </p:tgtEl>
                                        <p:attrNameLst>
                                          <p:attrName>ppt_h</p:attrName>
                                        </p:attrNameLst>
                                      </p:cBhvr>
                                      <p:tavLst>
                                        <p:tav tm="0">
                                          <p:val>
                                            <p:fltVal val="0.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4194431"/>
                                        </p:tgtEl>
                                        <p:attrNameLst>
                                          <p:attrName>style.visibility</p:attrName>
                                        </p:attrNameLst>
                                      </p:cBhvr>
                                      <p:to>
                                        <p:strVal val="visible"/>
                                      </p:to>
                                    </p:set>
                                    <p:anim calcmode="lin" valueType="num">
                                      <p:cBhvr>
                                        <p:cTn dur="1000" fill="hold" id="23"/>
                                        <p:tgtEl>
                                          <p:spTgt spid="4194431"/>
                                        </p:tgtEl>
                                        <p:attrNameLst>
                                          <p:attrName>ppt_w</p:attrName>
                                        </p:attrNameLst>
                                      </p:cBhvr>
                                      <p:tavLst>
                                        <p:tav tm="0">
                                          <p:val>
                                            <p:fltVal val="0.0"/>
                                          </p:val>
                                        </p:tav>
                                        <p:tav tm="100000">
                                          <p:val>
                                            <p:strVal val="#ppt_w"/>
                                          </p:val>
                                        </p:tav>
                                      </p:tavLst>
                                    </p:anim>
                                    <p:anim calcmode="lin" valueType="num">
                                      <p:cBhvr>
                                        <p:cTn dur="1000" fill="hold" id="24"/>
                                        <p:tgtEl>
                                          <p:spTgt spid="4194431"/>
                                        </p:tgtEl>
                                        <p:attrNameLst>
                                          <p:attrName>ppt_h</p:attrName>
                                        </p:attrNameLst>
                                      </p:cBhvr>
                                      <p:tavLst>
                                        <p:tav tm="0">
                                          <p:val>
                                            <p:fltVal val="0.0"/>
                                          </p:val>
                                        </p:tav>
                                        <p:tav tm="100000">
                                          <p:val>
                                            <p:strVal val="#ppt_h"/>
                                          </p:val>
                                        </p:tav>
                                      </p:tavLst>
                                    </p:anim>
                                  </p:childTnLst>
                                </p:cTn>
                              </p:par>
                              <p:par>
                                <p:cTn fill="hold" id="25" nodeType="withEffect" presetClass="entr" presetID="23" presetSubtype="16">
                                  <p:stCondLst>
                                    <p:cond delay="0"/>
                                  </p:stCondLst>
                                  <p:childTnLst>
                                    <p:set>
                                      <p:cBhvr>
                                        <p:cTn dur="1" fill="hold" id="26">
                                          <p:stCondLst>
                                            <p:cond delay="0"/>
                                          </p:stCondLst>
                                        </p:cTn>
                                        <p:tgtEl>
                                          <p:spTgt spid="4194432"/>
                                        </p:tgtEl>
                                        <p:attrNameLst>
                                          <p:attrName>style.visibility</p:attrName>
                                        </p:attrNameLst>
                                      </p:cBhvr>
                                      <p:to>
                                        <p:strVal val="visible"/>
                                      </p:to>
                                    </p:set>
                                    <p:anim calcmode="lin" valueType="num">
                                      <p:cBhvr>
                                        <p:cTn dur="1000" fill="hold" id="27"/>
                                        <p:tgtEl>
                                          <p:spTgt spid="4194432"/>
                                        </p:tgtEl>
                                        <p:attrNameLst>
                                          <p:attrName>ppt_w</p:attrName>
                                        </p:attrNameLst>
                                      </p:cBhvr>
                                      <p:tavLst>
                                        <p:tav tm="0">
                                          <p:val>
                                            <p:fltVal val="0.0"/>
                                          </p:val>
                                        </p:tav>
                                        <p:tav tm="100000">
                                          <p:val>
                                            <p:strVal val="#ppt_w"/>
                                          </p:val>
                                        </p:tav>
                                      </p:tavLst>
                                    </p:anim>
                                    <p:anim calcmode="lin" valueType="num">
                                      <p:cBhvr>
                                        <p:cTn dur="1000" fill="hold" id="28"/>
                                        <p:tgtEl>
                                          <p:spTgt spid="4194432"/>
                                        </p:tgtEl>
                                        <p:attrNameLst>
                                          <p:attrName>ppt_h</p:attrName>
                                        </p:attrNameLst>
                                      </p:cBhvr>
                                      <p:tavLst>
                                        <p:tav tm="0">
                                          <p:val>
                                            <p:fltVal val="0.0"/>
                                          </p:val>
                                        </p:tav>
                                        <p:tav tm="100000">
                                          <p:val>
                                            <p:strVal val="#ppt_h"/>
                                          </p:val>
                                        </p:tav>
                                      </p:tavLst>
                                    </p:anim>
                                  </p:childTnLst>
                                </p:cTn>
                              </p:par>
                              <p:par>
                                <p:cTn fill="hold" grpId="0" id="29" nodeType="withEffect" presetClass="entr" presetID="23" presetSubtype="16">
                                  <p:stCondLst>
                                    <p:cond delay="0"/>
                                  </p:stCondLst>
                                  <p:childTnLst>
                                    <p:set>
                                      <p:cBhvr>
                                        <p:cTn dur="1" fill="hold" id="30">
                                          <p:stCondLst>
                                            <p:cond delay="0"/>
                                          </p:stCondLst>
                                        </p:cTn>
                                        <p:tgtEl>
                                          <p:spTgt spid="1049544"/>
                                        </p:tgtEl>
                                        <p:attrNameLst>
                                          <p:attrName>style.visibility</p:attrName>
                                        </p:attrNameLst>
                                      </p:cBhvr>
                                      <p:to>
                                        <p:strVal val="visible"/>
                                      </p:to>
                                    </p:set>
                                    <p:anim calcmode="lin" valueType="num">
                                      <p:cBhvr>
                                        <p:cTn dur="1000" fill="hold" id="31"/>
                                        <p:tgtEl>
                                          <p:spTgt spid="1049544"/>
                                        </p:tgtEl>
                                        <p:attrNameLst>
                                          <p:attrName>ppt_w</p:attrName>
                                        </p:attrNameLst>
                                      </p:cBhvr>
                                      <p:tavLst>
                                        <p:tav tm="0">
                                          <p:val>
                                            <p:fltVal val="0.0"/>
                                          </p:val>
                                        </p:tav>
                                        <p:tav tm="100000">
                                          <p:val>
                                            <p:strVal val="#ppt_w"/>
                                          </p:val>
                                        </p:tav>
                                      </p:tavLst>
                                    </p:anim>
                                    <p:anim calcmode="lin" valueType="num">
                                      <p:cBhvr>
                                        <p:cTn dur="1000" fill="hold" id="32"/>
                                        <p:tgtEl>
                                          <p:spTgt spid="1049544"/>
                                        </p:tgtEl>
                                        <p:attrNameLst>
                                          <p:attrName>ppt_h</p:attrName>
                                        </p:attrNameLst>
                                      </p:cBhvr>
                                      <p:tavLst>
                                        <p:tav tm="0">
                                          <p:val>
                                            <p:fltVal val="0.0"/>
                                          </p:val>
                                        </p:tav>
                                        <p:tav tm="100000">
                                          <p:val>
                                            <p:strVal val="#ppt_h"/>
                                          </p:val>
                                        </p:tav>
                                      </p:tavLst>
                                    </p:anim>
                                  </p:childTnLst>
                                </p:cTn>
                              </p:par>
                              <p:par>
                                <p:cTn fill="hold" id="33" nodeType="withEffect" presetClass="entr" presetID="23" presetSubtype="16">
                                  <p:stCondLst>
                                    <p:cond delay="0"/>
                                  </p:stCondLst>
                                  <p:childTnLst>
                                    <p:set>
                                      <p:cBhvr>
                                        <p:cTn dur="1" fill="hold" id="34">
                                          <p:stCondLst>
                                            <p:cond delay="0"/>
                                          </p:stCondLst>
                                        </p:cTn>
                                        <p:tgtEl>
                                          <p:spTgt spid="4194430"/>
                                        </p:tgtEl>
                                        <p:attrNameLst>
                                          <p:attrName>style.visibility</p:attrName>
                                        </p:attrNameLst>
                                      </p:cBhvr>
                                      <p:to>
                                        <p:strVal val="visible"/>
                                      </p:to>
                                    </p:set>
                                    <p:anim calcmode="lin" valueType="num">
                                      <p:cBhvr>
                                        <p:cTn dur="1000" fill="hold" id="35"/>
                                        <p:tgtEl>
                                          <p:spTgt spid="4194430"/>
                                        </p:tgtEl>
                                        <p:attrNameLst>
                                          <p:attrName>ppt_w</p:attrName>
                                        </p:attrNameLst>
                                      </p:cBhvr>
                                      <p:tavLst>
                                        <p:tav tm="0">
                                          <p:val>
                                            <p:fltVal val="0.0"/>
                                          </p:val>
                                        </p:tav>
                                        <p:tav tm="100000">
                                          <p:val>
                                            <p:strVal val="#ppt_w"/>
                                          </p:val>
                                        </p:tav>
                                      </p:tavLst>
                                    </p:anim>
                                    <p:anim calcmode="lin" valueType="num">
                                      <p:cBhvr>
                                        <p:cTn dur="1000" fill="hold" id="36"/>
                                        <p:tgtEl>
                                          <p:spTgt spid="4194430"/>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39" grpId="0"/>
      <p:bldP spid="1049540" grpId="0"/>
      <p:bldP spid="1049544"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694" name=""/>
        <p:cNvGrpSpPr/>
        <p:nvPr/>
      </p:nvGrpSpPr>
      <p:grpSpPr>
        <a:xfrm>
          <a:off x="0" y="0"/>
          <a:ext cx="0" cy="0"/>
          <a:chOff x="0" y="0"/>
          <a:chExt cx="0" cy="0"/>
        </a:xfrm>
      </p:grpSpPr>
      <p:sp>
        <p:nvSpPr>
          <p:cNvPr id="1049548" name="Rectangle 2"/>
          <p:cNvSpPr>
            <a:spLocks noGrp="1" noChangeArrowheads="1"/>
          </p:cNvSpPr>
          <p:nvPr>
            <p:ph type="title"/>
          </p:nvPr>
        </p:nvSpPr>
        <p:spPr/>
        <p:txBody>
          <a:bodyPr/>
          <a:p>
            <a:pPr rtl="1"/>
            <a:r>
              <a:rPr b="1" sz="4000" lang="fa-IR"/>
              <a:t>مثال روش سوم(میانگین فرضی)</a:t>
            </a:r>
            <a:endParaRPr b="1" sz="4000" lang="en-US"/>
          </a:p>
        </p:txBody>
      </p:sp>
      <p:sp>
        <p:nvSpPr>
          <p:cNvPr id="1049549" name="Rectangle 3"/>
          <p:cNvSpPr>
            <a:spLocks noGrp="1" noChangeArrowheads="1"/>
          </p:cNvSpPr>
          <p:nvPr>
            <p:ph type="body" idx="1"/>
          </p:nvPr>
        </p:nvSpPr>
        <p:spPr>
          <a:xfrm>
            <a:off x="2209800" y="5410200"/>
            <a:ext cx="5181600" cy="609600"/>
          </a:xfrm>
        </p:spPr>
        <p:txBody>
          <a:bodyPr/>
          <a:p>
            <a:pPr algn="r" rtl="1">
              <a:buFont typeface="Wingdings" pitchFamily="2" charset="2"/>
              <a:buNone/>
            </a:pPr>
            <a:r>
              <a:rPr b="1" lang="en-US"/>
              <a:t>  </a:t>
            </a:r>
            <a:r>
              <a:rPr b="1" lang="fa-IR"/>
              <a:t>نکته: </a:t>
            </a:r>
            <a:r>
              <a:rPr b="1" lang="en-US"/>
              <a:t>X</a:t>
            </a:r>
            <a:r>
              <a:rPr b="1" lang="fa-IR"/>
              <a:t> نماینده طبقات نیست</a:t>
            </a:r>
            <a:endParaRPr b="1" lang="en-US"/>
          </a:p>
        </p:txBody>
      </p:sp>
      <p:graphicFrame>
        <p:nvGraphicFramePr>
          <p:cNvPr id="4194433" name="Object 4"/>
          <p:cNvGraphicFramePr>
            <a:graphicFrameLocks noChangeAspect="1"/>
          </p:cNvGraphicFramePr>
          <p:nvPr/>
        </p:nvGraphicFramePr>
        <p:xfrm>
          <a:off x="3733800" y="1752600"/>
          <a:ext cx="293688" cy="533400"/>
        </p:xfrm>
        <a:graphic>
          <a:graphicData uri="http://schemas.openxmlformats.org/presentationml/2006/ole">
            <mc:AlternateContent xmlns:mc="http://schemas.openxmlformats.org/markup-compatibility/2006">
              <mc:Choice xmlns:v="urn:schemas-microsoft-com:vml" Requires="v">
                <p:oleObj name="Equation" r:id="rId1" spid="_x0000_s270407" imgH="190417" imgW="101556" progId="Equation.3">
                  <p:embed/>
                </p:oleObj>
              </mc:Choice>
              <mc:Fallback>
                <p:oleObj name="Equation" r:id="rId1" imgH="190417" imgW="101556" progId="Equation.3">
                  <p:embed/>
                  <p:pic>
                    <p:nvPicPr>
                      <p:cNvPr id="2097266"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3733800" y="1752600"/>
                        <a:ext cx="293688" cy="533400"/>
                      </a:xfrm>
                      <a:prstGeom prst="rect"/>
                      <a:noFill/>
                    </p:spPr>
                  </p:pic>
                </p:oleObj>
              </mc:Fallback>
            </mc:AlternateContent>
          </a:graphicData>
        </a:graphic>
      </p:graphicFrame>
      <p:graphicFrame>
        <p:nvGraphicFramePr>
          <p:cNvPr id="4194434" name="Object 5"/>
          <p:cNvGraphicFramePr>
            <a:graphicFrameLocks noChangeAspect="1"/>
          </p:cNvGraphicFramePr>
          <p:nvPr/>
        </p:nvGraphicFramePr>
        <p:xfrm>
          <a:off x="2895600" y="1752600"/>
          <a:ext cx="292100" cy="533400"/>
        </p:xfrm>
        <a:graphic>
          <a:graphicData uri="http://schemas.openxmlformats.org/presentationml/2006/ole">
            <mc:AlternateContent xmlns:mc="http://schemas.openxmlformats.org/markup-compatibility/2006">
              <mc:Choice xmlns:v="urn:schemas-microsoft-com:vml" Requires="v">
                <p:oleObj name="Equation" r:id="rId3" spid="_x0000_s270408" imgH="190417" imgW="101556" progId="Equation.3">
                  <p:embed/>
                </p:oleObj>
              </mc:Choice>
              <mc:Fallback>
                <p:oleObj name="Equation" r:id="rId3" imgH="190417" imgW="101556" progId="Equation.3">
                  <p:embed/>
                  <p:pic>
                    <p:nvPicPr>
                      <p:cNvPr id="2097267" name="Picture 5"/>
                      <p:cNvPicPr>
                        <a:picLocks noChangeAspect="1" noChangeArrowheads="1"/>
                      </p:cNvPicPr>
                      <p:nvPr/>
                    </p:nvPicPr>
                    <p:blipFill>
                      <a:blip xmlns:r="http://schemas.openxmlformats.org/officeDocument/2006/relationships" r:embed="rId4">
                        <a:lum bright="100000"/>
                      </a:blip>
                      <a:srcRect/>
                      <a:stretch>
                        <a:fillRect/>
                      </a:stretch>
                    </p:blipFill>
                    <p:spPr bwMode="auto">
                      <a:xfrm>
                        <a:off x="2895600" y="1752600"/>
                        <a:ext cx="292100" cy="533400"/>
                      </a:xfrm>
                      <a:prstGeom prst="rect"/>
                      <a:noFill/>
                    </p:spPr>
                  </p:pic>
                </p:oleObj>
              </mc:Fallback>
            </mc:AlternateContent>
          </a:graphicData>
        </a:graphic>
      </p:graphicFrame>
      <p:sp>
        <p:nvSpPr>
          <p:cNvPr id="1049550" name="Rectangle 6"/>
          <p:cNvSpPr>
            <a:spLocks noChangeArrowheads="1"/>
          </p:cNvSpPr>
          <p:nvPr/>
        </p:nvSpPr>
        <p:spPr bwMode="auto">
          <a:xfrm>
            <a:off x="2514600" y="1828800"/>
            <a:ext cx="441325" cy="519113"/>
          </a:xfrm>
          <a:prstGeom prst="rect"/>
          <a:noFill/>
          <a:ln w="9525">
            <a:noFill/>
            <a:miter lim="800000"/>
            <a:headEnd/>
            <a:tailEnd/>
          </a:ln>
          <a:effectLst/>
        </p:spPr>
        <p:txBody>
          <a:bodyPr wrap="none">
            <a:spAutoFit/>
          </a:bodyPr>
          <a:p>
            <a:r>
              <a:rPr b="1" sz="2800" lang="en-US">
                <a:latin typeface="Times New Roman" pitchFamily="18" charset="0"/>
                <a:cs typeface="Times New Roman" pitchFamily="18" charset="0"/>
              </a:rPr>
              <a:t>X</a:t>
            </a:r>
            <a:endParaRPr b="1" sz="2800" lang="en-US">
              <a:latin typeface="Arial" charset="0"/>
            </a:endParaRPr>
          </a:p>
        </p:txBody>
      </p:sp>
      <p:sp>
        <p:nvSpPr>
          <p:cNvPr id="1049551" name="Rectangle 7"/>
          <p:cNvSpPr>
            <a:spLocks noChangeArrowheads="1"/>
          </p:cNvSpPr>
          <p:nvPr/>
        </p:nvSpPr>
        <p:spPr bwMode="auto">
          <a:xfrm>
            <a:off x="3200400" y="1828800"/>
            <a:ext cx="658813" cy="519113"/>
          </a:xfrm>
          <a:prstGeom prst="rect"/>
          <a:noFill/>
          <a:ln w="9525">
            <a:noFill/>
            <a:miter lim="800000"/>
            <a:headEnd/>
            <a:tailEnd/>
          </a:ln>
          <a:effectLst/>
        </p:spPr>
        <p:txBody>
          <a:bodyPr wrap="none">
            <a:spAutoFit/>
          </a:bodyPr>
          <a:p>
            <a:r>
              <a:rPr b="1" sz="2800" lang="en-US">
                <a:latin typeface="Times New Roman" pitchFamily="18" charset="0"/>
                <a:cs typeface="Times New Roman" pitchFamily="18" charset="0"/>
              </a:rPr>
              <a:t>FX</a:t>
            </a:r>
            <a:endParaRPr b="1" sz="2800" lang="en-US">
              <a:latin typeface="Arial" charset="0"/>
            </a:endParaRPr>
          </a:p>
        </p:txBody>
      </p:sp>
      <p:graphicFrame>
        <p:nvGraphicFramePr>
          <p:cNvPr id="4194435" name="Group 8"/>
          <p:cNvGraphicFramePr>
            <a:graphicFrameLocks noGrp="1"/>
          </p:cNvGraphicFramePr>
          <p:nvPr/>
        </p:nvGraphicFramePr>
        <p:xfrm>
          <a:off x="228600" y="1828800"/>
          <a:ext cx="4495800" cy="2834640"/>
        </p:xfrm>
        <a:graphic>
          <a:graphicData uri="http://schemas.openxmlformats.org/drawingml/2006/table">
            <a:tbl>
              <a:tblPr/>
              <a:tblGrid>
                <a:gridCol w="1220788"/>
                <a:gridCol w="533400"/>
                <a:gridCol w="606425"/>
                <a:gridCol w="604837"/>
                <a:gridCol w="727075"/>
                <a:gridCol w="803275"/>
              </a:tblGrid>
              <a:tr h="320675">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X</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F</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X</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FX</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006475">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4- 2</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7- 5</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10- 8</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13- 11</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0</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9</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0</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9</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8</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0</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0</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320675">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8</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6</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14</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19</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7</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49552" name="Rectangle 38"/>
          <p:cNvSpPr>
            <a:spLocks noChangeArrowheads="1"/>
          </p:cNvSpPr>
          <p:nvPr/>
        </p:nvSpPr>
        <p:spPr bwMode="auto">
          <a:xfrm>
            <a:off x="0" y="3186113"/>
            <a:ext cx="9144000" cy="0"/>
          </a:xfrm>
          <a:prstGeom prst="rect"/>
          <a:noFill/>
          <a:ln w="9525">
            <a:noFill/>
            <a:miter lim="800000"/>
            <a:headEnd/>
            <a:tailEnd/>
          </a:ln>
          <a:effectLst/>
        </p:spPr>
        <p:txBody>
          <a:bodyPr anchor="ctr" wrap="none">
            <a:spAutoFit/>
          </a:bodyPr>
          <a:p>
            <a:endParaRPr lang="en-US"/>
          </a:p>
        </p:txBody>
      </p:sp>
      <p:graphicFrame>
        <p:nvGraphicFramePr>
          <p:cNvPr id="4194436" name="Object 39"/>
          <p:cNvGraphicFramePr>
            <a:graphicFrameLocks noChangeAspect="1"/>
          </p:cNvGraphicFramePr>
          <p:nvPr/>
        </p:nvGraphicFramePr>
        <p:xfrm>
          <a:off x="5029200" y="2209800"/>
          <a:ext cx="3352800" cy="977900"/>
        </p:xfrm>
        <a:graphic>
          <a:graphicData uri="http://schemas.openxmlformats.org/presentationml/2006/ole">
            <mc:AlternateContent xmlns:mc="http://schemas.openxmlformats.org/markup-compatibility/2006">
              <mc:Choice xmlns:v="urn:schemas-microsoft-com:vml" Requires="v">
                <p:oleObj name="Equation" r:id="rId5" spid="_x0000_s270409" imgH="482600" imgW="1663700" progId="Equation.3">
                  <p:embed/>
                </p:oleObj>
              </mc:Choice>
              <mc:Fallback>
                <p:oleObj name="Equation" r:id="rId5" imgH="482600" imgW="1663700" progId="Equation.3">
                  <p:embed/>
                  <p:pic>
                    <p:nvPicPr>
                      <p:cNvPr id="2097268" name="Picture 39"/>
                      <p:cNvPicPr>
                        <a:picLocks noChangeAspect="1" noChangeArrowheads="1"/>
                      </p:cNvPicPr>
                      <p:nvPr/>
                    </p:nvPicPr>
                    <p:blipFill>
                      <a:blip xmlns:r="http://schemas.openxmlformats.org/officeDocument/2006/relationships" r:embed="rId6">
                        <a:lum bright="100000"/>
                      </a:blip>
                      <a:srcRect/>
                      <a:stretch>
                        <a:fillRect/>
                      </a:stretch>
                    </p:blipFill>
                    <p:spPr bwMode="auto">
                      <a:xfrm>
                        <a:off x="5029200" y="2209800"/>
                        <a:ext cx="3352800" cy="977900"/>
                      </a:xfrm>
                      <a:prstGeom prst="rect"/>
                      <a:noFill/>
                    </p:spPr>
                  </p:pic>
                </p:oleObj>
              </mc:Fallback>
            </mc:AlternateContent>
          </a:graphicData>
        </a:graphic>
      </p:graphicFrame>
      <p:sp>
        <p:nvSpPr>
          <p:cNvPr id="1049553" name="Rectangle 40"/>
          <p:cNvSpPr>
            <a:spLocks noChangeArrowheads="1"/>
          </p:cNvSpPr>
          <p:nvPr/>
        </p:nvSpPr>
        <p:spPr bwMode="auto">
          <a:xfrm>
            <a:off x="0" y="3671888"/>
            <a:ext cx="9144000" cy="0"/>
          </a:xfrm>
          <a:prstGeom prst="rect"/>
          <a:noFill/>
          <a:ln w="9525">
            <a:noFill/>
            <a:miter lim="800000"/>
            <a:headEnd/>
            <a:tailEnd/>
          </a:ln>
          <a:effectLst/>
        </p:spPr>
        <p:txBody>
          <a:bodyPr anchor="ctr" wrap="none">
            <a:spAutoFit/>
          </a:bodyPr>
          <a:p>
            <a:endParaRPr lang="en-US"/>
          </a:p>
        </p:txBody>
      </p:sp>
      <p:sp>
        <p:nvSpPr>
          <p:cNvPr id="1049554" name="Rectangle 41"/>
          <p:cNvSpPr>
            <a:spLocks noChangeArrowheads="1"/>
          </p:cNvSpPr>
          <p:nvPr/>
        </p:nvSpPr>
        <p:spPr bwMode="auto">
          <a:xfrm>
            <a:off x="0" y="3214688"/>
            <a:ext cx="9144000" cy="0"/>
          </a:xfrm>
          <a:prstGeom prst="rect"/>
          <a:noFill/>
          <a:ln w="9525">
            <a:noFill/>
            <a:miter lim="800000"/>
            <a:headEnd/>
            <a:tailEnd/>
          </a:ln>
          <a:effectLst/>
        </p:spPr>
        <p:txBody>
          <a:bodyPr anchor="ctr" wrap="none">
            <a:spAutoFit/>
          </a:bodyPr>
          <a:p>
            <a:endParaRPr lang="en-US"/>
          </a:p>
        </p:txBody>
      </p:sp>
      <p:graphicFrame>
        <p:nvGraphicFramePr>
          <p:cNvPr id="4194437" name="Object 42"/>
          <p:cNvGraphicFramePr>
            <a:graphicFrameLocks noChangeAspect="1"/>
          </p:cNvGraphicFramePr>
          <p:nvPr/>
        </p:nvGraphicFramePr>
        <p:xfrm>
          <a:off x="4953000" y="3733800"/>
          <a:ext cx="3733800" cy="914400"/>
        </p:xfrm>
        <a:graphic>
          <a:graphicData uri="http://schemas.openxmlformats.org/presentationml/2006/ole">
            <mc:AlternateContent xmlns:mc="http://schemas.openxmlformats.org/markup-compatibility/2006">
              <mc:Choice xmlns:v="urn:schemas-microsoft-com:vml" Requires="v">
                <p:oleObj name="Equation" r:id="rId7" spid="_x0000_s270410" imgH="431800" imgW="1816100" progId="Equation.3">
                  <p:embed/>
                </p:oleObj>
              </mc:Choice>
              <mc:Fallback>
                <p:oleObj name="Equation" r:id="rId7" imgH="431800" imgW="1816100" progId="Equation.3">
                  <p:embed/>
                  <p:pic>
                    <p:nvPicPr>
                      <p:cNvPr id="2097269" name="Picture 42"/>
                      <p:cNvPicPr>
                        <a:picLocks noChangeAspect="1" noChangeArrowheads="1"/>
                      </p:cNvPicPr>
                      <p:nvPr/>
                    </p:nvPicPr>
                    <p:blipFill>
                      <a:blip xmlns:r="http://schemas.openxmlformats.org/officeDocument/2006/relationships" r:embed="rId8">
                        <a:lum bright="100000"/>
                      </a:blip>
                      <a:srcRect/>
                      <a:stretch>
                        <a:fillRect/>
                      </a:stretch>
                    </p:blipFill>
                    <p:spPr bwMode="auto">
                      <a:xfrm>
                        <a:off x="4953000" y="3733800"/>
                        <a:ext cx="3733800" cy="91440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1049549">
                                            <p:txEl>
                                              <p:pRg st="0" end="0"/>
                                            </p:txEl>
                                          </p:spTgt>
                                        </p:tgtEl>
                                        <p:attrNameLst>
                                          <p:attrName>style.visibility</p:attrName>
                                        </p:attrNameLst>
                                      </p:cBhvr>
                                      <p:to>
                                        <p:strVal val="visible"/>
                                      </p:to>
                                    </p:set>
                                    <p:anim calcmode="lin" valueType="num">
                                      <p:cBhvr>
                                        <p:cTn dur="1000" fill="hold" id="7"/>
                                        <p:tgtEl>
                                          <p:spTgt spid="1049549">
                                            <p:txEl>
                                              <p:pRg st="0" end="0"/>
                                            </p:txEl>
                                          </p:spTgt>
                                        </p:tgtEl>
                                        <p:attrNameLst>
                                          <p:attrName>ppt_w</p:attrName>
                                        </p:attrNameLst>
                                      </p:cBhvr>
                                      <p:tavLst>
                                        <p:tav tm="0">
                                          <p:val>
                                            <p:fltVal val="0.0"/>
                                          </p:val>
                                        </p:tav>
                                        <p:tav tm="100000">
                                          <p:val>
                                            <p:strVal val="#ppt_w"/>
                                          </p:val>
                                        </p:tav>
                                      </p:tavLst>
                                    </p:anim>
                                    <p:anim calcmode="lin" valueType="num">
                                      <p:cBhvr>
                                        <p:cTn dur="1000" fill="hold" id="8"/>
                                        <p:tgtEl>
                                          <p:spTgt spid="1049549">
                                            <p:txEl>
                                              <p:pRg st="0" end="0"/>
                                            </p:txEl>
                                          </p:spTgt>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433"/>
                                        </p:tgtEl>
                                        <p:attrNameLst>
                                          <p:attrName>style.visibility</p:attrName>
                                        </p:attrNameLst>
                                      </p:cBhvr>
                                      <p:to>
                                        <p:strVal val="visible"/>
                                      </p:to>
                                    </p:set>
                                    <p:anim calcmode="lin" valueType="num">
                                      <p:cBhvr>
                                        <p:cTn dur="1000" fill="hold" id="11"/>
                                        <p:tgtEl>
                                          <p:spTgt spid="4194433"/>
                                        </p:tgtEl>
                                        <p:attrNameLst>
                                          <p:attrName>ppt_w</p:attrName>
                                        </p:attrNameLst>
                                      </p:cBhvr>
                                      <p:tavLst>
                                        <p:tav tm="0">
                                          <p:val>
                                            <p:fltVal val="0.0"/>
                                          </p:val>
                                        </p:tav>
                                        <p:tav tm="100000">
                                          <p:val>
                                            <p:strVal val="#ppt_w"/>
                                          </p:val>
                                        </p:tav>
                                      </p:tavLst>
                                    </p:anim>
                                    <p:anim calcmode="lin" valueType="num">
                                      <p:cBhvr>
                                        <p:cTn dur="1000" fill="hold" id="12"/>
                                        <p:tgtEl>
                                          <p:spTgt spid="4194433"/>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434"/>
                                        </p:tgtEl>
                                        <p:attrNameLst>
                                          <p:attrName>style.visibility</p:attrName>
                                        </p:attrNameLst>
                                      </p:cBhvr>
                                      <p:to>
                                        <p:strVal val="visible"/>
                                      </p:to>
                                    </p:set>
                                    <p:anim calcmode="lin" valueType="num">
                                      <p:cBhvr>
                                        <p:cTn dur="1000" fill="hold" id="15"/>
                                        <p:tgtEl>
                                          <p:spTgt spid="4194434"/>
                                        </p:tgtEl>
                                        <p:attrNameLst>
                                          <p:attrName>ppt_w</p:attrName>
                                        </p:attrNameLst>
                                      </p:cBhvr>
                                      <p:tavLst>
                                        <p:tav tm="0">
                                          <p:val>
                                            <p:fltVal val="0.0"/>
                                          </p:val>
                                        </p:tav>
                                        <p:tav tm="100000">
                                          <p:val>
                                            <p:strVal val="#ppt_w"/>
                                          </p:val>
                                        </p:tav>
                                      </p:tavLst>
                                    </p:anim>
                                    <p:anim calcmode="lin" valueType="num">
                                      <p:cBhvr>
                                        <p:cTn dur="1000" fill="hold" id="16"/>
                                        <p:tgtEl>
                                          <p:spTgt spid="4194434"/>
                                        </p:tgtEl>
                                        <p:attrNameLst>
                                          <p:attrName>ppt_h</p:attrName>
                                        </p:attrNameLst>
                                      </p:cBhvr>
                                      <p:tavLst>
                                        <p:tav tm="0">
                                          <p:val>
                                            <p:fltVal val="0.0"/>
                                          </p:val>
                                        </p:tav>
                                        <p:tav tm="100000">
                                          <p:val>
                                            <p:strVal val="#ppt_h"/>
                                          </p:val>
                                        </p:tav>
                                      </p:tavLst>
                                    </p:anim>
                                  </p:childTnLst>
                                </p:cTn>
                              </p:par>
                              <p:par>
                                <p:cTn fill="hold" grpId="0" id="17" nodeType="withEffect" presetClass="entr" presetID="23" presetSubtype="16">
                                  <p:stCondLst>
                                    <p:cond delay="0"/>
                                  </p:stCondLst>
                                  <p:childTnLst>
                                    <p:set>
                                      <p:cBhvr>
                                        <p:cTn dur="1" fill="hold" id="18">
                                          <p:stCondLst>
                                            <p:cond delay="0"/>
                                          </p:stCondLst>
                                        </p:cTn>
                                        <p:tgtEl>
                                          <p:spTgt spid="1049550"/>
                                        </p:tgtEl>
                                        <p:attrNameLst>
                                          <p:attrName>style.visibility</p:attrName>
                                        </p:attrNameLst>
                                      </p:cBhvr>
                                      <p:to>
                                        <p:strVal val="visible"/>
                                      </p:to>
                                    </p:set>
                                    <p:anim calcmode="lin" valueType="num">
                                      <p:cBhvr>
                                        <p:cTn dur="1000" fill="hold" id="19"/>
                                        <p:tgtEl>
                                          <p:spTgt spid="1049550"/>
                                        </p:tgtEl>
                                        <p:attrNameLst>
                                          <p:attrName>ppt_w</p:attrName>
                                        </p:attrNameLst>
                                      </p:cBhvr>
                                      <p:tavLst>
                                        <p:tav tm="0">
                                          <p:val>
                                            <p:fltVal val="0.0"/>
                                          </p:val>
                                        </p:tav>
                                        <p:tav tm="100000">
                                          <p:val>
                                            <p:strVal val="#ppt_w"/>
                                          </p:val>
                                        </p:tav>
                                      </p:tavLst>
                                    </p:anim>
                                    <p:anim calcmode="lin" valueType="num">
                                      <p:cBhvr>
                                        <p:cTn dur="1000" fill="hold" id="20"/>
                                        <p:tgtEl>
                                          <p:spTgt spid="1049550"/>
                                        </p:tgtEl>
                                        <p:attrNameLst>
                                          <p:attrName>ppt_h</p:attrName>
                                        </p:attrNameLst>
                                      </p:cBhvr>
                                      <p:tavLst>
                                        <p:tav tm="0">
                                          <p:val>
                                            <p:fltVal val="0.0"/>
                                          </p:val>
                                        </p:tav>
                                        <p:tav tm="100000">
                                          <p:val>
                                            <p:strVal val="#ppt_h"/>
                                          </p:val>
                                        </p:tav>
                                      </p:tavLst>
                                    </p:anim>
                                  </p:childTnLst>
                                </p:cTn>
                              </p:par>
                              <p:par>
                                <p:cTn fill="hold" grpId="0" id="21" nodeType="withEffect" presetClass="entr" presetID="23" presetSubtype="16">
                                  <p:stCondLst>
                                    <p:cond delay="0"/>
                                  </p:stCondLst>
                                  <p:childTnLst>
                                    <p:set>
                                      <p:cBhvr>
                                        <p:cTn dur="1" fill="hold" id="22">
                                          <p:stCondLst>
                                            <p:cond delay="0"/>
                                          </p:stCondLst>
                                        </p:cTn>
                                        <p:tgtEl>
                                          <p:spTgt spid="1049551"/>
                                        </p:tgtEl>
                                        <p:attrNameLst>
                                          <p:attrName>style.visibility</p:attrName>
                                        </p:attrNameLst>
                                      </p:cBhvr>
                                      <p:to>
                                        <p:strVal val="visible"/>
                                      </p:to>
                                    </p:set>
                                    <p:anim calcmode="lin" valueType="num">
                                      <p:cBhvr>
                                        <p:cTn dur="1000" fill="hold" id="23"/>
                                        <p:tgtEl>
                                          <p:spTgt spid="1049551"/>
                                        </p:tgtEl>
                                        <p:attrNameLst>
                                          <p:attrName>ppt_w</p:attrName>
                                        </p:attrNameLst>
                                      </p:cBhvr>
                                      <p:tavLst>
                                        <p:tav tm="0">
                                          <p:val>
                                            <p:fltVal val="0.0"/>
                                          </p:val>
                                        </p:tav>
                                        <p:tav tm="100000">
                                          <p:val>
                                            <p:strVal val="#ppt_w"/>
                                          </p:val>
                                        </p:tav>
                                      </p:tavLst>
                                    </p:anim>
                                    <p:anim calcmode="lin" valueType="num">
                                      <p:cBhvr>
                                        <p:cTn dur="1000" fill="hold" id="24"/>
                                        <p:tgtEl>
                                          <p:spTgt spid="1049551"/>
                                        </p:tgtEl>
                                        <p:attrNameLst>
                                          <p:attrName>ppt_h</p:attrName>
                                        </p:attrNameLst>
                                      </p:cBhvr>
                                      <p:tavLst>
                                        <p:tav tm="0">
                                          <p:val>
                                            <p:fltVal val="0.0"/>
                                          </p:val>
                                        </p:tav>
                                        <p:tav tm="100000">
                                          <p:val>
                                            <p:strVal val="#ppt_h"/>
                                          </p:val>
                                        </p:tav>
                                      </p:tavLst>
                                    </p:anim>
                                  </p:childTnLst>
                                </p:cTn>
                              </p:par>
                              <p:par>
                                <p:cTn fill="hold" id="25" nodeType="withEffect" presetClass="entr" presetID="23" presetSubtype="16">
                                  <p:stCondLst>
                                    <p:cond delay="0"/>
                                  </p:stCondLst>
                                  <p:childTnLst>
                                    <p:set>
                                      <p:cBhvr>
                                        <p:cTn dur="1" fill="hold" id="26">
                                          <p:stCondLst>
                                            <p:cond delay="0"/>
                                          </p:stCondLst>
                                        </p:cTn>
                                        <p:tgtEl>
                                          <p:spTgt spid="4194435"/>
                                        </p:tgtEl>
                                        <p:attrNameLst>
                                          <p:attrName>style.visibility</p:attrName>
                                        </p:attrNameLst>
                                      </p:cBhvr>
                                      <p:to>
                                        <p:strVal val="visible"/>
                                      </p:to>
                                    </p:set>
                                    <p:anim calcmode="lin" valueType="num">
                                      <p:cBhvr>
                                        <p:cTn dur="1000" fill="hold" id="27"/>
                                        <p:tgtEl>
                                          <p:spTgt spid="4194435"/>
                                        </p:tgtEl>
                                        <p:attrNameLst>
                                          <p:attrName>ppt_w</p:attrName>
                                        </p:attrNameLst>
                                      </p:cBhvr>
                                      <p:tavLst>
                                        <p:tav tm="0">
                                          <p:val>
                                            <p:fltVal val="0.0"/>
                                          </p:val>
                                        </p:tav>
                                        <p:tav tm="100000">
                                          <p:val>
                                            <p:strVal val="#ppt_w"/>
                                          </p:val>
                                        </p:tav>
                                      </p:tavLst>
                                    </p:anim>
                                    <p:anim calcmode="lin" valueType="num">
                                      <p:cBhvr>
                                        <p:cTn dur="1000" fill="hold" id="28"/>
                                        <p:tgtEl>
                                          <p:spTgt spid="4194435"/>
                                        </p:tgtEl>
                                        <p:attrNameLst>
                                          <p:attrName>ppt_h</p:attrName>
                                        </p:attrNameLst>
                                      </p:cBhvr>
                                      <p:tavLst>
                                        <p:tav tm="0">
                                          <p:val>
                                            <p:fltVal val="0.0"/>
                                          </p:val>
                                        </p:tav>
                                        <p:tav tm="100000">
                                          <p:val>
                                            <p:strVal val="#ppt_h"/>
                                          </p:val>
                                        </p:tav>
                                      </p:tavLst>
                                    </p:anim>
                                  </p:childTnLst>
                                </p:cTn>
                              </p:par>
                              <p:par>
                                <p:cTn fill="hold" id="29" nodeType="withEffect" presetClass="entr" presetID="23" presetSubtype="16">
                                  <p:stCondLst>
                                    <p:cond delay="0"/>
                                  </p:stCondLst>
                                  <p:childTnLst>
                                    <p:set>
                                      <p:cBhvr>
                                        <p:cTn dur="1" fill="hold" id="30">
                                          <p:stCondLst>
                                            <p:cond delay="0"/>
                                          </p:stCondLst>
                                        </p:cTn>
                                        <p:tgtEl>
                                          <p:spTgt spid="4194436"/>
                                        </p:tgtEl>
                                        <p:attrNameLst>
                                          <p:attrName>style.visibility</p:attrName>
                                        </p:attrNameLst>
                                      </p:cBhvr>
                                      <p:to>
                                        <p:strVal val="visible"/>
                                      </p:to>
                                    </p:set>
                                    <p:anim calcmode="lin" valueType="num">
                                      <p:cBhvr>
                                        <p:cTn dur="1000" fill="hold" id="31"/>
                                        <p:tgtEl>
                                          <p:spTgt spid="4194436"/>
                                        </p:tgtEl>
                                        <p:attrNameLst>
                                          <p:attrName>ppt_w</p:attrName>
                                        </p:attrNameLst>
                                      </p:cBhvr>
                                      <p:tavLst>
                                        <p:tav tm="0">
                                          <p:val>
                                            <p:fltVal val="0.0"/>
                                          </p:val>
                                        </p:tav>
                                        <p:tav tm="100000">
                                          <p:val>
                                            <p:strVal val="#ppt_w"/>
                                          </p:val>
                                        </p:tav>
                                      </p:tavLst>
                                    </p:anim>
                                    <p:anim calcmode="lin" valueType="num">
                                      <p:cBhvr>
                                        <p:cTn dur="1000" fill="hold" id="32"/>
                                        <p:tgtEl>
                                          <p:spTgt spid="4194436"/>
                                        </p:tgtEl>
                                        <p:attrNameLst>
                                          <p:attrName>ppt_h</p:attrName>
                                        </p:attrNameLst>
                                      </p:cBhvr>
                                      <p:tavLst>
                                        <p:tav tm="0">
                                          <p:val>
                                            <p:fltVal val="0.0"/>
                                          </p:val>
                                        </p:tav>
                                        <p:tav tm="100000">
                                          <p:val>
                                            <p:strVal val="#ppt_h"/>
                                          </p:val>
                                        </p:tav>
                                      </p:tavLst>
                                    </p:anim>
                                  </p:childTnLst>
                                </p:cTn>
                              </p:par>
                              <p:par>
                                <p:cTn fill="hold" id="33" nodeType="withEffect" presetClass="entr" presetID="23" presetSubtype="16">
                                  <p:stCondLst>
                                    <p:cond delay="0"/>
                                  </p:stCondLst>
                                  <p:childTnLst>
                                    <p:set>
                                      <p:cBhvr>
                                        <p:cTn dur="1" fill="hold" id="34">
                                          <p:stCondLst>
                                            <p:cond delay="0"/>
                                          </p:stCondLst>
                                        </p:cTn>
                                        <p:tgtEl>
                                          <p:spTgt spid="4194437"/>
                                        </p:tgtEl>
                                        <p:attrNameLst>
                                          <p:attrName>style.visibility</p:attrName>
                                        </p:attrNameLst>
                                      </p:cBhvr>
                                      <p:to>
                                        <p:strVal val="visible"/>
                                      </p:to>
                                    </p:set>
                                    <p:anim calcmode="lin" valueType="num">
                                      <p:cBhvr>
                                        <p:cTn dur="1000" fill="hold" id="35"/>
                                        <p:tgtEl>
                                          <p:spTgt spid="4194437"/>
                                        </p:tgtEl>
                                        <p:attrNameLst>
                                          <p:attrName>ppt_w</p:attrName>
                                        </p:attrNameLst>
                                      </p:cBhvr>
                                      <p:tavLst>
                                        <p:tav tm="0">
                                          <p:val>
                                            <p:fltVal val="0.0"/>
                                          </p:val>
                                        </p:tav>
                                        <p:tav tm="100000">
                                          <p:val>
                                            <p:strVal val="#ppt_w"/>
                                          </p:val>
                                        </p:tav>
                                      </p:tavLst>
                                    </p:anim>
                                    <p:anim calcmode="lin" valueType="num">
                                      <p:cBhvr>
                                        <p:cTn dur="1000" fill="hold" id="36"/>
                                        <p:tgtEl>
                                          <p:spTgt spid="4194437"/>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49" grpId="0" build="p"/>
      <p:bldP spid="1049550" grpId="0"/>
      <p:bldP spid="1049551"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697" name=""/>
        <p:cNvGrpSpPr/>
        <p:nvPr/>
      </p:nvGrpSpPr>
      <p:grpSpPr>
        <a:xfrm>
          <a:off x="0" y="0"/>
          <a:ext cx="0" cy="0"/>
          <a:chOff x="0" y="0"/>
          <a:chExt cx="0" cy="0"/>
        </a:xfrm>
      </p:grpSpPr>
      <p:sp>
        <p:nvSpPr>
          <p:cNvPr id="1049558" name="Rectangle 2"/>
          <p:cNvSpPr>
            <a:spLocks noGrp="1" noChangeArrowheads="1"/>
          </p:cNvSpPr>
          <p:nvPr>
            <p:ph type="title"/>
          </p:nvPr>
        </p:nvSpPr>
        <p:spPr/>
        <p:txBody>
          <a:bodyPr/>
          <a:p>
            <a:pPr rtl="1"/>
            <a:r>
              <a:rPr b="1" sz="4000" lang="fa-IR"/>
              <a:t>انحراف استاندارد</a:t>
            </a:r>
            <a:endParaRPr b="1" sz="4000" lang="en-US"/>
          </a:p>
        </p:txBody>
      </p:sp>
      <p:sp>
        <p:nvSpPr>
          <p:cNvPr id="1049559" name="Rectangle 3"/>
          <p:cNvSpPr>
            <a:spLocks noGrp="1" noChangeArrowheads="1"/>
          </p:cNvSpPr>
          <p:nvPr>
            <p:ph type="body" idx="1"/>
          </p:nvPr>
        </p:nvSpPr>
        <p:spPr>
          <a:xfrm>
            <a:off x="457200" y="1600200"/>
            <a:ext cx="8229600" cy="4267200"/>
          </a:xfrm>
        </p:spPr>
        <p:txBody>
          <a:bodyPr/>
          <a:p>
            <a:pPr algn="just" rtl="1">
              <a:buFont typeface="Wingdings" pitchFamily="2" charset="2"/>
              <a:buNone/>
            </a:pPr>
            <a:r>
              <a:rPr b="1" lang="en-US"/>
              <a:t>       </a:t>
            </a:r>
            <a:r>
              <a:rPr b="1" lang="fa-IR"/>
              <a:t>جذر واریانس ،انحراف استاندارد می باشد</a:t>
            </a:r>
          </a:p>
          <a:p>
            <a:pPr algn="just" rtl="1"/>
            <a:endParaRPr b="1" lang="fa-IR"/>
          </a:p>
          <a:p>
            <a:pPr algn="just" rtl="1"/>
            <a:endParaRPr b="1" lang="fa-IR"/>
          </a:p>
          <a:p>
            <a:pPr algn="just" rtl="1">
              <a:buFont typeface="Wingdings" pitchFamily="2" charset="2"/>
              <a:buNone/>
            </a:pPr>
            <a:r>
              <a:rPr b="1" lang="en-US"/>
              <a:t>  </a:t>
            </a:r>
          </a:p>
          <a:p>
            <a:pPr algn="just" rtl="1">
              <a:buFont typeface="Wingdings" pitchFamily="2" charset="2"/>
              <a:buNone/>
            </a:pPr>
            <a:r>
              <a:rPr b="1" lang="fa-IR"/>
              <a:t>نکته: تمام روشهایی که برای محاسبه واریانس بکار برده می شوند برای بدست آوردن انحراف استاندارد هم کاربرد دارند.</a:t>
            </a:r>
            <a:endParaRPr b="1" lang="en-US"/>
          </a:p>
        </p:txBody>
      </p:sp>
      <p:sp>
        <p:nvSpPr>
          <p:cNvPr id="1049560" name="Rectangle 4"/>
          <p:cNvSpPr>
            <a:spLocks noChangeArrowheads="1"/>
          </p:cNvSpPr>
          <p:nvPr/>
        </p:nvSpPr>
        <p:spPr bwMode="auto">
          <a:xfrm>
            <a:off x="0" y="3300413"/>
            <a:ext cx="9144000" cy="0"/>
          </a:xfrm>
          <a:prstGeom prst="rect"/>
          <a:noFill/>
          <a:ln w="9525">
            <a:noFill/>
            <a:miter lim="800000"/>
            <a:headEnd/>
            <a:tailEnd/>
          </a:ln>
          <a:effectLst/>
        </p:spPr>
        <p:txBody>
          <a:bodyPr anchor="ctr" wrap="none">
            <a:spAutoFit/>
          </a:bodyPr>
          <a:p>
            <a:endParaRPr lang="en-US"/>
          </a:p>
        </p:txBody>
      </p:sp>
      <p:graphicFrame>
        <p:nvGraphicFramePr>
          <p:cNvPr id="4194438" name="Object 5"/>
          <p:cNvGraphicFramePr>
            <a:graphicFrameLocks noChangeAspect="1"/>
          </p:cNvGraphicFramePr>
          <p:nvPr/>
        </p:nvGraphicFramePr>
        <p:xfrm>
          <a:off x="1447800" y="2514600"/>
          <a:ext cx="1752600" cy="827088"/>
        </p:xfrm>
        <a:graphic>
          <a:graphicData uri="http://schemas.openxmlformats.org/presentationml/2006/ole">
            <mc:AlternateContent xmlns:mc="http://schemas.openxmlformats.org/markup-compatibility/2006">
              <mc:Choice xmlns:v="urn:schemas-microsoft-com:vml" Requires="v">
                <p:oleObj name="Equation" r:id="rId1" spid="_x0000_s272407" imgH="253890" imgW="583947" progId="Equation.3">
                  <p:embed/>
                </p:oleObj>
              </mc:Choice>
              <mc:Fallback>
                <p:oleObj name="Equation" r:id="rId1" imgH="253890" imgW="583947" progId="Equation.3">
                  <p:embed/>
                  <p:pic>
                    <p:nvPicPr>
                      <p:cNvPr id="2097270"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1447800" y="2514600"/>
                        <a:ext cx="1752600" cy="827088"/>
                      </a:xfrm>
                      <a:prstGeom prst="rect"/>
                      <a:noFill/>
                    </p:spPr>
                  </p:pic>
                </p:oleObj>
              </mc:Fallback>
            </mc:AlternateContent>
          </a:graphicData>
        </a:graphic>
      </p:graphicFrame>
      <p:sp>
        <p:nvSpPr>
          <p:cNvPr id="1049561" name="Rectangle 6"/>
          <p:cNvSpPr>
            <a:spLocks noChangeArrowheads="1"/>
          </p:cNvSpPr>
          <p:nvPr/>
        </p:nvSpPr>
        <p:spPr bwMode="auto">
          <a:xfrm>
            <a:off x="0" y="3557588"/>
            <a:ext cx="9144000" cy="0"/>
          </a:xfrm>
          <a:prstGeom prst="rect"/>
          <a:noFill/>
          <a:ln w="9525">
            <a:noFill/>
            <a:miter lim="800000"/>
            <a:headEnd/>
            <a:tailEnd/>
          </a:ln>
          <a:effectLst/>
        </p:spPr>
        <p:txBody>
          <a:bodyPr anchor="ctr" wrap="none">
            <a:spAutoFit/>
          </a:bodyPr>
          <a:p>
            <a:endParaRPr lang="en-US"/>
          </a:p>
        </p:txBody>
      </p:sp>
      <p:sp>
        <p:nvSpPr>
          <p:cNvPr id="1049562" name="Rectangle 7"/>
          <p:cNvSpPr>
            <a:spLocks noChangeArrowheads="1"/>
          </p:cNvSpPr>
          <p:nvPr/>
        </p:nvSpPr>
        <p:spPr bwMode="auto">
          <a:xfrm>
            <a:off x="0" y="3300413"/>
            <a:ext cx="9144000" cy="0"/>
          </a:xfrm>
          <a:prstGeom prst="rect"/>
          <a:noFill/>
          <a:ln w="9525">
            <a:noFill/>
            <a:miter lim="800000"/>
            <a:headEnd/>
            <a:tailEnd/>
          </a:ln>
          <a:effectLst/>
        </p:spPr>
        <p:txBody>
          <a:bodyPr anchor="ctr" wrap="none">
            <a:spAutoFit/>
          </a:bodyPr>
          <a:p>
            <a:endParaRPr lang="en-US"/>
          </a:p>
        </p:txBody>
      </p:sp>
      <p:graphicFrame>
        <p:nvGraphicFramePr>
          <p:cNvPr id="4194439" name="Object 8"/>
          <p:cNvGraphicFramePr>
            <a:graphicFrameLocks noChangeAspect="1"/>
          </p:cNvGraphicFramePr>
          <p:nvPr/>
        </p:nvGraphicFramePr>
        <p:xfrm>
          <a:off x="4419600" y="2514600"/>
          <a:ext cx="1447800" cy="811213"/>
        </p:xfrm>
        <a:graphic>
          <a:graphicData uri="http://schemas.openxmlformats.org/presentationml/2006/ole">
            <mc:AlternateContent xmlns:mc="http://schemas.openxmlformats.org/markup-compatibility/2006">
              <mc:Choice xmlns:v="urn:schemas-microsoft-com:vml" Requires="v">
                <p:oleObj name="Equation" r:id="rId3" spid="_x0000_s272408" imgH="253890" imgW="571252" progId="Equation.3">
                  <p:embed/>
                </p:oleObj>
              </mc:Choice>
              <mc:Fallback>
                <p:oleObj name="Equation" r:id="rId3" imgH="253890" imgW="571252" progId="Equation.3">
                  <p:embed/>
                  <p:pic>
                    <p:nvPicPr>
                      <p:cNvPr id="2097271" name="Picture 8"/>
                      <p:cNvPicPr>
                        <a:picLocks noChangeAspect="1" noChangeArrowheads="1"/>
                      </p:cNvPicPr>
                      <p:nvPr/>
                    </p:nvPicPr>
                    <p:blipFill>
                      <a:blip xmlns:r="http://schemas.openxmlformats.org/officeDocument/2006/relationships" r:embed="rId4">
                        <a:lum bright="100000"/>
                      </a:blip>
                      <a:srcRect/>
                      <a:stretch>
                        <a:fillRect/>
                      </a:stretch>
                    </p:blipFill>
                    <p:spPr bwMode="auto">
                      <a:xfrm>
                        <a:off x="4419600" y="2514600"/>
                        <a:ext cx="1447800" cy="811213"/>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438"/>
                                        </p:tgtEl>
                                        <p:attrNameLst>
                                          <p:attrName>style.visibility</p:attrName>
                                        </p:attrNameLst>
                                      </p:cBhvr>
                                      <p:to>
                                        <p:strVal val="visible"/>
                                      </p:to>
                                    </p:set>
                                    <p:anim calcmode="lin" valueType="num">
                                      <p:cBhvr>
                                        <p:cTn dur="500" fill="hold" id="7"/>
                                        <p:tgtEl>
                                          <p:spTgt spid="4194438"/>
                                        </p:tgtEl>
                                        <p:attrNameLst>
                                          <p:attrName>ppt_w</p:attrName>
                                        </p:attrNameLst>
                                      </p:cBhvr>
                                      <p:tavLst>
                                        <p:tav tm="0">
                                          <p:val>
                                            <p:fltVal val="0.0"/>
                                          </p:val>
                                        </p:tav>
                                        <p:tav tm="100000">
                                          <p:val>
                                            <p:strVal val="#ppt_w"/>
                                          </p:val>
                                        </p:tav>
                                      </p:tavLst>
                                    </p:anim>
                                    <p:anim calcmode="lin" valueType="num">
                                      <p:cBhvr>
                                        <p:cTn dur="500" fill="hold" id="8"/>
                                        <p:tgtEl>
                                          <p:spTgt spid="4194438"/>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439"/>
                                        </p:tgtEl>
                                        <p:attrNameLst>
                                          <p:attrName>style.visibility</p:attrName>
                                        </p:attrNameLst>
                                      </p:cBhvr>
                                      <p:to>
                                        <p:strVal val="visible"/>
                                      </p:to>
                                    </p:set>
                                    <p:anim calcmode="lin" valueType="num">
                                      <p:cBhvr>
                                        <p:cTn dur="500" fill="hold" id="11"/>
                                        <p:tgtEl>
                                          <p:spTgt spid="4194439"/>
                                        </p:tgtEl>
                                        <p:attrNameLst>
                                          <p:attrName>ppt_w</p:attrName>
                                        </p:attrNameLst>
                                      </p:cBhvr>
                                      <p:tavLst>
                                        <p:tav tm="0">
                                          <p:val>
                                            <p:fltVal val="0.0"/>
                                          </p:val>
                                        </p:tav>
                                        <p:tav tm="100000">
                                          <p:val>
                                            <p:strVal val="#ppt_w"/>
                                          </p:val>
                                        </p:tav>
                                      </p:tavLst>
                                    </p:anim>
                                    <p:anim calcmode="lin" valueType="num">
                                      <p:cBhvr>
                                        <p:cTn dur="500" fill="hold" id="12"/>
                                        <p:tgtEl>
                                          <p:spTgt spid="4194439"/>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700" name=""/>
        <p:cNvGrpSpPr/>
        <p:nvPr/>
      </p:nvGrpSpPr>
      <p:grpSpPr>
        <a:xfrm>
          <a:off x="0" y="0"/>
          <a:ext cx="0" cy="0"/>
          <a:chOff x="0" y="0"/>
          <a:chExt cx="0" cy="0"/>
        </a:xfrm>
      </p:grpSpPr>
      <p:sp>
        <p:nvSpPr>
          <p:cNvPr id="1049566" name="Rectangle 2"/>
          <p:cNvSpPr>
            <a:spLocks noGrp="1" noChangeArrowheads="1"/>
          </p:cNvSpPr>
          <p:nvPr>
            <p:ph type="title"/>
          </p:nvPr>
        </p:nvSpPr>
        <p:spPr>
          <a:xfrm>
            <a:off x="304800" y="2057400"/>
            <a:ext cx="8229600" cy="3048000"/>
          </a:xfrm>
        </p:spPr>
        <p:txBody>
          <a:bodyPr/>
          <a:p>
            <a:pPr algn="just" rtl="1"/>
            <a:r>
              <a:rPr b="1" sz="3200" lang="fa-IR"/>
              <a:t>نکته : در صورتی که عدد ثابتی به همه اعداد یک توزیع اضافه شود یا از آنها کم شود واریانس و انحراف استاندارد تغییری نخواهد کرد اما اگر عدد ثابتی در اعداد خام ضرب شود همان عدد در واریانس و انحراف استاندارد ضرب می شود. </a:t>
            </a:r>
            <a:endParaRPr b="1" sz="3200" lang="en-US"/>
          </a:p>
        </p:txBody>
      </p:sp>
    </p:spTree>
  </p:cSld>
  <p:clrMapOvr>
    <a:masterClrMapping/>
  </p:clrMapOvr>
  <p:transition xmlns:p14="http://schemas.microsoft.com/office/powerpoint/2010/main" spd="med"/>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703" name=""/>
        <p:cNvGrpSpPr/>
        <p:nvPr/>
      </p:nvGrpSpPr>
      <p:grpSpPr>
        <a:xfrm>
          <a:off x="0" y="0"/>
          <a:ext cx="0" cy="0"/>
          <a:chOff x="0" y="0"/>
          <a:chExt cx="0" cy="0"/>
        </a:xfrm>
      </p:grpSpPr>
      <p:sp>
        <p:nvSpPr>
          <p:cNvPr id="1049570" name="Rectangle 2"/>
          <p:cNvSpPr>
            <a:spLocks noGrp="1" noChangeArrowheads="1"/>
          </p:cNvSpPr>
          <p:nvPr>
            <p:ph type="title"/>
          </p:nvPr>
        </p:nvSpPr>
        <p:spPr/>
        <p:txBody>
          <a:bodyPr/>
          <a:p>
            <a:pPr rtl="1"/>
            <a:r>
              <a:rPr b="1" sz="4000" lang="fa-IR"/>
              <a:t>محاسبه انحراف استاندارد مرکب </a:t>
            </a:r>
            <a:endParaRPr b="1" sz="4000" lang="en-US"/>
          </a:p>
        </p:txBody>
      </p:sp>
      <p:sp>
        <p:nvSpPr>
          <p:cNvPr id="1049571" name="Rectangle 3"/>
          <p:cNvSpPr>
            <a:spLocks noChangeArrowheads="1"/>
          </p:cNvSpPr>
          <p:nvPr/>
        </p:nvSpPr>
        <p:spPr bwMode="auto">
          <a:xfrm>
            <a:off x="0" y="3067050"/>
            <a:ext cx="9144000" cy="0"/>
          </a:xfrm>
          <a:prstGeom prst="rect"/>
          <a:noFill/>
          <a:ln w="9525">
            <a:noFill/>
            <a:miter lim="800000"/>
            <a:headEnd/>
            <a:tailEnd/>
          </a:ln>
          <a:effectLst/>
        </p:spPr>
        <p:txBody>
          <a:bodyPr anchor="ctr" wrap="none">
            <a:spAutoFit/>
          </a:bodyPr>
          <a:p>
            <a:endParaRPr lang="en-US"/>
          </a:p>
        </p:txBody>
      </p:sp>
      <p:graphicFrame>
        <p:nvGraphicFramePr>
          <p:cNvPr id="4194440" name="Object 4"/>
          <p:cNvGraphicFramePr>
            <a:graphicFrameLocks noChangeAspect="1"/>
          </p:cNvGraphicFramePr>
          <p:nvPr/>
        </p:nvGraphicFramePr>
        <p:xfrm>
          <a:off x="914400" y="2057400"/>
          <a:ext cx="6781800" cy="1465263"/>
        </p:xfrm>
        <a:graphic>
          <a:graphicData uri="http://schemas.openxmlformats.org/presentationml/2006/ole">
            <mc:AlternateContent xmlns:mc="http://schemas.openxmlformats.org/markup-compatibility/2006">
              <mc:Choice xmlns:v="urn:schemas-microsoft-com:vml" Requires="v">
                <p:oleObj name="Equation" r:id="rId1" spid="_x0000_s276502" imgH="723900" imgW="2857500" progId="Equation.3">
                  <p:embed/>
                </p:oleObj>
              </mc:Choice>
              <mc:Fallback>
                <p:oleObj name="Equation" r:id="rId1" imgH="723900" imgW="2857500" progId="Equation.3">
                  <p:embed/>
                  <p:pic>
                    <p:nvPicPr>
                      <p:cNvPr id="2097272"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914400" y="2057400"/>
                        <a:ext cx="6781800" cy="1465263"/>
                      </a:xfrm>
                      <a:prstGeom prst="rect"/>
                      <a:noFill/>
                    </p:spPr>
                  </p:pic>
                </p:oleObj>
              </mc:Fallback>
            </mc:AlternateContent>
          </a:graphicData>
        </a:graphic>
      </p:graphicFrame>
      <p:sp>
        <p:nvSpPr>
          <p:cNvPr id="1049572" name="Rectangle 5"/>
          <p:cNvSpPr>
            <a:spLocks noChangeArrowheads="1"/>
          </p:cNvSpPr>
          <p:nvPr/>
        </p:nvSpPr>
        <p:spPr bwMode="auto">
          <a:xfrm>
            <a:off x="0" y="3200400"/>
            <a:ext cx="9144000" cy="0"/>
          </a:xfrm>
          <a:prstGeom prst="rect"/>
          <a:noFill/>
          <a:ln w="9525">
            <a:noFill/>
            <a:miter lim="800000"/>
            <a:headEnd/>
            <a:tailEnd/>
          </a:ln>
          <a:effectLst/>
        </p:spPr>
        <p:txBody>
          <a:bodyPr anchor="ctr" wrap="none">
            <a:spAutoFit/>
          </a:bodyPr>
          <a:p>
            <a:endParaRPr lang="en-US"/>
          </a:p>
        </p:txBody>
      </p:sp>
      <p:sp>
        <p:nvSpPr>
          <p:cNvPr id="1049573" name="Rectangle 6"/>
          <p:cNvSpPr>
            <a:spLocks noChangeArrowheads="1"/>
          </p:cNvSpPr>
          <p:nvPr/>
        </p:nvSpPr>
        <p:spPr bwMode="auto">
          <a:xfrm>
            <a:off x="0" y="3200400"/>
            <a:ext cx="9144000" cy="0"/>
          </a:xfrm>
          <a:prstGeom prst="rect"/>
          <a:noFill/>
          <a:ln w="9525">
            <a:noFill/>
            <a:miter lim="800000"/>
            <a:headEnd/>
            <a:tailEnd/>
          </a:ln>
          <a:effectLst/>
        </p:spPr>
        <p:txBody>
          <a:bodyPr anchor="ctr" wrap="none">
            <a:spAutoFit/>
          </a:bodyPr>
          <a:p>
            <a:endParaRPr lang="en-US"/>
          </a:p>
        </p:txBody>
      </p:sp>
      <p:graphicFrame>
        <p:nvGraphicFramePr>
          <p:cNvPr id="4194441" name="Object 7"/>
          <p:cNvGraphicFramePr>
            <a:graphicFrameLocks noChangeAspect="1"/>
          </p:cNvGraphicFramePr>
          <p:nvPr/>
        </p:nvGraphicFramePr>
        <p:xfrm>
          <a:off x="2438400" y="4114800"/>
          <a:ext cx="2895600" cy="1371600"/>
        </p:xfrm>
        <a:graphic>
          <a:graphicData uri="http://schemas.openxmlformats.org/presentationml/2006/ole">
            <mc:AlternateContent xmlns:mc="http://schemas.openxmlformats.org/markup-compatibility/2006">
              <mc:Choice xmlns:v="urn:schemas-microsoft-com:vml" Requires="v">
                <p:oleObj name="Equation" r:id="rId3" spid="_x0000_s276503" imgH="457002" imgW="723586" progId="Equation.3">
                  <p:embed/>
                </p:oleObj>
              </mc:Choice>
              <mc:Fallback>
                <p:oleObj name="Equation" r:id="rId3" imgH="457002" imgW="723586" progId="Equation.3">
                  <p:embed/>
                  <p:pic>
                    <p:nvPicPr>
                      <p:cNvPr id="2097273" name="Picture 7"/>
                      <p:cNvPicPr>
                        <a:picLocks noChangeAspect="1" noChangeArrowheads="1"/>
                      </p:cNvPicPr>
                      <p:nvPr/>
                    </p:nvPicPr>
                    <p:blipFill>
                      <a:blip xmlns:r="http://schemas.openxmlformats.org/officeDocument/2006/relationships" r:embed="rId4">
                        <a:lum bright="100000"/>
                      </a:blip>
                      <a:srcRect/>
                      <a:stretch>
                        <a:fillRect/>
                      </a:stretch>
                    </p:blipFill>
                    <p:spPr bwMode="auto">
                      <a:xfrm>
                        <a:off x="2438400" y="4114800"/>
                        <a:ext cx="2895600" cy="137160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440"/>
                                        </p:tgtEl>
                                        <p:attrNameLst>
                                          <p:attrName>style.visibility</p:attrName>
                                        </p:attrNameLst>
                                      </p:cBhvr>
                                      <p:to>
                                        <p:strVal val="visible"/>
                                      </p:to>
                                    </p:set>
                                    <p:anim calcmode="lin" valueType="num">
                                      <p:cBhvr>
                                        <p:cTn dur="500" fill="hold" id="7"/>
                                        <p:tgtEl>
                                          <p:spTgt spid="4194440"/>
                                        </p:tgtEl>
                                        <p:attrNameLst>
                                          <p:attrName>ppt_w</p:attrName>
                                        </p:attrNameLst>
                                      </p:cBhvr>
                                      <p:tavLst>
                                        <p:tav tm="0">
                                          <p:val>
                                            <p:fltVal val="0.0"/>
                                          </p:val>
                                        </p:tav>
                                        <p:tav tm="100000">
                                          <p:val>
                                            <p:strVal val="#ppt_w"/>
                                          </p:val>
                                        </p:tav>
                                      </p:tavLst>
                                    </p:anim>
                                    <p:anim calcmode="lin" valueType="num">
                                      <p:cBhvr>
                                        <p:cTn dur="500" fill="hold" id="8"/>
                                        <p:tgtEl>
                                          <p:spTgt spid="4194440"/>
                                        </p:tgtEl>
                                        <p:attrNameLst>
                                          <p:attrName>ppt_h</p:attrName>
                                        </p:attrNameLst>
                                      </p:cBhvr>
                                      <p:tavLst>
                                        <p:tav tm="0">
                                          <p:val>
                                            <p:fltVal val="0.0"/>
                                          </p:val>
                                        </p:tav>
                                        <p:tav tm="100000">
                                          <p:val>
                                            <p:strVal val="#ppt_h"/>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3" presetSubtype="16">
                                  <p:stCondLst>
                                    <p:cond delay="0"/>
                                  </p:stCondLst>
                                  <p:childTnLst>
                                    <p:set>
                                      <p:cBhvr>
                                        <p:cTn dur="1" fill="hold" id="12">
                                          <p:stCondLst>
                                            <p:cond delay="0"/>
                                          </p:stCondLst>
                                        </p:cTn>
                                        <p:tgtEl>
                                          <p:spTgt spid="4194441"/>
                                        </p:tgtEl>
                                        <p:attrNameLst>
                                          <p:attrName>style.visibility</p:attrName>
                                        </p:attrNameLst>
                                      </p:cBhvr>
                                      <p:to>
                                        <p:strVal val="visible"/>
                                      </p:to>
                                    </p:set>
                                    <p:anim calcmode="lin" valueType="num">
                                      <p:cBhvr>
                                        <p:cTn dur="500" fill="hold" id="13"/>
                                        <p:tgtEl>
                                          <p:spTgt spid="4194441"/>
                                        </p:tgtEl>
                                        <p:attrNameLst>
                                          <p:attrName>ppt_w</p:attrName>
                                        </p:attrNameLst>
                                      </p:cBhvr>
                                      <p:tavLst>
                                        <p:tav tm="0">
                                          <p:val>
                                            <p:fltVal val="0.0"/>
                                          </p:val>
                                        </p:tav>
                                        <p:tav tm="100000">
                                          <p:val>
                                            <p:strVal val="#ppt_w"/>
                                          </p:val>
                                        </p:tav>
                                      </p:tavLst>
                                    </p:anim>
                                    <p:anim calcmode="lin" valueType="num">
                                      <p:cBhvr>
                                        <p:cTn dur="500" fill="hold" id="14"/>
                                        <p:tgtEl>
                                          <p:spTgt spid="4194441"/>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706" name=""/>
        <p:cNvGrpSpPr/>
        <p:nvPr/>
      </p:nvGrpSpPr>
      <p:grpSpPr>
        <a:xfrm>
          <a:off x="0" y="0"/>
          <a:ext cx="0" cy="0"/>
          <a:chOff x="0" y="0"/>
          <a:chExt cx="0" cy="0"/>
        </a:xfrm>
      </p:grpSpPr>
      <p:sp>
        <p:nvSpPr>
          <p:cNvPr id="1049577" name="Rectangle 2"/>
          <p:cNvSpPr>
            <a:spLocks noGrp="1" noChangeArrowheads="1"/>
          </p:cNvSpPr>
          <p:nvPr>
            <p:ph type="title"/>
          </p:nvPr>
        </p:nvSpPr>
        <p:spPr/>
        <p:txBody>
          <a:bodyPr/>
          <a:p>
            <a:pPr rtl="1"/>
            <a:r>
              <a:rPr b="1" sz="4000" lang="fa-IR"/>
              <a:t>مثال</a:t>
            </a:r>
            <a:endParaRPr b="1" sz="4000" lang="en-US"/>
          </a:p>
        </p:txBody>
      </p:sp>
      <p:graphicFrame>
        <p:nvGraphicFramePr>
          <p:cNvPr id="4194442" name="Object 3"/>
          <p:cNvGraphicFramePr>
            <a:graphicFrameLocks noChangeAspect="1"/>
          </p:cNvGraphicFramePr>
          <p:nvPr/>
        </p:nvGraphicFramePr>
        <p:xfrm>
          <a:off x="533400" y="3048000"/>
          <a:ext cx="346075" cy="381000"/>
        </p:xfrm>
        <a:graphic>
          <a:graphicData uri="http://schemas.openxmlformats.org/presentationml/2006/ole">
            <mc:AlternateContent xmlns:mc="http://schemas.openxmlformats.org/markup-compatibility/2006">
              <mc:Choice xmlns:v="urn:schemas-microsoft-com:vml" Requires="v">
                <p:oleObj name="Equation" r:id="rId1" spid="_x0000_s278585" imgH="202936" imgW="177569" progId="Equation.3">
                  <p:embed/>
                </p:oleObj>
              </mc:Choice>
              <mc:Fallback>
                <p:oleObj name="Equation" r:id="rId1" imgH="202936" imgW="177569" progId="Equation.3">
                  <p:embed/>
                  <p:pic>
                    <p:nvPicPr>
                      <p:cNvPr id="2097274" name="Picture 3"/>
                      <p:cNvPicPr>
                        <a:picLocks noChangeAspect="1" noChangeArrowheads="1"/>
                      </p:cNvPicPr>
                      <p:nvPr/>
                    </p:nvPicPr>
                    <p:blipFill>
                      <a:blip xmlns:r="http://schemas.openxmlformats.org/officeDocument/2006/relationships" r:embed="rId2">
                        <a:lum bright="100000"/>
                      </a:blip>
                      <a:srcRect/>
                      <a:stretch>
                        <a:fillRect/>
                      </a:stretch>
                    </p:blipFill>
                    <p:spPr bwMode="auto">
                      <a:xfrm>
                        <a:off x="533400" y="3048000"/>
                        <a:ext cx="346075" cy="381000"/>
                      </a:xfrm>
                      <a:prstGeom prst="rect"/>
                      <a:noFill/>
                    </p:spPr>
                  </p:pic>
                </p:oleObj>
              </mc:Fallback>
            </mc:AlternateContent>
          </a:graphicData>
        </a:graphic>
      </p:graphicFrame>
      <p:sp>
        <p:nvSpPr>
          <p:cNvPr id="1049578" name="Rectangle 4"/>
          <p:cNvSpPr>
            <a:spLocks noChangeArrowheads="1"/>
          </p:cNvSpPr>
          <p:nvPr/>
        </p:nvSpPr>
        <p:spPr bwMode="auto">
          <a:xfrm>
            <a:off x="3109913" y="2478088"/>
            <a:ext cx="525462" cy="0"/>
          </a:xfrm>
          <a:prstGeom prst="rect"/>
          <a:noFill/>
          <a:ln w="9525">
            <a:noFill/>
            <a:miter lim="800000"/>
            <a:headEnd/>
            <a:tailEnd/>
          </a:ln>
          <a:effectLst/>
        </p:spPr>
        <p:txBody>
          <a:bodyPr wrap="none">
            <a:spAutoFit/>
          </a:bodyPr>
          <a:p>
            <a:endParaRPr lang="en-US"/>
          </a:p>
        </p:txBody>
      </p:sp>
      <p:sp>
        <p:nvSpPr>
          <p:cNvPr id="1049579" name="Rectangle 5"/>
          <p:cNvSpPr>
            <a:spLocks noChangeArrowheads="1"/>
          </p:cNvSpPr>
          <p:nvPr/>
        </p:nvSpPr>
        <p:spPr bwMode="auto">
          <a:xfrm>
            <a:off x="3109913" y="2478088"/>
            <a:ext cx="525462" cy="0"/>
          </a:xfrm>
          <a:prstGeom prst="rect"/>
          <a:noFill/>
          <a:ln w="9525">
            <a:noFill/>
            <a:miter lim="800000"/>
            <a:headEnd/>
            <a:tailEnd/>
          </a:ln>
          <a:effectLst/>
        </p:spPr>
        <p:txBody>
          <a:bodyPr wrap="none">
            <a:spAutoFit/>
          </a:bodyPr>
          <a:p>
            <a:endParaRPr lang="en-US"/>
          </a:p>
        </p:txBody>
      </p:sp>
      <p:graphicFrame>
        <p:nvGraphicFramePr>
          <p:cNvPr id="4194443" name="Group 6"/>
          <p:cNvGraphicFramePr>
            <a:graphicFrameLocks noGrp="1"/>
          </p:cNvGraphicFramePr>
          <p:nvPr/>
        </p:nvGraphicFramePr>
        <p:xfrm>
          <a:off x="228600" y="2057400"/>
          <a:ext cx="4953000" cy="1828800"/>
        </p:xfrm>
        <a:graphic>
          <a:graphicData uri="http://schemas.openxmlformats.org/drawingml/2006/table">
            <a:tbl>
              <a:tblPr/>
              <a:tblGrid>
                <a:gridCol w="877888"/>
                <a:gridCol w="4075112"/>
              </a:tblGrid>
              <a:tr h="320675">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4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400" i="0" kumimoji="0" lang="en-US" normalizeH="0" strike="noStrike" u="none" smtClean="0">
                          <a:ln>
                            <a:noFill/>
                          </a:ln>
                          <a:solidFill>
                            <a:schemeClr val="tx1"/>
                          </a:solidFill>
                          <a:effectLst/>
                          <a:latin typeface="Times New Roman" pitchFamily="18" charset="0"/>
                          <a:cs typeface="Times New Roman" pitchFamily="18" charset="0"/>
                        </a:rPr>
                        <a:t>A                   B                  C</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320675">
                <a:tc>
                  <a:txBody>
                    <a:bodyPr/>
                    <a:p>
                      <a:pPr algn="ctr" defTabSz="914400" eaLnBrk="1" fontAlgn="base" hangingPunct="1" indent="0" latinLnBrk="0" lvl="0" marL="0" marR="0" rtl="0">
                        <a:lnSpc>
                          <a:spcPct val="100000"/>
                        </a:lnSpc>
                        <a:spcBef>
                          <a:spcPct val="0"/>
                        </a:spcBef>
                        <a:spcAft>
                          <a:spcPct val="0"/>
                        </a:spcAft>
                        <a:buClrTx/>
                        <a:buSzTx/>
                        <a:buFontTx/>
                        <a:buNone/>
                        <a:tabLst>
                          <a:tab algn="l" pos="1341438"/>
                        </a:tabLst>
                      </a:pPr>
                      <a:r>
                        <a:rPr baseline="0" b="1" cap="none" sz="2400" i="0" kumimoji="0" lang="en-US" normalizeH="0" strike="noStrike" u="none" smtClean="0">
                          <a:ln>
                            <a:noFill/>
                          </a:ln>
                          <a:solidFill>
                            <a:schemeClr val="tx1"/>
                          </a:solidFill>
                          <a:effectLst/>
                          <a:latin typeface="Times New Roman" pitchFamily="18" charset="0"/>
                          <a:cs typeface="Times New Roman" pitchFamily="18" charset="0"/>
                        </a:rPr>
                        <a:t>N</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1">
                        <a:lnSpc>
                          <a:spcPct val="100000"/>
                        </a:lnSpc>
                        <a:spcBef>
                          <a:spcPct val="0"/>
                        </a:spcBef>
                        <a:spcAft>
                          <a:spcPct val="0"/>
                        </a:spcAft>
                        <a:buClrTx/>
                        <a:buSzTx/>
                        <a:buFontTx/>
                        <a:buNone/>
                        <a:tabLst>
                          <a:tab algn="l" pos="1341438"/>
                        </a:tabLst>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70</a:t>
                      </a:r>
                      <a:r>
                        <a:rPr baseline="0" b="1" cap="none" sz="2400" i="0" kumimoji="0" lang="en-US" normalizeH="0" strike="noStrike" u="none" smtClean="0">
                          <a:ln>
                            <a:noFill/>
                          </a:ln>
                          <a:solidFill>
                            <a:schemeClr val="tx1"/>
                          </a:solidFill>
                          <a:effectLst/>
                          <a:latin typeface="Times New Roman" pitchFamily="18" charset="0"/>
                          <a:cs typeface="Times New Roman" pitchFamily="18" charset="0"/>
                        </a:rPr>
                        <a:t>                </a:t>
                      </a: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20</a:t>
                      </a:r>
                      <a:r>
                        <a:rPr baseline="0" b="1" cap="none" sz="2400" i="0" kumimoji="0" lang="en-US" normalizeH="0" strike="noStrike" u="none" smtClean="0">
                          <a:ln>
                            <a:noFill/>
                          </a:ln>
                          <a:solidFill>
                            <a:schemeClr val="tx1"/>
                          </a:solidFill>
                          <a:effectLst/>
                          <a:latin typeface="Times New Roman" pitchFamily="18" charset="0"/>
                          <a:cs typeface="Times New Roman" pitchFamily="18" charset="0"/>
                        </a:rPr>
                        <a:t>                 </a:t>
                      </a: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10</a:t>
                      </a:r>
                      <a:r>
                        <a:rPr baseline="0" b="1" cap="none" sz="2400" i="0" kumimoji="0" lang="en-US" normalizeH="0" strike="noStrike" u="none" smtClean="0">
                          <a:ln>
                            <a:noFill/>
                          </a:ln>
                          <a:solidFill>
                            <a:schemeClr val="tx1"/>
                          </a:solidFill>
                          <a:effectLst/>
                          <a:latin typeface="Times New Roman" pitchFamily="18" charset="0"/>
                          <a:cs typeface="Times New Roman" pitchFamily="18" charset="0"/>
                        </a:rPr>
                        <a:t> </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320675">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4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1">
                        <a:lnSpc>
                          <a:spcPct val="100000"/>
                        </a:lnSpc>
                        <a:spcBef>
                          <a:spcPct val="0"/>
                        </a:spcBef>
                        <a:spcAft>
                          <a:spcPct val="0"/>
                        </a:spcAft>
                        <a:buClrTx/>
                        <a:buSzTx/>
                        <a:buFontTx/>
                        <a:buNone/>
                        <a:tabLst>
                          <a:tab algn="l" pos="1341438"/>
                        </a:tabLst>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10</a:t>
                      </a:r>
                      <a:r>
                        <a:rPr baseline="0" b="1" cap="none" sz="2400" i="0" kumimoji="0" lang="en-US" normalizeH="0" strike="noStrike" u="none" smtClean="0">
                          <a:ln>
                            <a:noFill/>
                          </a:ln>
                          <a:solidFill>
                            <a:schemeClr val="tx1"/>
                          </a:solidFill>
                          <a:effectLst/>
                          <a:latin typeface="Times New Roman" pitchFamily="18" charset="0"/>
                          <a:cs typeface="Times New Roman" pitchFamily="18" charset="0"/>
                        </a:rPr>
                        <a:t>                  </a:t>
                      </a: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9</a:t>
                      </a:r>
                      <a:r>
                        <a:rPr baseline="0" b="1" cap="none" sz="2400" i="0" kumimoji="0" lang="en-US" normalizeH="0" strike="noStrike" u="none" smtClean="0">
                          <a:ln>
                            <a:noFill/>
                          </a:ln>
                          <a:solidFill>
                            <a:schemeClr val="tx1"/>
                          </a:solidFill>
                          <a:effectLst/>
                          <a:latin typeface="Times New Roman" pitchFamily="18" charset="0"/>
                          <a:cs typeface="Times New Roman" pitchFamily="18" charset="0"/>
                        </a:rPr>
                        <a:t>                  </a:t>
                      </a: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8</a:t>
                      </a:r>
                      <a:r>
                        <a:rPr baseline="0" b="1" cap="none" sz="2400" i="0" kumimoji="0" lang="en-US" normalizeH="0" strike="noStrike" u="none" smtClean="0">
                          <a:ln>
                            <a:noFill/>
                          </a:ln>
                          <a:solidFill>
                            <a:schemeClr val="tx1"/>
                          </a:solidFill>
                          <a:effectLst/>
                          <a:latin typeface="Times New Roman" pitchFamily="18" charset="0"/>
                          <a:cs typeface="Times New Roman" pitchFamily="18" charset="0"/>
                        </a:rPr>
                        <a:t>  </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320675">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4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1">
                        <a:lnSpc>
                          <a:spcPct val="100000"/>
                        </a:lnSpc>
                        <a:spcBef>
                          <a:spcPct val="0"/>
                        </a:spcBef>
                        <a:spcAft>
                          <a:spcPct val="0"/>
                        </a:spcAft>
                        <a:buClrTx/>
                        <a:buSzTx/>
                        <a:buFontTx/>
                        <a:buNone/>
                        <a:tabLst>
                          <a:tab algn="l" pos="1341438"/>
                        </a:tabLst>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250</a:t>
                      </a:r>
                      <a:r>
                        <a:rPr baseline="0" b="1" cap="none" sz="2400" i="0" kumimoji="0" lang="en-US" normalizeH="0" strike="noStrike" u="none" smtClean="0">
                          <a:ln>
                            <a:noFill/>
                          </a:ln>
                          <a:solidFill>
                            <a:schemeClr val="tx1"/>
                          </a:solidFill>
                          <a:effectLst/>
                          <a:latin typeface="Times New Roman" pitchFamily="18" charset="0"/>
                          <a:cs typeface="Times New Roman" pitchFamily="18" charset="0"/>
                        </a:rPr>
                        <a:t>              </a:t>
                      </a: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250</a:t>
                      </a:r>
                      <a:r>
                        <a:rPr baseline="0" b="1" cap="none" sz="2400" i="0" kumimoji="0" lang="en-US" normalizeH="0" strike="noStrike" u="none" smtClean="0">
                          <a:ln>
                            <a:noFill/>
                          </a:ln>
                          <a:solidFill>
                            <a:schemeClr val="tx1"/>
                          </a:solidFill>
                          <a:effectLst/>
                          <a:latin typeface="Times New Roman" pitchFamily="18" charset="0"/>
                          <a:cs typeface="Times New Roman" pitchFamily="18" charset="0"/>
                        </a:rPr>
                        <a:t>              </a:t>
                      </a: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160</a:t>
                      </a:r>
                      <a:r>
                        <a:rPr baseline="0" b="1" cap="none" sz="2400" i="0" kumimoji="0" lang="en-US" normalizeH="0" strike="noStrike" u="none" smtClean="0">
                          <a:ln>
                            <a:noFill/>
                          </a:ln>
                          <a:solidFill>
                            <a:schemeClr val="tx1"/>
                          </a:solidFill>
                          <a:effectLst/>
                          <a:latin typeface="Times New Roman" pitchFamily="18" charset="0"/>
                          <a:cs typeface="Times New Roman" pitchFamily="18" charset="0"/>
                        </a:rPr>
                        <a:t> </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49580" name="Rectangle 23"/>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444" name="Object 24"/>
          <p:cNvGraphicFramePr>
            <a:graphicFrameLocks noChangeAspect="1"/>
          </p:cNvGraphicFramePr>
          <p:nvPr/>
        </p:nvGraphicFramePr>
        <p:xfrm>
          <a:off x="5257800" y="2667000"/>
          <a:ext cx="3733800" cy="679450"/>
        </p:xfrm>
        <a:graphic>
          <a:graphicData uri="http://schemas.openxmlformats.org/presentationml/2006/ole">
            <mc:AlternateContent xmlns:mc="http://schemas.openxmlformats.org/markup-compatibility/2006">
              <mc:Choice xmlns:v="urn:schemas-microsoft-com:vml" Requires="v">
                <p:oleObj name="Equation" r:id="rId3" spid="_x0000_s278586" imgH="393700" imgW="2438400" progId="Equation.3">
                  <p:embed/>
                </p:oleObj>
              </mc:Choice>
              <mc:Fallback>
                <p:oleObj name="Equation" r:id="rId3" imgH="393700" imgW="2438400" progId="Equation.3">
                  <p:embed/>
                  <p:pic>
                    <p:nvPicPr>
                      <p:cNvPr id="2097275" name="Picture 24"/>
                      <p:cNvPicPr>
                        <a:picLocks noChangeAspect="1" noChangeArrowheads="1"/>
                      </p:cNvPicPr>
                      <p:nvPr/>
                    </p:nvPicPr>
                    <p:blipFill>
                      <a:blip xmlns:r="http://schemas.openxmlformats.org/officeDocument/2006/relationships" r:embed="rId4">
                        <a:lum bright="100000"/>
                      </a:blip>
                      <a:srcRect/>
                      <a:stretch>
                        <a:fillRect/>
                      </a:stretch>
                    </p:blipFill>
                    <p:spPr bwMode="auto">
                      <a:xfrm>
                        <a:off x="5257800" y="2667000"/>
                        <a:ext cx="3733800" cy="679450"/>
                      </a:xfrm>
                      <a:prstGeom prst="rect"/>
                      <a:noFill/>
                    </p:spPr>
                  </p:pic>
                </p:oleObj>
              </mc:Fallback>
            </mc:AlternateContent>
          </a:graphicData>
        </a:graphic>
      </p:graphicFrame>
      <p:sp>
        <p:nvSpPr>
          <p:cNvPr id="1049581" name="Rectangle 25"/>
          <p:cNvSpPr>
            <a:spLocks noChangeArrowheads="1"/>
          </p:cNvSpPr>
          <p:nvPr/>
        </p:nvSpPr>
        <p:spPr bwMode="auto">
          <a:xfrm>
            <a:off x="0" y="3200400"/>
            <a:ext cx="9144000" cy="0"/>
          </a:xfrm>
          <a:prstGeom prst="rect"/>
          <a:noFill/>
          <a:ln w="9525">
            <a:noFill/>
            <a:miter lim="800000"/>
            <a:headEnd/>
            <a:tailEnd/>
          </a:ln>
          <a:effectLst/>
        </p:spPr>
        <p:txBody>
          <a:bodyPr anchor="ctr" wrap="none">
            <a:spAutoFit/>
          </a:bodyPr>
          <a:p>
            <a:endParaRPr lang="en-US"/>
          </a:p>
        </p:txBody>
      </p:sp>
      <p:graphicFrame>
        <p:nvGraphicFramePr>
          <p:cNvPr id="4194445" name="Object 26"/>
          <p:cNvGraphicFramePr>
            <a:graphicFrameLocks noChangeAspect="1"/>
          </p:cNvGraphicFramePr>
          <p:nvPr/>
        </p:nvGraphicFramePr>
        <p:xfrm>
          <a:off x="228600" y="4495800"/>
          <a:ext cx="8610600" cy="762000"/>
        </p:xfrm>
        <a:graphic>
          <a:graphicData uri="http://schemas.openxmlformats.org/presentationml/2006/ole">
            <mc:AlternateContent xmlns:mc="http://schemas.openxmlformats.org/markup-compatibility/2006">
              <mc:Choice xmlns:v="urn:schemas-microsoft-com:vml" Requires="v">
                <p:oleObj name="Equation" r:id="rId5" spid="_x0000_s278587" imgH="457200" imgW="4991100" progId="Equation.3">
                  <p:embed/>
                </p:oleObj>
              </mc:Choice>
              <mc:Fallback>
                <p:oleObj name="Equation" r:id="rId5" imgH="457200" imgW="4991100" progId="Equation.3">
                  <p:embed/>
                  <p:pic>
                    <p:nvPicPr>
                      <p:cNvPr id="2097276" name="Picture 26"/>
                      <p:cNvPicPr>
                        <a:picLocks noChangeAspect="1" noChangeArrowheads="1"/>
                      </p:cNvPicPr>
                      <p:nvPr/>
                    </p:nvPicPr>
                    <p:blipFill>
                      <a:blip xmlns:r="http://schemas.openxmlformats.org/officeDocument/2006/relationships" r:embed="rId6">
                        <a:lum bright="100000"/>
                      </a:blip>
                      <a:srcRect/>
                      <a:stretch>
                        <a:fillRect/>
                      </a:stretch>
                    </p:blipFill>
                    <p:spPr bwMode="auto">
                      <a:xfrm>
                        <a:off x="228600" y="4495800"/>
                        <a:ext cx="8610600" cy="762000"/>
                      </a:xfrm>
                      <a:prstGeom prst="rect"/>
                      <a:noFill/>
                    </p:spPr>
                  </p:pic>
                </p:oleObj>
              </mc:Fallback>
            </mc:AlternateContent>
          </a:graphicData>
        </a:graphic>
      </p:graphicFrame>
      <p:sp>
        <p:nvSpPr>
          <p:cNvPr id="1049582" name="Rectangle 27"/>
          <p:cNvSpPr>
            <a:spLocks noChangeArrowheads="1"/>
          </p:cNvSpPr>
          <p:nvPr/>
        </p:nvSpPr>
        <p:spPr bwMode="auto">
          <a:xfrm>
            <a:off x="0" y="3429000"/>
            <a:ext cx="9144000" cy="0"/>
          </a:xfrm>
          <a:prstGeom prst="rect"/>
          <a:noFill/>
          <a:ln w="9525">
            <a:noFill/>
            <a:miter lim="800000"/>
            <a:headEnd/>
            <a:tailEnd/>
          </a:ln>
          <a:effectLst/>
        </p:spPr>
        <p:txBody>
          <a:bodyPr anchor="ctr" wrap="none">
            <a:spAutoFit/>
          </a:bodyPr>
          <a:p>
            <a:endParaRPr lang="en-US"/>
          </a:p>
        </p:txBody>
      </p:sp>
      <p:graphicFrame>
        <p:nvGraphicFramePr>
          <p:cNvPr id="4194446" name="Object 28"/>
          <p:cNvGraphicFramePr>
            <a:graphicFrameLocks noChangeAspect="1"/>
          </p:cNvGraphicFramePr>
          <p:nvPr/>
        </p:nvGraphicFramePr>
        <p:xfrm>
          <a:off x="533400" y="3505200"/>
          <a:ext cx="344488" cy="381000"/>
        </p:xfrm>
        <a:graphic>
          <a:graphicData uri="http://schemas.openxmlformats.org/presentationml/2006/ole">
            <mc:AlternateContent xmlns:mc="http://schemas.openxmlformats.org/markup-compatibility/2006">
              <mc:Choice xmlns:v="urn:schemas-microsoft-com:vml" Requires="v">
                <p:oleObj name="Equation" r:id="rId7" spid="_x0000_s278588" imgH="202936" imgW="177569" progId="Equation.3">
                  <p:embed/>
                </p:oleObj>
              </mc:Choice>
              <mc:Fallback>
                <p:oleObj name="Equation" r:id="rId7" imgH="202936" imgW="177569" progId="Equation.3">
                  <p:embed/>
                  <p:pic>
                    <p:nvPicPr>
                      <p:cNvPr id="2097277" name="Picture 28"/>
                      <p:cNvPicPr>
                        <a:picLocks noChangeAspect="1" noChangeArrowheads="1"/>
                      </p:cNvPicPr>
                      <p:nvPr/>
                    </p:nvPicPr>
                    <p:blipFill>
                      <a:blip xmlns:r="http://schemas.openxmlformats.org/officeDocument/2006/relationships" r:embed="rId8">
                        <a:lum bright="100000"/>
                      </a:blip>
                      <a:srcRect/>
                      <a:stretch>
                        <a:fillRect/>
                      </a:stretch>
                    </p:blipFill>
                    <p:spPr bwMode="auto">
                      <a:xfrm>
                        <a:off x="533400" y="3505200"/>
                        <a:ext cx="344488" cy="381000"/>
                      </a:xfrm>
                      <a:prstGeom prst="rect"/>
                      <a:noFill/>
                    </p:spPr>
                  </p:pic>
                </p:oleObj>
              </mc:Fallback>
            </mc:AlternateContent>
          </a:graphicData>
        </a:graphic>
      </p:graphicFrame>
      <p:sp>
        <p:nvSpPr>
          <p:cNvPr id="1049583" name="Rectangle 29"/>
          <p:cNvSpPr>
            <a:spLocks noChangeArrowheads="1"/>
          </p:cNvSpPr>
          <p:nvPr/>
        </p:nvSpPr>
        <p:spPr bwMode="auto">
          <a:xfrm>
            <a:off x="0" y="3581400"/>
            <a:ext cx="9144000" cy="0"/>
          </a:xfrm>
          <a:prstGeom prst="rect"/>
          <a:noFill/>
          <a:ln w="9525">
            <a:noFill/>
            <a:miter lim="800000"/>
            <a:headEnd/>
            <a:tailEnd/>
          </a:ln>
          <a:effectLst/>
        </p:spPr>
        <p:txBody>
          <a:bodyPr anchor="ctr" wrap="none">
            <a:spAutoFit/>
          </a:bodyPr>
          <a:p>
            <a:endParaRPr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442"/>
                                        </p:tgtEl>
                                        <p:attrNameLst>
                                          <p:attrName>style.visibility</p:attrName>
                                        </p:attrNameLst>
                                      </p:cBhvr>
                                      <p:to>
                                        <p:strVal val="visible"/>
                                      </p:to>
                                    </p:set>
                                    <p:anim calcmode="lin" valueType="num">
                                      <p:cBhvr>
                                        <p:cTn dur="1000" fill="hold" id="7"/>
                                        <p:tgtEl>
                                          <p:spTgt spid="4194442"/>
                                        </p:tgtEl>
                                        <p:attrNameLst>
                                          <p:attrName>ppt_w</p:attrName>
                                        </p:attrNameLst>
                                      </p:cBhvr>
                                      <p:tavLst>
                                        <p:tav tm="0">
                                          <p:val>
                                            <p:fltVal val="0.0"/>
                                          </p:val>
                                        </p:tav>
                                        <p:tav tm="100000">
                                          <p:val>
                                            <p:strVal val="#ppt_w"/>
                                          </p:val>
                                        </p:tav>
                                      </p:tavLst>
                                    </p:anim>
                                    <p:anim calcmode="lin" valueType="num">
                                      <p:cBhvr>
                                        <p:cTn dur="1000" fill="hold" id="8"/>
                                        <p:tgtEl>
                                          <p:spTgt spid="4194442"/>
                                        </p:tgtEl>
                                        <p:attrNameLst>
                                          <p:attrName>ppt_h</p:attrName>
                                        </p:attrNameLst>
                                      </p:cBhvr>
                                      <p:tavLst>
                                        <p:tav tm="0">
                                          <p:val>
                                            <p:fltVal val="0.0"/>
                                          </p:val>
                                        </p:tav>
                                        <p:tav tm="100000">
                                          <p:val>
                                            <p:strVal val="#ppt_h"/>
                                          </p:val>
                                        </p:tav>
                                      </p:tavLst>
                                    </p:anim>
                                  </p:childTnLst>
                                </p:cTn>
                              </p:par>
                              <p:par>
                                <p:cTn fill="hold" grpId="0" id="9" nodePh="1" nodeType="withEffect" presetClass="entr" presetID="23" presetSubtype="16">
                                  <p:stCondLst>
                                    <p:cond delay="0"/>
                                  </p:stCondLst>
                                  <p:endCondLst>
                                    <p:cond evt="begin" delay="0">
                                      <p:tn val="9"/>
                                    </p:cond>
                                  </p:endCondLst>
                                  <p:childTnLst>
                                    <p:set>
                                      <p:cBhvr>
                                        <p:cTn dur="1" fill="hold" id="10">
                                          <p:stCondLst>
                                            <p:cond delay="0"/>
                                          </p:stCondLst>
                                        </p:cTn>
                                        <p:tgtEl>
                                          <p:spTgt spid="1049578"/>
                                        </p:tgtEl>
                                        <p:attrNameLst>
                                          <p:attrName>style.visibility</p:attrName>
                                        </p:attrNameLst>
                                      </p:cBhvr>
                                      <p:to>
                                        <p:strVal val="visible"/>
                                      </p:to>
                                    </p:set>
                                    <p:anim calcmode="lin" valueType="num">
                                      <p:cBhvr>
                                        <p:cTn dur="1000" fill="hold" id="11"/>
                                        <p:tgtEl>
                                          <p:spTgt spid="1049578"/>
                                        </p:tgtEl>
                                        <p:attrNameLst>
                                          <p:attrName>ppt_w</p:attrName>
                                        </p:attrNameLst>
                                      </p:cBhvr>
                                      <p:tavLst>
                                        <p:tav tm="0">
                                          <p:val>
                                            <p:fltVal val="0.0"/>
                                          </p:val>
                                        </p:tav>
                                        <p:tav tm="100000">
                                          <p:val>
                                            <p:strVal val="#ppt_w"/>
                                          </p:val>
                                        </p:tav>
                                      </p:tavLst>
                                    </p:anim>
                                    <p:anim calcmode="lin" valueType="num">
                                      <p:cBhvr>
                                        <p:cTn dur="1000" fill="hold" id="12"/>
                                        <p:tgtEl>
                                          <p:spTgt spid="1049578"/>
                                        </p:tgtEl>
                                        <p:attrNameLst>
                                          <p:attrName>ppt_h</p:attrName>
                                        </p:attrNameLst>
                                      </p:cBhvr>
                                      <p:tavLst>
                                        <p:tav tm="0">
                                          <p:val>
                                            <p:fltVal val="0.0"/>
                                          </p:val>
                                        </p:tav>
                                        <p:tav tm="100000">
                                          <p:val>
                                            <p:strVal val="#ppt_h"/>
                                          </p:val>
                                        </p:tav>
                                      </p:tavLst>
                                    </p:anim>
                                  </p:childTnLst>
                                </p:cTn>
                              </p:par>
                              <p:par>
                                <p:cTn fill="hold" grpId="0" id="13" nodePh="1" nodeType="withEffect" presetClass="entr" presetID="23" presetSubtype="16">
                                  <p:stCondLst>
                                    <p:cond delay="0"/>
                                  </p:stCondLst>
                                  <p:endCondLst>
                                    <p:cond evt="begin" delay="0">
                                      <p:tn val="13"/>
                                    </p:cond>
                                  </p:endCondLst>
                                  <p:childTnLst>
                                    <p:set>
                                      <p:cBhvr>
                                        <p:cTn dur="1" fill="hold" id="14">
                                          <p:stCondLst>
                                            <p:cond delay="0"/>
                                          </p:stCondLst>
                                        </p:cTn>
                                        <p:tgtEl>
                                          <p:spTgt spid="1049579"/>
                                        </p:tgtEl>
                                        <p:attrNameLst>
                                          <p:attrName>style.visibility</p:attrName>
                                        </p:attrNameLst>
                                      </p:cBhvr>
                                      <p:to>
                                        <p:strVal val="visible"/>
                                      </p:to>
                                    </p:set>
                                    <p:anim calcmode="lin" valueType="num">
                                      <p:cBhvr>
                                        <p:cTn dur="1000" fill="hold" id="15"/>
                                        <p:tgtEl>
                                          <p:spTgt spid="1049579"/>
                                        </p:tgtEl>
                                        <p:attrNameLst>
                                          <p:attrName>ppt_w</p:attrName>
                                        </p:attrNameLst>
                                      </p:cBhvr>
                                      <p:tavLst>
                                        <p:tav tm="0">
                                          <p:val>
                                            <p:fltVal val="0.0"/>
                                          </p:val>
                                        </p:tav>
                                        <p:tav tm="100000">
                                          <p:val>
                                            <p:strVal val="#ppt_w"/>
                                          </p:val>
                                        </p:tav>
                                      </p:tavLst>
                                    </p:anim>
                                    <p:anim calcmode="lin" valueType="num">
                                      <p:cBhvr>
                                        <p:cTn dur="1000" fill="hold" id="16"/>
                                        <p:tgtEl>
                                          <p:spTgt spid="1049579"/>
                                        </p:tgtEl>
                                        <p:attrNameLst>
                                          <p:attrName>ppt_h</p:attrName>
                                        </p:attrNameLst>
                                      </p:cBhvr>
                                      <p:tavLst>
                                        <p:tav tm="0">
                                          <p:val>
                                            <p:fltVal val="0.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4194443"/>
                                        </p:tgtEl>
                                        <p:attrNameLst>
                                          <p:attrName>style.visibility</p:attrName>
                                        </p:attrNameLst>
                                      </p:cBhvr>
                                      <p:to>
                                        <p:strVal val="visible"/>
                                      </p:to>
                                    </p:set>
                                    <p:anim calcmode="lin" valueType="num">
                                      <p:cBhvr>
                                        <p:cTn dur="1000" fill="hold" id="19"/>
                                        <p:tgtEl>
                                          <p:spTgt spid="4194443"/>
                                        </p:tgtEl>
                                        <p:attrNameLst>
                                          <p:attrName>ppt_w</p:attrName>
                                        </p:attrNameLst>
                                      </p:cBhvr>
                                      <p:tavLst>
                                        <p:tav tm="0">
                                          <p:val>
                                            <p:fltVal val="0.0"/>
                                          </p:val>
                                        </p:tav>
                                        <p:tav tm="100000">
                                          <p:val>
                                            <p:strVal val="#ppt_w"/>
                                          </p:val>
                                        </p:tav>
                                      </p:tavLst>
                                    </p:anim>
                                    <p:anim calcmode="lin" valueType="num">
                                      <p:cBhvr>
                                        <p:cTn dur="1000" fill="hold" id="20"/>
                                        <p:tgtEl>
                                          <p:spTgt spid="4194443"/>
                                        </p:tgtEl>
                                        <p:attrNameLst>
                                          <p:attrName>ppt_h</p:attrName>
                                        </p:attrNameLst>
                                      </p:cBhvr>
                                      <p:tavLst>
                                        <p:tav tm="0">
                                          <p:val>
                                            <p:fltVal val="0.0"/>
                                          </p:val>
                                        </p:tav>
                                        <p:tav tm="100000">
                                          <p:val>
                                            <p:strVal val="#ppt_h"/>
                                          </p:val>
                                        </p:tav>
                                      </p:tavLst>
                                    </p:anim>
                                  </p:childTnLst>
                                </p:cTn>
                              </p:par>
                              <p:par>
                                <p:cTn fill="hold" grpId="0" id="21" nodePh="1" nodeType="withEffect" presetClass="entr" presetID="23" presetSubtype="16">
                                  <p:stCondLst>
                                    <p:cond delay="0"/>
                                  </p:stCondLst>
                                  <p:endCondLst>
                                    <p:cond evt="begin" delay="0">
                                      <p:tn val="21"/>
                                    </p:cond>
                                  </p:endCondLst>
                                  <p:childTnLst>
                                    <p:set>
                                      <p:cBhvr>
                                        <p:cTn dur="1" fill="hold" id="22">
                                          <p:stCondLst>
                                            <p:cond delay="0"/>
                                          </p:stCondLst>
                                        </p:cTn>
                                        <p:tgtEl>
                                          <p:spTgt spid="1049580"/>
                                        </p:tgtEl>
                                        <p:attrNameLst>
                                          <p:attrName>style.visibility</p:attrName>
                                        </p:attrNameLst>
                                      </p:cBhvr>
                                      <p:to>
                                        <p:strVal val="visible"/>
                                      </p:to>
                                    </p:set>
                                    <p:anim calcmode="lin" valueType="num">
                                      <p:cBhvr>
                                        <p:cTn dur="1000" fill="hold" id="23"/>
                                        <p:tgtEl>
                                          <p:spTgt spid="1049580"/>
                                        </p:tgtEl>
                                        <p:attrNameLst>
                                          <p:attrName>ppt_w</p:attrName>
                                        </p:attrNameLst>
                                      </p:cBhvr>
                                      <p:tavLst>
                                        <p:tav tm="0">
                                          <p:val>
                                            <p:fltVal val="0.0"/>
                                          </p:val>
                                        </p:tav>
                                        <p:tav tm="100000">
                                          <p:val>
                                            <p:strVal val="#ppt_w"/>
                                          </p:val>
                                        </p:tav>
                                      </p:tavLst>
                                    </p:anim>
                                    <p:anim calcmode="lin" valueType="num">
                                      <p:cBhvr>
                                        <p:cTn dur="1000" fill="hold" id="24"/>
                                        <p:tgtEl>
                                          <p:spTgt spid="1049580"/>
                                        </p:tgtEl>
                                        <p:attrNameLst>
                                          <p:attrName>ppt_h</p:attrName>
                                        </p:attrNameLst>
                                      </p:cBhvr>
                                      <p:tavLst>
                                        <p:tav tm="0">
                                          <p:val>
                                            <p:fltVal val="0.0"/>
                                          </p:val>
                                        </p:tav>
                                        <p:tav tm="100000">
                                          <p:val>
                                            <p:strVal val="#ppt_h"/>
                                          </p:val>
                                        </p:tav>
                                      </p:tavLst>
                                    </p:anim>
                                  </p:childTnLst>
                                </p:cTn>
                              </p:par>
                              <p:par>
                                <p:cTn fill="hold" id="25" nodeType="withEffect" presetClass="entr" presetID="23" presetSubtype="16">
                                  <p:stCondLst>
                                    <p:cond delay="0"/>
                                  </p:stCondLst>
                                  <p:childTnLst>
                                    <p:set>
                                      <p:cBhvr>
                                        <p:cTn dur="1" fill="hold" id="26">
                                          <p:stCondLst>
                                            <p:cond delay="0"/>
                                          </p:stCondLst>
                                        </p:cTn>
                                        <p:tgtEl>
                                          <p:spTgt spid="4194444"/>
                                        </p:tgtEl>
                                        <p:attrNameLst>
                                          <p:attrName>style.visibility</p:attrName>
                                        </p:attrNameLst>
                                      </p:cBhvr>
                                      <p:to>
                                        <p:strVal val="visible"/>
                                      </p:to>
                                    </p:set>
                                    <p:anim calcmode="lin" valueType="num">
                                      <p:cBhvr>
                                        <p:cTn dur="1000" fill="hold" id="27"/>
                                        <p:tgtEl>
                                          <p:spTgt spid="4194444"/>
                                        </p:tgtEl>
                                        <p:attrNameLst>
                                          <p:attrName>ppt_w</p:attrName>
                                        </p:attrNameLst>
                                      </p:cBhvr>
                                      <p:tavLst>
                                        <p:tav tm="0">
                                          <p:val>
                                            <p:fltVal val="0.0"/>
                                          </p:val>
                                        </p:tav>
                                        <p:tav tm="100000">
                                          <p:val>
                                            <p:strVal val="#ppt_w"/>
                                          </p:val>
                                        </p:tav>
                                      </p:tavLst>
                                    </p:anim>
                                    <p:anim calcmode="lin" valueType="num">
                                      <p:cBhvr>
                                        <p:cTn dur="1000" fill="hold" id="28"/>
                                        <p:tgtEl>
                                          <p:spTgt spid="4194444"/>
                                        </p:tgtEl>
                                        <p:attrNameLst>
                                          <p:attrName>ppt_h</p:attrName>
                                        </p:attrNameLst>
                                      </p:cBhvr>
                                      <p:tavLst>
                                        <p:tav tm="0">
                                          <p:val>
                                            <p:fltVal val="0.0"/>
                                          </p:val>
                                        </p:tav>
                                        <p:tav tm="100000">
                                          <p:val>
                                            <p:strVal val="#ppt_h"/>
                                          </p:val>
                                        </p:tav>
                                      </p:tavLst>
                                    </p:anim>
                                  </p:childTnLst>
                                </p:cTn>
                              </p:par>
                              <p:par>
                                <p:cTn fill="hold" grpId="0" id="29" nodePh="1" nodeType="withEffect" presetClass="entr" presetID="23" presetSubtype="16">
                                  <p:stCondLst>
                                    <p:cond delay="0"/>
                                  </p:stCondLst>
                                  <p:endCondLst>
                                    <p:cond evt="begin" delay="0">
                                      <p:tn val="29"/>
                                    </p:cond>
                                  </p:endCondLst>
                                  <p:childTnLst>
                                    <p:set>
                                      <p:cBhvr>
                                        <p:cTn dur="1" fill="hold" id="30">
                                          <p:stCondLst>
                                            <p:cond delay="0"/>
                                          </p:stCondLst>
                                        </p:cTn>
                                        <p:tgtEl>
                                          <p:spTgt spid="1049581"/>
                                        </p:tgtEl>
                                        <p:attrNameLst>
                                          <p:attrName>style.visibility</p:attrName>
                                        </p:attrNameLst>
                                      </p:cBhvr>
                                      <p:to>
                                        <p:strVal val="visible"/>
                                      </p:to>
                                    </p:set>
                                    <p:anim calcmode="lin" valueType="num">
                                      <p:cBhvr>
                                        <p:cTn dur="1000" fill="hold" id="31"/>
                                        <p:tgtEl>
                                          <p:spTgt spid="1049581"/>
                                        </p:tgtEl>
                                        <p:attrNameLst>
                                          <p:attrName>ppt_w</p:attrName>
                                        </p:attrNameLst>
                                      </p:cBhvr>
                                      <p:tavLst>
                                        <p:tav tm="0">
                                          <p:val>
                                            <p:fltVal val="0.0"/>
                                          </p:val>
                                        </p:tav>
                                        <p:tav tm="100000">
                                          <p:val>
                                            <p:strVal val="#ppt_w"/>
                                          </p:val>
                                        </p:tav>
                                      </p:tavLst>
                                    </p:anim>
                                    <p:anim calcmode="lin" valueType="num">
                                      <p:cBhvr>
                                        <p:cTn dur="1000" fill="hold" id="32"/>
                                        <p:tgtEl>
                                          <p:spTgt spid="1049581"/>
                                        </p:tgtEl>
                                        <p:attrNameLst>
                                          <p:attrName>ppt_h</p:attrName>
                                        </p:attrNameLst>
                                      </p:cBhvr>
                                      <p:tavLst>
                                        <p:tav tm="0">
                                          <p:val>
                                            <p:fltVal val="0.0"/>
                                          </p:val>
                                        </p:tav>
                                        <p:tav tm="100000">
                                          <p:val>
                                            <p:strVal val="#ppt_h"/>
                                          </p:val>
                                        </p:tav>
                                      </p:tavLst>
                                    </p:anim>
                                  </p:childTnLst>
                                </p:cTn>
                              </p:par>
                              <p:par>
                                <p:cTn fill="hold" id="33" nodeType="withEffect" presetClass="entr" presetID="23" presetSubtype="16">
                                  <p:stCondLst>
                                    <p:cond delay="0"/>
                                  </p:stCondLst>
                                  <p:childTnLst>
                                    <p:set>
                                      <p:cBhvr>
                                        <p:cTn dur="1" fill="hold" id="34">
                                          <p:stCondLst>
                                            <p:cond delay="0"/>
                                          </p:stCondLst>
                                        </p:cTn>
                                        <p:tgtEl>
                                          <p:spTgt spid="4194445"/>
                                        </p:tgtEl>
                                        <p:attrNameLst>
                                          <p:attrName>style.visibility</p:attrName>
                                        </p:attrNameLst>
                                      </p:cBhvr>
                                      <p:to>
                                        <p:strVal val="visible"/>
                                      </p:to>
                                    </p:set>
                                    <p:anim calcmode="lin" valueType="num">
                                      <p:cBhvr>
                                        <p:cTn dur="1000" fill="hold" id="35"/>
                                        <p:tgtEl>
                                          <p:spTgt spid="4194445"/>
                                        </p:tgtEl>
                                        <p:attrNameLst>
                                          <p:attrName>ppt_w</p:attrName>
                                        </p:attrNameLst>
                                      </p:cBhvr>
                                      <p:tavLst>
                                        <p:tav tm="0">
                                          <p:val>
                                            <p:fltVal val="0.0"/>
                                          </p:val>
                                        </p:tav>
                                        <p:tav tm="100000">
                                          <p:val>
                                            <p:strVal val="#ppt_w"/>
                                          </p:val>
                                        </p:tav>
                                      </p:tavLst>
                                    </p:anim>
                                    <p:anim calcmode="lin" valueType="num">
                                      <p:cBhvr>
                                        <p:cTn dur="1000" fill="hold" id="36"/>
                                        <p:tgtEl>
                                          <p:spTgt spid="4194445"/>
                                        </p:tgtEl>
                                        <p:attrNameLst>
                                          <p:attrName>ppt_h</p:attrName>
                                        </p:attrNameLst>
                                      </p:cBhvr>
                                      <p:tavLst>
                                        <p:tav tm="0">
                                          <p:val>
                                            <p:fltVal val="0.0"/>
                                          </p:val>
                                        </p:tav>
                                        <p:tav tm="100000">
                                          <p:val>
                                            <p:strVal val="#ppt_h"/>
                                          </p:val>
                                        </p:tav>
                                      </p:tavLst>
                                    </p:anim>
                                  </p:childTnLst>
                                </p:cTn>
                              </p:par>
                              <p:par>
                                <p:cTn fill="hold" grpId="0" id="37" nodePh="1" nodeType="withEffect" presetClass="entr" presetID="23" presetSubtype="16">
                                  <p:stCondLst>
                                    <p:cond delay="0"/>
                                  </p:stCondLst>
                                  <p:endCondLst>
                                    <p:cond evt="begin" delay="0">
                                      <p:tn val="37"/>
                                    </p:cond>
                                  </p:endCondLst>
                                  <p:childTnLst>
                                    <p:set>
                                      <p:cBhvr>
                                        <p:cTn dur="1" fill="hold" id="38">
                                          <p:stCondLst>
                                            <p:cond delay="0"/>
                                          </p:stCondLst>
                                        </p:cTn>
                                        <p:tgtEl>
                                          <p:spTgt spid="1049582"/>
                                        </p:tgtEl>
                                        <p:attrNameLst>
                                          <p:attrName>style.visibility</p:attrName>
                                        </p:attrNameLst>
                                      </p:cBhvr>
                                      <p:to>
                                        <p:strVal val="visible"/>
                                      </p:to>
                                    </p:set>
                                    <p:anim calcmode="lin" valueType="num">
                                      <p:cBhvr>
                                        <p:cTn dur="1000" fill="hold" id="39"/>
                                        <p:tgtEl>
                                          <p:spTgt spid="1049582"/>
                                        </p:tgtEl>
                                        <p:attrNameLst>
                                          <p:attrName>ppt_w</p:attrName>
                                        </p:attrNameLst>
                                      </p:cBhvr>
                                      <p:tavLst>
                                        <p:tav tm="0">
                                          <p:val>
                                            <p:fltVal val="0.0"/>
                                          </p:val>
                                        </p:tav>
                                        <p:tav tm="100000">
                                          <p:val>
                                            <p:strVal val="#ppt_w"/>
                                          </p:val>
                                        </p:tav>
                                      </p:tavLst>
                                    </p:anim>
                                    <p:anim calcmode="lin" valueType="num">
                                      <p:cBhvr>
                                        <p:cTn dur="1000" fill="hold" id="40"/>
                                        <p:tgtEl>
                                          <p:spTgt spid="1049582"/>
                                        </p:tgtEl>
                                        <p:attrNameLst>
                                          <p:attrName>ppt_h</p:attrName>
                                        </p:attrNameLst>
                                      </p:cBhvr>
                                      <p:tavLst>
                                        <p:tav tm="0">
                                          <p:val>
                                            <p:fltVal val="0.0"/>
                                          </p:val>
                                        </p:tav>
                                        <p:tav tm="100000">
                                          <p:val>
                                            <p:strVal val="#ppt_h"/>
                                          </p:val>
                                        </p:tav>
                                      </p:tavLst>
                                    </p:anim>
                                  </p:childTnLst>
                                </p:cTn>
                              </p:par>
                              <p:par>
                                <p:cTn fill="hold" id="41" nodeType="withEffect" presetClass="entr" presetID="23" presetSubtype="16">
                                  <p:stCondLst>
                                    <p:cond delay="0"/>
                                  </p:stCondLst>
                                  <p:childTnLst>
                                    <p:set>
                                      <p:cBhvr>
                                        <p:cTn dur="1" fill="hold" id="42">
                                          <p:stCondLst>
                                            <p:cond delay="0"/>
                                          </p:stCondLst>
                                        </p:cTn>
                                        <p:tgtEl>
                                          <p:spTgt spid="4194446"/>
                                        </p:tgtEl>
                                        <p:attrNameLst>
                                          <p:attrName>style.visibility</p:attrName>
                                        </p:attrNameLst>
                                      </p:cBhvr>
                                      <p:to>
                                        <p:strVal val="visible"/>
                                      </p:to>
                                    </p:set>
                                    <p:anim calcmode="lin" valueType="num">
                                      <p:cBhvr>
                                        <p:cTn dur="1000" fill="hold" id="43"/>
                                        <p:tgtEl>
                                          <p:spTgt spid="4194446"/>
                                        </p:tgtEl>
                                        <p:attrNameLst>
                                          <p:attrName>ppt_w</p:attrName>
                                        </p:attrNameLst>
                                      </p:cBhvr>
                                      <p:tavLst>
                                        <p:tav tm="0">
                                          <p:val>
                                            <p:fltVal val="0.0"/>
                                          </p:val>
                                        </p:tav>
                                        <p:tav tm="100000">
                                          <p:val>
                                            <p:strVal val="#ppt_w"/>
                                          </p:val>
                                        </p:tav>
                                      </p:tavLst>
                                    </p:anim>
                                    <p:anim calcmode="lin" valueType="num">
                                      <p:cBhvr>
                                        <p:cTn dur="1000" fill="hold" id="44"/>
                                        <p:tgtEl>
                                          <p:spTgt spid="4194446"/>
                                        </p:tgtEl>
                                        <p:attrNameLst>
                                          <p:attrName>ppt_h</p:attrName>
                                        </p:attrNameLst>
                                      </p:cBhvr>
                                      <p:tavLst>
                                        <p:tav tm="0">
                                          <p:val>
                                            <p:fltVal val="0.0"/>
                                          </p:val>
                                        </p:tav>
                                        <p:tav tm="100000">
                                          <p:val>
                                            <p:strVal val="#ppt_h"/>
                                          </p:val>
                                        </p:tav>
                                      </p:tavLst>
                                    </p:anim>
                                  </p:childTnLst>
                                </p:cTn>
                              </p:par>
                              <p:par>
                                <p:cTn fill="hold" grpId="0" id="45" nodePh="1" nodeType="withEffect" presetClass="entr" presetID="23" presetSubtype="16">
                                  <p:stCondLst>
                                    <p:cond delay="0"/>
                                  </p:stCondLst>
                                  <p:endCondLst>
                                    <p:cond evt="begin" delay="0">
                                      <p:tn val="45"/>
                                    </p:cond>
                                  </p:endCondLst>
                                  <p:childTnLst>
                                    <p:set>
                                      <p:cBhvr>
                                        <p:cTn dur="1" fill="hold" id="46">
                                          <p:stCondLst>
                                            <p:cond delay="0"/>
                                          </p:stCondLst>
                                        </p:cTn>
                                        <p:tgtEl>
                                          <p:spTgt spid="1049583"/>
                                        </p:tgtEl>
                                        <p:attrNameLst>
                                          <p:attrName>style.visibility</p:attrName>
                                        </p:attrNameLst>
                                      </p:cBhvr>
                                      <p:to>
                                        <p:strVal val="visible"/>
                                      </p:to>
                                    </p:set>
                                    <p:anim calcmode="lin" valueType="num">
                                      <p:cBhvr>
                                        <p:cTn dur="1000" fill="hold" id="47"/>
                                        <p:tgtEl>
                                          <p:spTgt spid="1049583"/>
                                        </p:tgtEl>
                                        <p:attrNameLst>
                                          <p:attrName>ppt_w</p:attrName>
                                        </p:attrNameLst>
                                      </p:cBhvr>
                                      <p:tavLst>
                                        <p:tav tm="0">
                                          <p:val>
                                            <p:fltVal val="0.0"/>
                                          </p:val>
                                        </p:tav>
                                        <p:tav tm="100000">
                                          <p:val>
                                            <p:strVal val="#ppt_w"/>
                                          </p:val>
                                        </p:tav>
                                      </p:tavLst>
                                    </p:anim>
                                    <p:anim calcmode="lin" valueType="num">
                                      <p:cBhvr>
                                        <p:cTn dur="1000" fill="hold" id="48"/>
                                        <p:tgtEl>
                                          <p:spTgt spid="1049583"/>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78" grpId="0" animBg="1"/>
      <p:bldP spid="1049579" grpId="0" animBg="1"/>
      <p:bldP spid="1049580" grpId="0" animBg="1"/>
      <p:bldP spid="1049581" grpId="0" animBg="1"/>
      <p:bldP spid="1049582" grpId="0" animBg="1"/>
      <p:bldP spid="1049583"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709" name=""/>
        <p:cNvGrpSpPr/>
        <p:nvPr/>
      </p:nvGrpSpPr>
      <p:grpSpPr>
        <a:xfrm>
          <a:off x="0" y="0"/>
          <a:ext cx="0" cy="0"/>
          <a:chOff x="0" y="0"/>
          <a:chExt cx="0" cy="0"/>
        </a:xfrm>
      </p:grpSpPr>
      <p:sp>
        <p:nvSpPr>
          <p:cNvPr id="1049587" name="Rectangle 2"/>
          <p:cNvSpPr>
            <a:spLocks noGrp="1" noChangeArrowheads="1"/>
          </p:cNvSpPr>
          <p:nvPr>
            <p:ph type="title"/>
          </p:nvPr>
        </p:nvSpPr>
        <p:spPr>
          <a:xfrm>
            <a:off x="457200" y="533400"/>
            <a:ext cx="8229600" cy="1139825"/>
          </a:xfrm>
        </p:spPr>
        <p:txBody>
          <a:bodyPr/>
          <a:p>
            <a:pPr rtl="1"/>
            <a:r>
              <a:rPr b="1" sz="4000" lang="fa-IR"/>
              <a:t>ویژگیهای انحراف استاندارد:</a:t>
            </a:r>
            <a:endParaRPr b="1" sz="4000" lang="en-US"/>
          </a:p>
        </p:txBody>
      </p:sp>
      <p:sp>
        <p:nvSpPr>
          <p:cNvPr id="1049588" name="Rectangle 3"/>
          <p:cNvSpPr>
            <a:spLocks noGrp="1" noChangeArrowheads="1"/>
          </p:cNvSpPr>
          <p:nvPr>
            <p:ph type="body" idx="1"/>
          </p:nvPr>
        </p:nvSpPr>
        <p:spPr>
          <a:xfrm>
            <a:off x="381000" y="2362200"/>
            <a:ext cx="8229600" cy="3048000"/>
          </a:xfrm>
        </p:spPr>
        <p:txBody>
          <a:bodyPr/>
          <a:p>
            <a:pPr algn="just" rtl="1">
              <a:buFont typeface="Wingdings" pitchFamily="2" charset="2"/>
              <a:buNone/>
            </a:pPr>
            <a:r>
              <a:rPr b="1" lang="fa-IR"/>
              <a:t> 1- استفاده از انحراف استاندارد مستلزم اینست که مقیاس اندازه گیری حداقل فاصله ای باشد.</a:t>
            </a:r>
          </a:p>
          <a:p>
            <a:pPr algn="just" rtl="1">
              <a:buFont typeface="Wingdings" pitchFamily="2" charset="2"/>
              <a:buNone/>
            </a:pPr>
            <a:r>
              <a:rPr b="1" lang="fa-IR"/>
              <a:t>  2- انحراف استاندارد معتبرترین شاخص پراکندگی است.</a:t>
            </a:r>
          </a:p>
          <a:p>
            <a:pPr algn="just" rtl="1">
              <a:buFont typeface="Wingdings" pitchFamily="2" charset="2"/>
              <a:buNone/>
            </a:pPr>
            <a:r>
              <a:rPr b="1" lang="fa-IR"/>
              <a:t>  3- اگر پراکندگی نمرات بالا باشند انحراف استاندارد بزرگ خواهد شد.</a:t>
            </a:r>
            <a:endParaRPr b="1" lang="en-US"/>
          </a:p>
        </p:txBody>
      </p:sp>
    </p:spTree>
  </p:cSld>
  <p:clrMapOvr>
    <a:masterClrMapping/>
  </p:clrMapOvr>
  <p:transition xmlns:p14="http://schemas.microsoft.com/office/powerpoint/2010/main" spd="med"/>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712" name=""/>
        <p:cNvGrpSpPr/>
        <p:nvPr/>
      </p:nvGrpSpPr>
      <p:grpSpPr>
        <a:xfrm>
          <a:off x="0" y="0"/>
          <a:ext cx="0" cy="0"/>
          <a:chOff x="0" y="0"/>
          <a:chExt cx="0" cy="0"/>
        </a:xfrm>
      </p:grpSpPr>
      <p:sp>
        <p:nvSpPr>
          <p:cNvPr id="1049592" name="Rectangle 2"/>
          <p:cNvSpPr>
            <a:spLocks noGrp="1" noChangeArrowheads="1"/>
          </p:cNvSpPr>
          <p:nvPr>
            <p:ph type="ctrTitle"/>
          </p:nvPr>
        </p:nvSpPr>
        <p:spPr>
          <a:xfrm>
            <a:off x="685800" y="914400"/>
            <a:ext cx="7772400" cy="838200"/>
          </a:xfrm>
        </p:spPr>
        <p:txBody>
          <a:bodyPr/>
          <a:p>
            <a:pPr rtl="1"/>
            <a:r>
              <a:rPr b="1" sz="4000" lang="fa-IR"/>
              <a:t>تصحیح شپرد</a:t>
            </a:r>
            <a:endParaRPr b="1" sz="4000" lang="en-US"/>
          </a:p>
        </p:txBody>
      </p:sp>
      <p:sp>
        <p:nvSpPr>
          <p:cNvPr id="1049593" name="Rectangle 3"/>
          <p:cNvSpPr>
            <a:spLocks noGrp="1" noChangeArrowheads="1"/>
          </p:cNvSpPr>
          <p:nvPr>
            <p:ph type="subTitle" idx="1"/>
          </p:nvPr>
        </p:nvSpPr>
        <p:spPr>
          <a:xfrm>
            <a:off x="990600" y="2438400"/>
            <a:ext cx="7467600" cy="3048000"/>
          </a:xfrm>
        </p:spPr>
        <p:txBody>
          <a:bodyPr/>
          <a:p>
            <a:pPr algn="just" rtl="1">
              <a:lnSpc>
                <a:spcPct val="80000"/>
              </a:lnSpc>
            </a:pPr>
            <a:r>
              <a:rPr b="1" lang="fa-IR"/>
              <a:t>زمانی که داده ها را طبقه بندی می کنیم بین میانگین بدست آمده از طریق اعداد خام و میانگین بدست آمده از راه طبقه بندی اعداد اختلاف وجود دارد این اختلاف یا خطا را خطای طبقه بندی می گویند. این خط در محاسبه میانگین به دلیل اینکه انحرافهای مثبت و منفی همدیگر را خنثی می کنند ناچیز است.</a:t>
            </a:r>
            <a:endParaRPr b="1" lang="en-US"/>
          </a:p>
        </p:txBody>
      </p:sp>
    </p:spTree>
  </p:cSld>
  <p:clrMapOvr>
    <a:masterClrMapping/>
  </p:clrMapOvr>
  <p:transition xmlns:p14="http://schemas.microsoft.com/office/powerpoint/2010/main" spd="med"/>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715" name=""/>
        <p:cNvGrpSpPr/>
        <p:nvPr/>
      </p:nvGrpSpPr>
      <p:grpSpPr>
        <a:xfrm>
          <a:off x="0" y="0"/>
          <a:ext cx="0" cy="0"/>
          <a:chOff x="0" y="0"/>
          <a:chExt cx="0" cy="0"/>
        </a:xfrm>
      </p:grpSpPr>
      <p:sp>
        <p:nvSpPr>
          <p:cNvPr id="1049597" name="Rectangle 2"/>
          <p:cNvSpPr>
            <a:spLocks noGrp="1" noChangeArrowheads="1"/>
          </p:cNvSpPr>
          <p:nvPr>
            <p:ph type="title"/>
          </p:nvPr>
        </p:nvSpPr>
        <p:spPr>
          <a:xfrm>
            <a:off x="609600" y="1219200"/>
            <a:ext cx="8229600" cy="4267200"/>
          </a:xfrm>
        </p:spPr>
        <p:txBody>
          <a:bodyPr/>
          <a:p>
            <a:pPr rtl="1"/>
            <a:r>
              <a:rPr b="1" dirty="0" sz="3200" lang="fa-IR"/>
              <a:t>اما در محاسبه انحراف استاندارد به دلیل اینکه انحرافات مجذور می شوند بیشتر می شود. برای تعدیل این خطا انحراف استاندارد محاسبه شده باید تصحیح شود. این تصحیح را تصحیح شپرد می گویند.</a:t>
            </a:r>
            <a:br>
              <a:rPr b="1" dirty="0" sz="3200" lang="fa-IR"/>
            </a:br>
            <a:r>
              <a:rPr b="1" dirty="0" sz="3200" lang="fa-IR"/>
              <a:t>نکته:تصحیح شپرد تابع فاصله و تعداد طبقات است بدین معنی که این تصحیح زمانی به کار برده می شود که </a:t>
            </a:r>
            <a:r>
              <a:rPr b="1" dirty="0" sz="3200" lang="fa-IR" smtClean="0"/>
              <a:t>:</a:t>
            </a:r>
            <a:br>
              <a:rPr b="1" dirty="0" sz="3200" lang="fa-IR" smtClean="0"/>
            </a:br>
            <a:r>
              <a:rPr b="1" dirty="0" sz="3200" lang="fa-IR" smtClean="0"/>
              <a:t> </a:t>
            </a:r>
            <a:r>
              <a:rPr b="1" dirty="0" sz="3200" lang="fa-IR"/>
              <a:t>الف: تعداد طبقات کمتر از 12 است </a:t>
            </a:r>
            <a:r>
              <a:rPr b="1" dirty="0" sz="3200" lang="fa-IR" smtClean="0"/>
              <a:t/>
            </a:r>
            <a:br>
              <a:rPr b="1" dirty="0" sz="3200" lang="fa-IR" smtClean="0"/>
            </a:br>
            <a:r>
              <a:rPr b="1" dirty="0" sz="3200" lang="fa-IR" smtClean="0"/>
              <a:t>ب</a:t>
            </a:r>
            <a:r>
              <a:rPr b="1" dirty="0" sz="3200" lang="fa-IR"/>
              <a:t>: فاصله طبقات زیاد باشد</a:t>
            </a:r>
            <a:endParaRPr b="1" dirty="0" sz="3200" lang="en-US"/>
          </a:p>
        </p:txBody>
      </p:sp>
    </p:spTree>
  </p:cSld>
  <p:clrMapOvr>
    <a:masterClrMapping/>
  </p:clrMapOvr>
  <p:transition xmlns:p14="http://schemas.microsoft.com/office/powerpoint/2010/main" spd="med"/>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718" name=""/>
        <p:cNvGrpSpPr/>
        <p:nvPr/>
      </p:nvGrpSpPr>
      <p:grpSpPr>
        <a:xfrm>
          <a:off x="0" y="0"/>
          <a:ext cx="0" cy="0"/>
          <a:chOff x="0" y="0"/>
          <a:chExt cx="0" cy="0"/>
        </a:xfrm>
      </p:grpSpPr>
      <p:sp>
        <p:nvSpPr>
          <p:cNvPr id="1049601" name="Rectangle 2"/>
          <p:cNvSpPr>
            <a:spLocks noGrp="1" noChangeArrowheads="1"/>
          </p:cNvSpPr>
          <p:nvPr>
            <p:ph type="title"/>
          </p:nvPr>
        </p:nvSpPr>
        <p:spPr>
          <a:xfrm>
            <a:off x="457200" y="457200"/>
            <a:ext cx="8229600" cy="1139825"/>
          </a:xfrm>
        </p:spPr>
        <p:txBody>
          <a:bodyPr/>
          <a:p>
            <a:pPr rtl="1"/>
            <a:r>
              <a:rPr b="1" sz="4000" lang="fa-IR"/>
              <a:t>ضریب تغییرات(پراکندگی)</a:t>
            </a:r>
            <a:endParaRPr b="1" sz="4000" lang="en-US"/>
          </a:p>
        </p:txBody>
      </p:sp>
      <p:sp>
        <p:nvSpPr>
          <p:cNvPr id="1049602" name="Rectangle 3"/>
          <p:cNvSpPr>
            <a:spLocks noGrp="1" noChangeArrowheads="1"/>
          </p:cNvSpPr>
          <p:nvPr>
            <p:ph type="body" idx="1"/>
          </p:nvPr>
        </p:nvSpPr>
        <p:spPr>
          <a:xfrm>
            <a:off x="381000" y="1981200"/>
            <a:ext cx="8229600" cy="1981200"/>
          </a:xfrm>
        </p:spPr>
        <p:txBody>
          <a:bodyPr/>
          <a:p>
            <a:pPr algn="just" rtl="1">
              <a:buFont typeface="Wingdings" pitchFamily="2" charset="2"/>
              <a:buNone/>
            </a:pPr>
            <a:r>
              <a:rPr b="1" lang="fa-IR"/>
              <a:t>   این ضریب برای مقایسه پراکندگی بین نمونه هی مختلف یا ویژگیهای مختلف یک گروه به کار برده می شود مثلا ً مقایسه پراکندگی قد و وزن یک گروه </a:t>
            </a:r>
            <a:endParaRPr b="1" lang="en-US"/>
          </a:p>
        </p:txBody>
      </p:sp>
      <p:sp>
        <p:nvSpPr>
          <p:cNvPr id="1049603" name="Rectangle 4"/>
          <p:cNvSpPr>
            <a:spLocks noChangeArrowheads="1"/>
          </p:cNvSpPr>
          <p:nvPr/>
        </p:nvSpPr>
        <p:spPr bwMode="auto">
          <a:xfrm>
            <a:off x="0" y="3224213"/>
            <a:ext cx="9144000" cy="0"/>
          </a:xfrm>
          <a:prstGeom prst="rect"/>
          <a:noFill/>
          <a:ln w="9525">
            <a:noFill/>
            <a:miter lim="800000"/>
            <a:headEnd/>
            <a:tailEnd/>
          </a:ln>
          <a:effectLst/>
        </p:spPr>
        <p:txBody>
          <a:bodyPr anchor="ctr" wrap="none">
            <a:spAutoFit/>
          </a:bodyPr>
          <a:p>
            <a:endParaRPr lang="en-US"/>
          </a:p>
        </p:txBody>
      </p:sp>
      <p:graphicFrame>
        <p:nvGraphicFramePr>
          <p:cNvPr id="4194447" name="Object 5"/>
          <p:cNvGraphicFramePr>
            <a:graphicFrameLocks noChangeAspect="1"/>
          </p:cNvGraphicFramePr>
          <p:nvPr/>
        </p:nvGraphicFramePr>
        <p:xfrm>
          <a:off x="1600200" y="4038600"/>
          <a:ext cx="3124200" cy="1158875"/>
        </p:xfrm>
        <a:graphic>
          <a:graphicData uri="http://schemas.openxmlformats.org/presentationml/2006/ole">
            <mc:AlternateContent xmlns:mc="http://schemas.openxmlformats.org/markup-compatibility/2006">
              <mc:Choice xmlns:v="urn:schemas-microsoft-com:vml" Requires="v">
                <p:oleObj name="Equation" r:id="rId1" spid="_x0000_s286733" imgH="406224" imgW="774364" progId="Equation.3">
                  <p:embed/>
                </p:oleObj>
              </mc:Choice>
              <mc:Fallback>
                <p:oleObj name="Equation" r:id="rId1" imgH="406224" imgW="774364" progId="Equation.3">
                  <p:embed/>
                  <p:pic>
                    <p:nvPicPr>
                      <p:cNvPr id="2097278"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1600200" y="4038600"/>
                        <a:ext cx="3124200" cy="1158875"/>
                      </a:xfrm>
                      <a:prstGeom prst="rect"/>
                      <a:noFill/>
                    </p:spPr>
                  </p:pic>
                </p:oleObj>
              </mc:Fallback>
            </mc:AlternateContent>
          </a:graphicData>
        </a:graphic>
      </p:graphicFrame>
      <p:sp>
        <p:nvSpPr>
          <p:cNvPr id="1049604" name="Rectangle 6"/>
          <p:cNvSpPr>
            <a:spLocks noChangeArrowheads="1"/>
          </p:cNvSpPr>
          <p:nvPr/>
        </p:nvSpPr>
        <p:spPr bwMode="auto">
          <a:xfrm>
            <a:off x="0" y="3633788"/>
            <a:ext cx="9144000" cy="0"/>
          </a:xfrm>
          <a:prstGeom prst="rect"/>
          <a:noFill/>
          <a:ln w="9525">
            <a:noFill/>
            <a:miter lim="800000"/>
            <a:headEnd/>
            <a:tailEnd/>
          </a:ln>
          <a:effectLst/>
        </p:spPr>
        <p:txBody>
          <a:bodyPr anchor="ctr" wrap="none">
            <a:spAutoFit/>
          </a:bodyPr>
          <a:p>
            <a:endParaRPr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447"/>
                                        </p:tgtEl>
                                        <p:attrNameLst>
                                          <p:attrName>style.visibility</p:attrName>
                                        </p:attrNameLst>
                                      </p:cBhvr>
                                      <p:to>
                                        <p:strVal val="visible"/>
                                      </p:to>
                                    </p:set>
                                    <p:anim calcmode="lin" valueType="num">
                                      <p:cBhvr>
                                        <p:cTn dur="1000" fill="hold" id="7"/>
                                        <p:tgtEl>
                                          <p:spTgt spid="4194447"/>
                                        </p:tgtEl>
                                        <p:attrNameLst>
                                          <p:attrName>ppt_w</p:attrName>
                                        </p:attrNameLst>
                                      </p:cBhvr>
                                      <p:tavLst>
                                        <p:tav tm="0">
                                          <p:val>
                                            <p:fltVal val="0.0"/>
                                          </p:val>
                                        </p:tav>
                                        <p:tav tm="100000">
                                          <p:val>
                                            <p:strVal val="#ppt_w"/>
                                          </p:val>
                                        </p:tav>
                                      </p:tavLst>
                                    </p:anim>
                                    <p:anim calcmode="lin" valueType="num">
                                      <p:cBhvr>
                                        <p:cTn dur="1000" fill="hold" id="8"/>
                                        <p:tgtEl>
                                          <p:spTgt spid="4194447"/>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305" name=""/>
        <p:cNvGrpSpPr/>
        <p:nvPr/>
      </p:nvGrpSpPr>
      <p:grpSpPr>
        <a:xfrm>
          <a:off x="0" y="0"/>
          <a:ext cx="0" cy="0"/>
          <a:chOff x="0" y="0"/>
          <a:chExt cx="0" cy="0"/>
        </a:xfrm>
      </p:grpSpPr>
      <p:sp>
        <p:nvSpPr>
          <p:cNvPr id="1048722" name="Rectangle 2"/>
          <p:cNvSpPr>
            <a:spLocks noGrp="1" noChangeArrowheads="1"/>
          </p:cNvSpPr>
          <p:nvPr>
            <p:ph type="title"/>
          </p:nvPr>
        </p:nvSpPr>
        <p:spPr>
          <a:xfrm>
            <a:off x="457200" y="762000"/>
            <a:ext cx="8229600" cy="1139825"/>
          </a:xfrm>
        </p:spPr>
        <p:txBody>
          <a:bodyPr/>
          <a:p>
            <a:r>
              <a:rPr b="1" sz="4000" lang="fa-IR"/>
              <a:t>4- کاربرد پژوهش و درک و فهم آن:</a:t>
            </a:r>
            <a:endParaRPr b="1" sz="4000" lang="en-US"/>
          </a:p>
        </p:txBody>
      </p:sp>
      <p:sp>
        <p:nvSpPr>
          <p:cNvPr id="1048723" name="Rectangle 3"/>
          <p:cNvSpPr>
            <a:spLocks noGrp="1" noChangeArrowheads="1"/>
          </p:cNvSpPr>
          <p:nvPr>
            <p:ph type="body" idx="1"/>
          </p:nvPr>
        </p:nvSpPr>
        <p:spPr>
          <a:xfrm>
            <a:off x="381000" y="2667000"/>
            <a:ext cx="8229600" cy="2057400"/>
          </a:xfrm>
        </p:spPr>
        <p:txBody>
          <a:bodyPr/>
          <a:p>
            <a:pPr algn="just" rtl="1">
              <a:buFont typeface="Wingdings" pitchFamily="2" charset="2"/>
              <a:buNone/>
            </a:pPr>
            <a:r>
              <a:rPr b="1" dirty="0" lang="fa-IR"/>
              <a:t>   برای درک نتایج پژوهشی و تشخیص اینکه روشهای آماری درست انتخاب و تفسیر شده </a:t>
            </a:r>
            <a:r>
              <a:rPr b="1" dirty="0" lang="fa-IR" smtClean="0"/>
              <a:t>اند. </a:t>
            </a:r>
            <a:r>
              <a:rPr b="1" dirty="0" lang="fa-IR"/>
              <a:t>خواننده باید با روشهای آماری آشنایی داشته باشد.</a:t>
            </a:r>
            <a:endParaRPr b="1" dirty="0" lang="en-US"/>
          </a:p>
          <a:p>
            <a:pPr algn="just"/>
            <a:endParaRPr b="1" dirty="0" lang="en-US"/>
          </a:p>
        </p:txBody>
      </p:sp>
    </p:spTree>
  </p:cSld>
  <p:clrMapOvr>
    <a:masterClrMapping/>
  </p:clrMapOvr>
  <p:transition xmlns:p14="http://schemas.microsoft.com/office/powerpoint/2010/main" spd="med"/>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721" name=""/>
        <p:cNvGrpSpPr/>
        <p:nvPr/>
      </p:nvGrpSpPr>
      <p:grpSpPr>
        <a:xfrm>
          <a:off x="0" y="0"/>
          <a:ext cx="0" cy="0"/>
          <a:chOff x="0" y="0"/>
          <a:chExt cx="0" cy="0"/>
        </a:xfrm>
      </p:grpSpPr>
      <p:sp>
        <p:nvSpPr>
          <p:cNvPr id="1049608" name="Rectangle 2"/>
          <p:cNvSpPr>
            <a:spLocks noGrp="1" noChangeArrowheads="1"/>
          </p:cNvSpPr>
          <p:nvPr>
            <p:ph type="title"/>
          </p:nvPr>
        </p:nvSpPr>
        <p:spPr>
          <a:xfrm>
            <a:off x="381000" y="990600"/>
            <a:ext cx="8229600" cy="1828800"/>
          </a:xfrm>
        </p:spPr>
        <p:txBody>
          <a:bodyPr/>
          <a:p>
            <a:pPr algn="just" rtl="1"/>
            <a:r>
              <a:rPr b="1" sz="3200" lang="fa-IR"/>
              <a:t>مثال: اگر   و    قد گروهی به ترتیب 150 و 20 سانتیمتر باشد و    و     همین گروه به ترتیب 50  و 15 کیلو گرم باشد ، ضریب پراندگی قد و وزن این گروه برابر است:</a:t>
            </a:r>
            <a:endParaRPr b="1" sz="3200" lang="en-US"/>
          </a:p>
        </p:txBody>
      </p:sp>
      <p:graphicFrame>
        <p:nvGraphicFramePr>
          <p:cNvPr id="4194448" name="Object 3"/>
          <p:cNvGraphicFramePr>
            <a:graphicFrameLocks noChangeAspect="1" noGrp="1"/>
          </p:cNvGraphicFramePr>
          <p:nvPr>
            <p:ph sz="half" idx="1"/>
          </p:nvPr>
        </p:nvGraphicFramePr>
        <p:xfrm>
          <a:off x="7162800" y="1676400"/>
          <a:ext cx="400050" cy="457200"/>
        </p:xfrm>
        <a:graphic>
          <a:graphicData uri="http://schemas.openxmlformats.org/presentationml/2006/ole">
            <mc:AlternateContent xmlns:mc="http://schemas.openxmlformats.org/markup-compatibility/2006">
              <mc:Choice xmlns:v="urn:schemas-microsoft-com:vml" Requires="v">
                <p:oleObj name="Equation" r:id="rId1" spid="_x0000_s288823" imgH="202936" imgW="177569" progId="Equation.3">
                  <p:embed/>
                </p:oleObj>
              </mc:Choice>
              <mc:Fallback>
                <p:oleObj name="Equation" r:id="rId1" imgH="202936" imgW="177569" progId="Equation.3">
                  <p:embed/>
                  <p:pic>
                    <p:nvPicPr>
                      <p:cNvPr id="2097279" name="Picture 3"/>
                      <p:cNvPicPr>
                        <a:picLocks noChangeAspect="1" noChangeArrowheads="1"/>
                      </p:cNvPicPr>
                      <p:nvPr/>
                    </p:nvPicPr>
                    <p:blipFill>
                      <a:blip xmlns:r="http://schemas.openxmlformats.org/officeDocument/2006/relationships" r:embed="rId2">
                        <a:lum bright="100000"/>
                      </a:blip>
                      <a:srcRect/>
                      <a:stretch>
                        <a:fillRect/>
                      </a:stretch>
                    </p:blipFill>
                    <p:spPr bwMode="auto">
                      <a:xfrm>
                        <a:off x="7162800" y="1676400"/>
                        <a:ext cx="400050" cy="457200"/>
                      </a:xfrm>
                      <a:prstGeom prst="rect"/>
                      <a:noFill/>
                    </p:spPr>
                  </p:pic>
                </p:oleObj>
              </mc:Fallback>
            </mc:AlternateContent>
          </a:graphicData>
        </a:graphic>
      </p:graphicFrame>
      <p:sp>
        <p:nvSpPr>
          <p:cNvPr id="1049609" name="Rectangle 4"/>
          <p:cNvSpPr>
            <a:spLocks noChangeArrowheads="1"/>
          </p:cNvSpPr>
          <p:nvPr/>
        </p:nvSpPr>
        <p:spPr bwMode="auto">
          <a:xfrm>
            <a:off x="0" y="3328988"/>
            <a:ext cx="9144000" cy="0"/>
          </a:xfrm>
          <a:prstGeom prst="rect"/>
          <a:noFill/>
          <a:ln w="9525">
            <a:noFill/>
            <a:miter lim="800000"/>
            <a:headEnd/>
            <a:tailEnd/>
          </a:ln>
          <a:effectLst/>
        </p:spPr>
        <p:txBody>
          <a:bodyPr anchor="ctr" wrap="none">
            <a:spAutoFit/>
          </a:bodyPr>
          <a:p>
            <a:endParaRPr lang="en-US"/>
          </a:p>
        </p:txBody>
      </p:sp>
      <p:graphicFrame>
        <p:nvGraphicFramePr>
          <p:cNvPr id="4194449" name="Object 5"/>
          <p:cNvGraphicFramePr>
            <a:graphicFrameLocks noChangeAspect="1"/>
          </p:cNvGraphicFramePr>
          <p:nvPr/>
        </p:nvGraphicFramePr>
        <p:xfrm>
          <a:off x="6934200" y="1143000"/>
          <a:ext cx="414338" cy="457200"/>
        </p:xfrm>
        <a:graphic>
          <a:graphicData uri="http://schemas.openxmlformats.org/presentationml/2006/ole">
            <mc:AlternateContent xmlns:mc="http://schemas.openxmlformats.org/markup-compatibility/2006">
              <mc:Choice xmlns:v="urn:schemas-microsoft-com:vml" Requires="v">
                <p:oleObj name="Equation" r:id="rId3" spid="_x0000_s288824" imgH="202936" imgW="177569" progId="Equation.3">
                  <p:embed/>
                </p:oleObj>
              </mc:Choice>
              <mc:Fallback>
                <p:oleObj name="Equation" r:id="rId3" imgH="202936" imgW="177569" progId="Equation.3">
                  <p:embed/>
                  <p:pic>
                    <p:nvPicPr>
                      <p:cNvPr id="2097280"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6934200" y="1143000"/>
                        <a:ext cx="414338" cy="457200"/>
                      </a:xfrm>
                      <a:prstGeom prst="rect"/>
                      <a:noFill/>
                    </p:spPr>
                  </p:pic>
                </p:oleObj>
              </mc:Fallback>
            </mc:AlternateContent>
          </a:graphicData>
        </a:graphic>
      </p:graphicFrame>
      <p:sp>
        <p:nvSpPr>
          <p:cNvPr id="1049610" name="Rectangle 6"/>
          <p:cNvSpPr>
            <a:spLocks noChangeArrowheads="1"/>
          </p:cNvSpPr>
          <p:nvPr/>
        </p:nvSpPr>
        <p:spPr bwMode="auto">
          <a:xfrm>
            <a:off x="0" y="3338513"/>
            <a:ext cx="9144000" cy="0"/>
          </a:xfrm>
          <a:prstGeom prst="rect"/>
          <a:noFill/>
          <a:ln w="9525">
            <a:noFill/>
            <a:miter lim="800000"/>
            <a:headEnd/>
            <a:tailEnd/>
          </a:ln>
          <a:effectLst/>
        </p:spPr>
        <p:txBody>
          <a:bodyPr anchor="ctr" wrap="none">
            <a:spAutoFit/>
          </a:bodyPr>
          <a:p>
            <a:endParaRPr lang="en-US"/>
          </a:p>
        </p:txBody>
      </p:sp>
      <p:graphicFrame>
        <p:nvGraphicFramePr>
          <p:cNvPr id="4194450" name="Object 7"/>
          <p:cNvGraphicFramePr>
            <a:graphicFrameLocks noChangeAspect="1"/>
          </p:cNvGraphicFramePr>
          <p:nvPr/>
        </p:nvGraphicFramePr>
        <p:xfrm>
          <a:off x="6248400" y="1219200"/>
          <a:ext cx="360363" cy="457200"/>
        </p:xfrm>
        <a:graphic>
          <a:graphicData uri="http://schemas.openxmlformats.org/presentationml/2006/ole">
            <mc:AlternateContent xmlns:mc="http://schemas.openxmlformats.org/markup-compatibility/2006">
              <mc:Choice xmlns:v="urn:schemas-microsoft-com:vml" Requires="v">
                <p:oleObj name="Equation" r:id="rId4" spid="_x0000_s288825" imgH="177646" imgW="139579" progId="Equation.3">
                  <p:embed/>
                </p:oleObj>
              </mc:Choice>
              <mc:Fallback>
                <p:oleObj name="Equation" r:id="rId4" imgH="177646" imgW="139579" progId="Equation.3">
                  <p:embed/>
                  <p:pic>
                    <p:nvPicPr>
                      <p:cNvPr id="2097281" name="Picture 7"/>
                      <p:cNvPicPr>
                        <a:picLocks noChangeAspect="1" noChangeArrowheads="1"/>
                      </p:cNvPicPr>
                      <p:nvPr/>
                    </p:nvPicPr>
                    <p:blipFill>
                      <a:blip xmlns:r="http://schemas.openxmlformats.org/officeDocument/2006/relationships" r:embed="rId5">
                        <a:lum bright="100000"/>
                      </a:blip>
                      <a:srcRect/>
                      <a:stretch>
                        <a:fillRect/>
                      </a:stretch>
                    </p:blipFill>
                    <p:spPr bwMode="auto">
                      <a:xfrm>
                        <a:off x="6248400" y="1219200"/>
                        <a:ext cx="360363" cy="457200"/>
                      </a:xfrm>
                      <a:prstGeom prst="rect"/>
                      <a:noFill/>
                    </p:spPr>
                  </p:pic>
                </p:oleObj>
              </mc:Fallback>
            </mc:AlternateContent>
          </a:graphicData>
        </a:graphic>
      </p:graphicFrame>
      <p:graphicFrame>
        <p:nvGraphicFramePr>
          <p:cNvPr id="4194451" name="Object 8"/>
          <p:cNvGraphicFramePr>
            <a:graphicFrameLocks noChangeAspect="1" noGrp="1"/>
          </p:cNvGraphicFramePr>
          <p:nvPr>
            <p:ph sz="half" idx="2"/>
          </p:nvPr>
        </p:nvGraphicFramePr>
        <p:xfrm>
          <a:off x="6400800" y="1752600"/>
          <a:ext cx="360363" cy="457200"/>
        </p:xfrm>
        <a:graphic>
          <a:graphicData uri="http://schemas.openxmlformats.org/presentationml/2006/ole">
            <mc:AlternateContent xmlns:mc="http://schemas.openxmlformats.org/markup-compatibility/2006">
              <mc:Choice xmlns:v="urn:schemas-microsoft-com:vml" Requires="v">
                <p:oleObj name="Equation" r:id="rId6" spid="_x0000_s288826" imgH="177646" imgW="139579" progId="Equation.3">
                  <p:embed/>
                </p:oleObj>
              </mc:Choice>
              <mc:Fallback>
                <p:oleObj name="Equation" r:id="rId6" imgH="177646" imgW="139579" progId="Equation.3">
                  <p:embed/>
                  <p:pic>
                    <p:nvPicPr>
                      <p:cNvPr id="2097282" name="Picture 8"/>
                      <p:cNvPicPr>
                        <a:picLocks noChangeAspect="1" noChangeArrowheads="1"/>
                      </p:cNvPicPr>
                      <p:nvPr/>
                    </p:nvPicPr>
                    <p:blipFill>
                      <a:blip xmlns:r="http://schemas.openxmlformats.org/officeDocument/2006/relationships" r:embed="rId5">
                        <a:lum bright="100000"/>
                      </a:blip>
                      <a:srcRect/>
                      <a:stretch>
                        <a:fillRect/>
                      </a:stretch>
                    </p:blipFill>
                    <p:spPr bwMode="auto">
                      <a:xfrm>
                        <a:off x="6400800" y="1752600"/>
                        <a:ext cx="360363" cy="457200"/>
                      </a:xfrm>
                      <a:prstGeom prst="rect"/>
                      <a:noFill/>
                    </p:spPr>
                  </p:pic>
                </p:oleObj>
              </mc:Fallback>
            </mc:AlternateContent>
          </a:graphicData>
        </a:graphic>
      </p:graphicFrame>
      <p:sp>
        <p:nvSpPr>
          <p:cNvPr id="1049611" name="Rectangle 9"/>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452" name="Object 10"/>
          <p:cNvGraphicFramePr>
            <a:graphicFrameLocks noChangeAspect="1"/>
          </p:cNvGraphicFramePr>
          <p:nvPr/>
        </p:nvGraphicFramePr>
        <p:xfrm>
          <a:off x="2438400" y="2895600"/>
          <a:ext cx="3505200" cy="1066800"/>
        </p:xfrm>
        <a:graphic>
          <a:graphicData uri="http://schemas.openxmlformats.org/presentationml/2006/ole">
            <mc:AlternateContent xmlns:mc="http://schemas.openxmlformats.org/markup-compatibility/2006">
              <mc:Choice xmlns:v="urn:schemas-microsoft-com:vml" Requires="v">
                <p:oleObj name="Equation" r:id="rId7" spid="_x0000_s288827" imgH="393529" imgW="1129810" progId="Equation.3">
                  <p:embed/>
                </p:oleObj>
              </mc:Choice>
              <mc:Fallback>
                <p:oleObj name="Equation" r:id="rId7" imgH="393529" imgW="1129810" progId="Equation.3">
                  <p:embed/>
                  <p:pic>
                    <p:nvPicPr>
                      <p:cNvPr id="2097283" name="Picture 10"/>
                      <p:cNvPicPr>
                        <a:picLocks noChangeAspect="1" noChangeArrowheads="1"/>
                      </p:cNvPicPr>
                      <p:nvPr/>
                    </p:nvPicPr>
                    <p:blipFill>
                      <a:blip xmlns:r="http://schemas.openxmlformats.org/officeDocument/2006/relationships" r:embed="rId8">
                        <a:lum bright="100000"/>
                      </a:blip>
                      <a:srcRect/>
                      <a:stretch>
                        <a:fillRect/>
                      </a:stretch>
                    </p:blipFill>
                    <p:spPr bwMode="auto">
                      <a:xfrm>
                        <a:off x="2438400" y="2895600"/>
                        <a:ext cx="3505200" cy="1066800"/>
                      </a:xfrm>
                      <a:prstGeom prst="rect"/>
                      <a:noFill/>
                    </p:spPr>
                  </p:pic>
                </p:oleObj>
              </mc:Fallback>
            </mc:AlternateContent>
          </a:graphicData>
        </a:graphic>
      </p:graphicFrame>
      <p:sp>
        <p:nvSpPr>
          <p:cNvPr id="1049612" name="Rectangle 11"/>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453" name="Object 12"/>
          <p:cNvGraphicFramePr>
            <a:graphicFrameLocks noChangeAspect="1"/>
          </p:cNvGraphicFramePr>
          <p:nvPr/>
        </p:nvGraphicFramePr>
        <p:xfrm>
          <a:off x="2514600" y="3962400"/>
          <a:ext cx="3352800" cy="1120775"/>
        </p:xfrm>
        <a:graphic>
          <a:graphicData uri="http://schemas.openxmlformats.org/presentationml/2006/ole">
            <mc:AlternateContent xmlns:mc="http://schemas.openxmlformats.org/markup-compatibility/2006">
              <mc:Choice xmlns:v="urn:schemas-microsoft-com:vml" Requires="v">
                <p:oleObj name="Equation" r:id="rId9" spid="_x0000_s288828" imgH="393529" imgW="952087" progId="Equation.3">
                  <p:embed/>
                </p:oleObj>
              </mc:Choice>
              <mc:Fallback>
                <p:oleObj name="Equation" r:id="rId9" imgH="393529" imgW="952087" progId="Equation.3">
                  <p:embed/>
                  <p:pic>
                    <p:nvPicPr>
                      <p:cNvPr id="2097284" name="Picture 12"/>
                      <p:cNvPicPr>
                        <a:picLocks noChangeAspect="1" noChangeArrowheads="1"/>
                      </p:cNvPicPr>
                      <p:nvPr/>
                    </p:nvPicPr>
                    <p:blipFill>
                      <a:blip xmlns:r="http://schemas.openxmlformats.org/officeDocument/2006/relationships" r:embed="rId10">
                        <a:lum bright="100000"/>
                      </a:blip>
                      <a:srcRect/>
                      <a:stretch>
                        <a:fillRect/>
                      </a:stretch>
                    </p:blipFill>
                    <p:spPr bwMode="auto">
                      <a:xfrm>
                        <a:off x="2514600" y="3962400"/>
                        <a:ext cx="3352800" cy="1120775"/>
                      </a:xfrm>
                      <a:prstGeom prst="rect"/>
                      <a:noFill/>
                    </p:spPr>
                  </p:pic>
                </p:oleObj>
              </mc:Fallback>
            </mc:AlternateContent>
          </a:graphicData>
        </a:graphic>
      </p:graphicFrame>
      <p:sp>
        <p:nvSpPr>
          <p:cNvPr id="1049613" name="Rectangle 13"/>
          <p:cNvSpPr>
            <a:spLocks noChangeArrowheads="1"/>
          </p:cNvSpPr>
          <p:nvPr/>
        </p:nvSpPr>
        <p:spPr bwMode="auto">
          <a:xfrm>
            <a:off x="1524000" y="3124200"/>
            <a:ext cx="990600" cy="579438"/>
          </a:xfrm>
          <a:prstGeom prst="rect"/>
          <a:noFill/>
          <a:ln w="9525">
            <a:noFill/>
            <a:miter lim="800000"/>
            <a:headEnd/>
            <a:tailEnd/>
          </a:ln>
          <a:effectLst/>
        </p:spPr>
        <p:txBody>
          <a:bodyPr anchor="ctr">
            <a:spAutoFit/>
          </a:bodyPr>
          <a:p>
            <a:r>
              <a:rPr b="1" sz="3200" lang="fa-IR"/>
              <a:t>= قد</a:t>
            </a:r>
            <a:r>
              <a:rPr lang="en-US"/>
              <a:t> </a:t>
            </a:r>
          </a:p>
        </p:txBody>
      </p:sp>
      <p:sp>
        <p:nvSpPr>
          <p:cNvPr id="1049614" name="Rectangle 14"/>
          <p:cNvSpPr>
            <a:spLocks noChangeArrowheads="1"/>
          </p:cNvSpPr>
          <p:nvPr/>
        </p:nvSpPr>
        <p:spPr bwMode="auto">
          <a:xfrm>
            <a:off x="1371600" y="4191000"/>
            <a:ext cx="1143000" cy="579438"/>
          </a:xfrm>
          <a:prstGeom prst="rect"/>
          <a:noFill/>
          <a:ln w="9525">
            <a:noFill/>
            <a:miter lim="800000"/>
            <a:headEnd/>
            <a:tailEnd/>
          </a:ln>
          <a:effectLst/>
        </p:spPr>
        <p:txBody>
          <a:bodyPr anchor="ctr">
            <a:spAutoFit/>
          </a:bodyPr>
          <a:p>
            <a:pPr algn="just"/>
            <a:r>
              <a:rPr b="1" sz="3200" lang="fa-IR"/>
              <a:t>= وزن</a:t>
            </a:r>
            <a:r>
              <a:rPr lang="en-US"/>
              <a:t> </a:t>
            </a:r>
          </a:p>
        </p:txBody>
      </p:sp>
      <p:sp>
        <p:nvSpPr>
          <p:cNvPr id="1049615" name="Rectangle 15"/>
          <p:cNvSpPr>
            <a:spLocks noChangeArrowheads="1"/>
          </p:cNvSpPr>
          <p:nvPr/>
        </p:nvSpPr>
        <p:spPr bwMode="auto">
          <a:xfrm>
            <a:off x="3200400" y="5181600"/>
            <a:ext cx="4679950" cy="579438"/>
          </a:xfrm>
          <a:prstGeom prst="rect"/>
          <a:noFill/>
          <a:ln w="9525">
            <a:noFill/>
            <a:miter lim="800000"/>
            <a:headEnd/>
            <a:tailEnd/>
          </a:ln>
          <a:effectLst/>
        </p:spPr>
        <p:txBody>
          <a:bodyPr anchor="ctr" wrap="none">
            <a:spAutoFit/>
          </a:bodyPr>
          <a:p>
            <a:pPr>
              <a:tabLst>
                <a:tab algn="l" pos="1341438"/>
              </a:tabLst>
            </a:pPr>
            <a:r>
              <a:rPr b="1" sz="3200" lang="fa-IR"/>
              <a:t>نتیجه : پراکندگی وزن بیشتر است</a:t>
            </a:r>
            <a:endParaRPr b="1" sz="3200"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448"/>
                                        </p:tgtEl>
                                        <p:attrNameLst>
                                          <p:attrName>style.visibility</p:attrName>
                                        </p:attrNameLst>
                                      </p:cBhvr>
                                      <p:to>
                                        <p:strVal val="visible"/>
                                      </p:to>
                                    </p:set>
                                    <p:anim calcmode="lin" valueType="num">
                                      <p:cBhvr>
                                        <p:cTn dur="1000" fill="hold" id="7"/>
                                        <p:tgtEl>
                                          <p:spTgt spid="4194448"/>
                                        </p:tgtEl>
                                        <p:attrNameLst>
                                          <p:attrName>ppt_w</p:attrName>
                                        </p:attrNameLst>
                                      </p:cBhvr>
                                      <p:tavLst>
                                        <p:tav tm="0">
                                          <p:val>
                                            <p:fltVal val="0.0"/>
                                          </p:val>
                                        </p:tav>
                                        <p:tav tm="100000">
                                          <p:val>
                                            <p:strVal val="#ppt_w"/>
                                          </p:val>
                                        </p:tav>
                                      </p:tavLst>
                                    </p:anim>
                                    <p:anim calcmode="lin" valueType="num">
                                      <p:cBhvr>
                                        <p:cTn dur="1000" fill="hold" id="8"/>
                                        <p:tgtEl>
                                          <p:spTgt spid="4194448"/>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449"/>
                                        </p:tgtEl>
                                        <p:attrNameLst>
                                          <p:attrName>style.visibility</p:attrName>
                                        </p:attrNameLst>
                                      </p:cBhvr>
                                      <p:to>
                                        <p:strVal val="visible"/>
                                      </p:to>
                                    </p:set>
                                    <p:anim calcmode="lin" valueType="num">
                                      <p:cBhvr>
                                        <p:cTn dur="1000" fill="hold" id="11"/>
                                        <p:tgtEl>
                                          <p:spTgt spid="4194449"/>
                                        </p:tgtEl>
                                        <p:attrNameLst>
                                          <p:attrName>ppt_w</p:attrName>
                                        </p:attrNameLst>
                                      </p:cBhvr>
                                      <p:tavLst>
                                        <p:tav tm="0">
                                          <p:val>
                                            <p:fltVal val="0.0"/>
                                          </p:val>
                                        </p:tav>
                                        <p:tav tm="100000">
                                          <p:val>
                                            <p:strVal val="#ppt_w"/>
                                          </p:val>
                                        </p:tav>
                                      </p:tavLst>
                                    </p:anim>
                                    <p:anim calcmode="lin" valueType="num">
                                      <p:cBhvr>
                                        <p:cTn dur="1000" fill="hold" id="12"/>
                                        <p:tgtEl>
                                          <p:spTgt spid="4194449"/>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450"/>
                                        </p:tgtEl>
                                        <p:attrNameLst>
                                          <p:attrName>style.visibility</p:attrName>
                                        </p:attrNameLst>
                                      </p:cBhvr>
                                      <p:to>
                                        <p:strVal val="visible"/>
                                      </p:to>
                                    </p:set>
                                    <p:anim calcmode="lin" valueType="num">
                                      <p:cBhvr>
                                        <p:cTn dur="1000" fill="hold" id="15"/>
                                        <p:tgtEl>
                                          <p:spTgt spid="4194450"/>
                                        </p:tgtEl>
                                        <p:attrNameLst>
                                          <p:attrName>ppt_w</p:attrName>
                                        </p:attrNameLst>
                                      </p:cBhvr>
                                      <p:tavLst>
                                        <p:tav tm="0">
                                          <p:val>
                                            <p:fltVal val="0.0"/>
                                          </p:val>
                                        </p:tav>
                                        <p:tav tm="100000">
                                          <p:val>
                                            <p:strVal val="#ppt_w"/>
                                          </p:val>
                                        </p:tav>
                                      </p:tavLst>
                                    </p:anim>
                                    <p:anim calcmode="lin" valueType="num">
                                      <p:cBhvr>
                                        <p:cTn dur="1000" fill="hold" id="16"/>
                                        <p:tgtEl>
                                          <p:spTgt spid="4194450"/>
                                        </p:tgtEl>
                                        <p:attrNameLst>
                                          <p:attrName>ppt_h</p:attrName>
                                        </p:attrNameLst>
                                      </p:cBhvr>
                                      <p:tavLst>
                                        <p:tav tm="0">
                                          <p:val>
                                            <p:fltVal val="0.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4194451"/>
                                        </p:tgtEl>
                                        <p:attrNameLst>
                                          <p:attrName>style.visibility</p:attrName>
                                        </p:attrNameLst>
                                      </p:cBhvr>
                                      <p:to>
                                        <p:strVal val="visible"/>
                                      </p:to>
                                    </p:set>
                                    <p:anim calcmode="lin" valueType="num">
                                      <p:cBhvr>
                                        <p:cTn dur="1000" fill="hold" id="19"/>
                                        <p:tgtEl>
                                          <p:spTgt spid="4194451"/>
                                        </p:tgtEl>
                                        <p:attrNameLst>
                                          <p:attrName>ppt_w</p:attrName>
                                        </p:attrNameLst>
                                      </p:cBhvr>
                                      <p:tavLst>
                                        <p:tav tm="0">
                                          <p:val>
                                            <p:fltVal val="0.0"/>
                                          </p:val>
                                        </p:tav>
                                        <p:tav tm="100000">
                                          <p:val>
                                            <p:strVal val="#ppt_w"/>
                                          </p:val>
                                        </p:tav>
                                      </p:tavLst>
                                    </p:anim>
                                    <p:anim calcmode="lin" valueType="num">
                                      <p:cBhvr>
                                        <p:cTn dur="1000" fill="hold" id="20"/>
                                        <p:tgtEl>
                                          <p:spTgt spid="4194451"/>
                                        </p:tgtEl>
                                        <p:attrNameLst>
                                          <p:attrName>ppt_h</p:attrName>
                                        </p:attrNameLst>
                                      </p:cBhvr>
                                      <p:tavLst>
                                        <p:tav tm="0">
                                          <p:val>
                                            <p:fltVal val="0.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4194452"/>
                                        </p:tgtEl>
                                        <p:attrNameLst>
                                          <p:attrName>style.visibility</p:attrName>
                                        </p:attrNameLst>
                                      </p:cBhvr>
                                      <p:to>
                                        <p:strVal val="visible"/>
                                      </p:to>
                                    </p:set>
                                    <p:anim calcmode="lin" valueType="num">
                                      <p:cBhvr>
                                        <p:cTn dur="1000" fill="hold" id="23"/>
                                        <p:tgtEl>
                                          <p:spTgt spid="4194452"/>
                                        </p:tgtEl>
                                        <p:attrNameLst>
                                          <p:attrName>ppt_w</p:attrName>
                                        </p:attrNameLst>
                                      </p:cBhvr>
                                      <p:tavLst>
                                        <p:tav tm="0">
                                          <p:val>
                                            <p:fltVal val="0.0"/>
                                          </p:val>
                                        </p:tav>
                                        <p:tav tm="100000">
                                          <p:val>
                                            <p:strVal val="#ppt_w"/>
                                          </p:val>
                                        </p:tav>
                                      </p:tavLst>
                                    </p:anim>
                                    <p:anim calcmode="lin" valueType="num">
                                      <p:cBhvr>
                                        <p:cTn dur="1000" fill="hold" id="24"/>
                                        <p:tgtEl>
                                          <p:spTgt spid="4194452"/>
                                        </p:tgtEl>
                                        <p:attrNameLst>
                                          <p:attrName>ppt_h</p:attrName>
                                        </p:attrNameLst>
                                      </p:cBhvr>
                                      <p:tavLst>
                                        <p:tav tm="0">
                                          <p:val>
                                            <p:fltVal val="0.0"/>
                                          </p:val>
                                        </p:tav>
                                        <p:tav tm="100000">
                                          <p:val>
                                            <p:strVal val="#ppt_h"/>
                                          </p:val>
                                        </p:tav>
                                      </p:tavLst>
                                    </p:anim>
                                  </p:childTnLst>
                                </p:cTn>
                              </p:par>
                              <p:par>
                                <p:cTn fill="hold" id="25" nodeType="withEffect" presetClass="entr" presetID="23" presetSubtype="16">
                                  <p:stCondLst>
                                    <p:cond delay="0"/>
                                  </p:stCondLst>
                                  <p:childTnLst>
                                    <p:set>
                                      <p:cBhvr>
                                        <p:cTn dur="1" fill="hold" id="26">
                                          <p:stCondLst>
                                            <p:cond delay="0"/>
                                          </p:stCondLst>
                                        </p:cTn>
                                        <p:tgtEl>
                                          <p:spTgt spid="4194453"/>
                                        </p:tgtEl>
                                        <p:attrNameLst>
                                          <p:attrName>style.visibility</p:attrName>
                                        </p:attrNameLst>
                                      </p:cBhvr>
                                      <p:to>
                                        <p:strVal val="visible"/>
                                      </p:to>
                                    </p:set>
                                    <p:anim calcmode="lin" valueType="num">
                                      <p:cBhvr>
                                        <p:cTn dur="1000" fill="hold" id="27"/>
                                        <p:tgtEl>
                                          <p:spTgt spid="4194453"/>
                                        </p:tgtEl>
                                        <p:attrNameLst>
                                          <p:attrName>ppt_w</p:attrName>
                                        </p:attrNameLst>
                                      </p:cBhvr>
                                      <p:tavLst>
                                        <p:tav tm="0">
                                          <p:val>
                                            <p:fltVal val="0.0"/>
                                          </p:val>
                                        </p:tav>
                                        <p:tav tm="100000">
                                          <p:val>
                                            <p:strVal val="#ppt_w"/>
                                          </p:val>
                                        </p:tav>
                                      </p:tavLst>
                                    </p:anim>
                                    <p:anim calcmode="lin" valueType="num">
                                      <p:cBhvr>
                                        <p:cTn dur="1000" fill="hold" id="28"/>
                                        <p:tgtEl>
                                          <p:spTgt spid="4194453"/>
                                        </p:tgtEl>
                                        <p:attrNameLst>
                                          <p:attrName>ppt_h</p:attrName>
                                        </p:attrNameLst>
                                      </p:cBhvr>
                                      <p:tavLst>
                                        <p:tav tm="0">
                                          <p:val>
                                            <p:fltVal val="0.0"/>
                                          </p:val>
                                        </p:tav>
                                        <p:tav tm="100000">
                                          <p:val>
                                            <p:strVal val="#ppt_h"/>
                                          </p:val>
                                        </p:tav>
                                      </p:tavLst>
                                    </p:anim>
                                  </p:childTnLst>
                                </p:cTn>
                              </p:par>
                              <p:par>
                                <p:cTn fill="hold" grpId="0" id="29" nodeType="withEffect" presetClass="entr" presetID="23" presetSubtype="16">
                                  <p:stCondLst>
                                    <p:cond delay="0"/>
                                  </p:stCondLst>
                                  <p:childTnLst>
                                    <p:set>
                                      <p:cBhvr>
                                        <p:cTn dur="1" fill="hold" id="30">
                                          <p:stCondLst>
                                            <p:cond delay="0"/>
                                          </p:stCondLst>
                                        </p:cTn>
                                        <p:tgtEl>
                                          <p:spTgt spid="1049613"/>
                                        </p:tgtEl>
                                        <p:attrNameLst>
                                          <p:attrName>style.visibility</p:attrName>
                                        </p:attrNameLst>
                                      </p:cBhvr>
                                      <p:to>
                                        <p:strVal val="visible"/>
                                      </p:to>
                                    </p:set>
                                    <p:anim calcmode="lin" valueType="num">
                                      <p:cBhvr>
                                        <p:cTn dur="1000" fill="hold" id="31"/>
                                        <p:tgtEl>
                                          <p:spTgt spid="1049613"/>
                                        </p:tgtEl>
                                        <p:attrNameLst>
                                          <p:attrName>ppt_w</p:attrName>
                                        </p:attrNameLst>
                                      </p:cBhvr>
                                      <p:tavLst>
                                        <p:tav tm="0">
                                          <p:val>
                                            <p:fltVal val="0.0"/>
                                          </p:val>
                                        </p:tav>
                                        <p:tav tm="100000">
                                          <p:val>
                                            <p:strVal val="#ppt_w"/>
                                          </p:val>
                                        </p:tav>
                                      </p:tavLst>
                                    </p:anim>
                                    <p:anim calcmode="lin" valueType="num">
                                      <p:cBhvr>
                                        <p:cTn dur="1000" fill="hold" id="32"/>
                                        <p:tgtEl>
                                          <p:spTgt spid="1049613"/>
                                        </p:tgtEl>
                                        <p:attrNameLst>
                                          <p:attrName>ppt_h</p:attrName>
                                        </p:attrNameLst>
                                      </p:cBhvr>
                                      <p:tavLst>
                                        <p:tav tm="0">
                                          <p:val>
                                            <p:fltVal val="0.0"/>
                                          </p:val>
                                        </p:tav>
                                        <p:tav tm="100000">
                                          <p:val>
                                            <p:strVal val="#ppt_h"/>
                                          </p:val>
                                        </p:tav>
                                      </p:tavLst>
                                    </p:anim>
                                  </p:childTnLst>
                                </p:cTn>
                              </p:par>
                              <p:par>
                                <p:cTn fill="hold" grpId="0" id="33" nodeType="withEffect" presetClass="entr" presetID="23" presetSubtype="16">
                                  <p:stCondLst>
                                    <p:cond delay="0"/>
                                  </p:stCondLst>
                                  <p:childTnLst>
                                    <p:set>
                                      <p:cBhvr>
                                        <p:cTn dur="1" fill="hold" id="34">
                                          <p:stCondLst>
                                            <p:cond delay="0"/>
                                          </p:stCondLst>
                                        </p:cTn>
                                        <p:tgtEl>
                                          <p:spTgt spid="1049614"/>
                                        </p:tgtEl>
                                        <p:attrNameLst>
                                          <p:attrName>style.visibility</p:attrName>
                                        </p:attrNameLst>
                                      </p:cBhvr>
                                      <p:to>
                                        <p:strVal val="visible"/>
                                      </p:to>
                                    </p:set>
                                    <p:anim calcmode="lin" valueType="num">
                                      <p:cBhvr>
                                        <p:cTn dur="1000" fill="hold" id="35"/>
                                        <p:tgtEl>
                                          <p:spTgt spid="1049614"/>
                                        </p:tgtEl>
                                        <p:attrNameLst>
                                          <p:attrName>ppt_w</p:attrName>
                                        </p:attrNameLst>
                                      </p:cBhvr>
                                      <p:tavLst>
                                        <p:tav tm="0">
                                          <p:val>
                                            <p:fltVal val="0.0"/>
                                          </p:val>
                                        </p:tav>
                                        <p:tav tm="100000">
                                          <p:val>
                                            <p:strVal val="#ppt_w"/>
                                          </p:val>
                                        </p:tav>
                                      </p:tavLst>
                                    </p:anim>
                                    <p:anim calcmode="lin" valueType="num">
                                      <p:cBhvr>
                                        <p:cTn dur="1000" fill="hold" id="36"/>
                                        <p:tgtEl>
                                          <p:spTgt spid="1049614"/>
                                        </p:tgtEl>
                                        <p:attrNameLst>
                                          <p:attrName>ppt_h</p:attrName>
                                        </p:attrNameLst>
                                      </p:cBhvr>
                                      <p:tavLst>
                                        <p:tav tm="0">
                                          <p:val>
                                            <p:fltVal val="0.0"/>
                                          </p:val>
                                        </p:tav>
                                        <p:tav tm="100000">
                                          <p:val>
                                            <p:strVal val="#ppt_h"/>
                                          </p:val>
                                        </p:tav>
                                      </p:tavLst>
                                    </p:anim>
                                  </p:childTnLst>
                                </p:cTn>
                              </p:par>
                              <p:par>
                                <p:cTn fill="hold" grpId="0" id="37" nodeType="withEffect" presetClass="entr" presetID="23" presetSubtype="16">
                                  <p:stCondLst>
                                    <p:cond delay="0"/>
                                  </p:stCondLst>
                                  <p:childTnLst>
                                    <p:set>
                                      <p:cBhvr>
                                        <p:cTn dur="1" fill="hold" id="38">
                                          <p:stCondLst>
                                            <p:cond delay="0"/>
                                          </p:stCondLst>
                                        </p:cTn>
                                        <p:tgtEl>
                                          <p:spTgt spid="1049615"/>
                                        </p:tgtEl>
                                        <p:attrNameLst>
                                          <p:attrName>style.visibility</p:attrName>
                                        </p:attrNameLst>
                                      </p:cBhvr>
                                      <p:to>
                                        <p:strVal val="visible"/>
                                      </p:to>
                                    </p:set>
                                    <p:anim calcmode="lin" valueType="num">
                                      <p:cBhvr>
                                        <p:cTn dur="1000" fill="hold" id="39"/>
                                        <p:tgtEl>
                                          <p:spTgt spid="1049615"/>
                                        </p:tgtEl>
                                        <p:attrNameLst>
                                          <p:attrName>ppt_w</p:attrName>
                                        </p:attrNameLst>
                                      </p:cBhvr>
                                      <p:tavLst>
                                        <p:tav tm="0">
                                          <p:val>
                                            <p:fltVal val="0.0"/>
                                          </p:val>
                                        </p:tav>
                                        <p:tav tm="100000">
                                          <p:val>
                                            <p:strVal val="#ppt_w"/>
                                          </p:val>
                                        </p:tav>
                                      </p:tavLst>
                                    </p:anim>
                                    <p:anim calcmode="lin" valueType="num">
                                      <p:cBhvr>
                                        <p:cTn dur="1000" fill="hold" id="40"/>
                                        <p:tgtEl>
                                          <p:spTgt spid="1049615"/>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13" grpId="0"/>
      <p:bldP spid="1049614" grpId="0"/>
      <p:bldP spid="1049615"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724" name=""/>
        <p:cNvGrpSpPr/>
        <p:nvPr/>
      </p:nvGrpSpPr>
      <p:grpSpPr>
        <a:xfrm>
          <a:off x="0" y="0"/>
          <a:ext cx="0" cy="0"/>
          <a:chOff x="0" y="0"/>
          <a:chExt cx="0" cy="0"/>
        </a:xfrm>
      </p:grpSpPr>
      <p:sp>
        <p:nvSpPr>
          <p:cNvPr id="1049619" name="Rectangle 2"/>
          <p:cNvSpPr>
            <a:spLocks noGrp="1" noChangeArrowheads="1"/>
          </p:cNvSpPr>
          <p:nvPr>
            <p:ph type="title"/>
          </p:nvPr>
        </p:nvSpPr>
        <p:spPr>
          <a:xfrm>
            <a:off x="457200" y="914400"/>
            <a:ext cx="8229600" cy="1139825"/>
          </a:xfrm>
        </p:spPr>
        <p:txBody>
          <a:bodyPr/>
          <a:p>
            <a:pPr algn="just" rtl="1"/>
            <a:r>
              <a:rPr b="1" sz="3200" lang="fa-IR"/>
              <a:t>میانگین و انحراف استاندارد به دسته ای از شاخصهای آمار توصیفی که گشتاورها نامیده می شوند ، تعلق دارند.</a:t>
            </a:r>
            <a:endParaRPr b="1" sz="3200" lang="en-US"/>
          </a:p>
        </p:txBody>
      </p:sp>
      <p:sp>
        <p:nvSpPr>
          <p:cNvPr id="1049620" name="Rectangle 3"/>
          <p:cNvSpPr>
            <a:spLocks noChangeArrowheads="1"/>
          </p:cNvSpPr>
          <p:nvPr/>
        </p:nvSpPr>
        <p:spPr bwMode="auto">
          <a:xfrm>
            <a:off x="0" y="3176588"/>
            <a:ext cx="9144000" cy="0"/>
          </a:xfrm>
          <a:prstGeom prst="rect"/>
          <a:noFill/>
          <a:ln w="9525">
            <a:noFill/>
            <a:miter lim="800000"/>
            <a:headEnd/>
            <a:tailEnd/>
          </a:ln>
          <a:effectLst/>
        </p:spPr>
        <p:txBody>
          <a:bodyPr anchor="ctr" wrap="none">
            <a:spAutoFit/>
          </a:bodyPr>
          <a:p>
            <a:endParaRPr lang="en-US"/>
          </a:p>
        </p:txBody>
      </p:sp>
      <p:sp>
        <p:nvSpPr>
          <p:cNvPr id="1049621" name="Rectangle 4"/>
          <p:cNvSpPr>
            <a:spLocks noChangeArrowheads="1"/>
          </p:cNvSpPr>
          <p:nvPr/>
        </p:nvSpPr>
        <p:spPr bwMode="auto">
          <a:xfrm>
            <a:off x="0" y="3219450"/>
            <a:ext cx="9144000" cy="0"/>
          </a:xfrm>
          <a:prstGeom prst="rect"/>
          <a:noFill/>
          <a:ln w="9525">
            <a:noFill/>
            <a:miter lim="800000"/>
            <a:headEnd/>
            <a:tailEnd/>
          </a:ln>
          <a:effectLst/>
        </p:spPr>
        <p:txBody>
          <a:bodyPr anchor="ctr" wrap="none">
            <a:spAutoFit/>
          </a:bodyPr>
          <a:p>
            <a:endParaRPr lang="en-US"/>
          </a:p>
        </p:txBody>
      </p:sp>
      <p:graphicFrame>
        <p:nvGraphicFramePr>
          <p:cNvPr id="4194454" name="Object 5"/>
          <p:cNvGraphicFramePr>
            <a:graphicFrameLocks noChangeAspect="1"/>
          </p:cNvGraphicFramePr>
          <p:nvPr/>
        </p:nvGraphicFramePr>
        <p:xfrm>
          <a:off x="990600" y="3810000"/>
          <a:ext cx="2971800" cy="1066800"/>
        </p:xfrm>
        <a:graphic>
          <a:graphicData uri="http://schemas.openxmlformats.org/presentationml/2006/ole">
            <mc:AlternateContent xmlns:mc="http://schemas.openxmlformats.org/markup-compatibility/2006">
              <mc:Choice xmlns:v="urn:schemas-microsoft-com:vml" Requires="v">
                <p:oleObj name="Equation" r:id="rId1" spid="_x0000_s290840" imgH="419100" imgW="1066800" progId="Equation.3">
                  <p:embed/>
                </p:oleObj>
              </mc:Choice>
              <mc:Fallback>
                <p:oleObj name="Equation" r:id="rId1" imgH="419100" imgW="1066800" progId="Equation.3">
                  <p:embed/>
                  <p:pic>
                    <p:nvPicPr>
                      <p:cNvPr id="2097285"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990600" y="3810000"/>
                        <a:ext cx="2971800" cy="1066800"/>
                      </a:xfrm>
                      <a:prstGeom prst="rect"/>
                      <a:noFill/>
                    </p:spPr>
                  </p:pic>
                </p:oleObj>
              </mc:Fallback>
            </mc:AlternateContent>
          </a:graphicData>
        </a:graphic>
      </p:graphicFrame>
      <p:sp>
        <p:nvSpPr>
          <p:cNvPr id="1049622" name="Rectangle 6"/>
          <p:cNvSpPr>
            <a:spLocks noChangeArrowheads="1"/>
          </p:cNvSpPr>
          <p:nvPr/>
        </p:nvSpPr>
        <p:spPr bwMode="auto">
          <a:xfrm>
            <a:off x="4953000" y="2590800"/>
            <a:ext cx="2895600" cy="579438"/>
          </a:xfrm>
          <a:prstGeom prst="rect"/>
          <a:noFill/>
          <a:ln w="9525">
            <a:noFill/>
            <a:miter lim="800000"/>
            <a:headEnd/>
            <a:tailEnd/>
          </a:ln>
          <a:effectLst/>
        </p:spPr>
        <p:txBody>
          <a:bodyPr anchor="ctr">
            <a:spAutoFit/>
          </a:bodyPr>
          <a:p>
            <a:pPr algn="r" rtl="1">
              <a:tabLst>
                <a:tab algn="l" pos="1341438"/>
              </a:tabLst>
            </a:pPr>
            <a:r>
              <a:rPr b="1" sz="3200" lang="fa-IR"/>
              <a:t>فرمول اصلی</a:t>
            </a:r>
            <a:r>
              <a:rPr b="1" sz="3200" lang="en-US"/>
              <a:t> ← </a:t>
            </a:r>
          </a:p>
        </p:txBody>
      </p:sp>
      <p:sp>
        <p:nvSpPr>
          <p:cNvPr id="1049623" name="Rectangle 7"/>
          <p:cNvSpPr>
            <a:spLocks noChangeArrowheads="1"/>
          </p:cNvSpPr>
          <p:nvPr/>
        </p:nvSpPr>
        <p:spPr bwMode="auto">
          <a:xfrm>
            <a:off x="4051300" y="3962400"/>
            <a:ext cx="4505325" cy="579438"/>
          </a:xfrm>
          <a:prstGeom prst="rect"/>
          <a:noFill/>
          <a:ln w="9525">
            <a:noFill/>
            <a:miter lim="800000"/>
            <a:headEnd/>
            <a:tailEnd/>
          </a:ln>
          <a:effectLst/>
        </p:spPr>
        <p:txBody>
          <a:bodyPr anchor="ctr" wrap="none">
            <a:spAutoFit/>
          </a:bodyPr>
          <a:p>
            <a:pPr algn="r" rtl="1">
              <a:tabLst>
                <a:tab algn="l" pos="1341438"/>
              </a:tabLst>
            </a:pPr>
            <a:r>
              <a:rPr b="1" sz="3200" lang="fa-IR"/>
              <a:t>مثال: گشتاوری رتبه چهارم</a:t>
            </a:r>
            <a:r>
              <a:rPr b="1" sz="3200" lang="en-US"/>
              <a:t> ← </a:t>
            </a:r>
          </a:p>
        </p:txBody>
      </p:sp>
      <p:sp>
        <p:nvSpPr>
          <p:cNvPr id="1049624" name="Rectangle 8"/>
          <p:cNvSpPr>
            <a:spLocks noChangeArrowheads="1"/>
          </p:cNvSpPr>
          <p:nvPr/>
        </p:nvSpPr>
        <p:spPr bwMode="auto">
          <a:xfrm>
            <a:off x="0" y="3176588"/>
            <a:ext cx="9144000" cy="0"/>
          </a:xfrm>
          <a:prstGeom prst="rect"/>
          <a:noFill/>
          <a:ln w="9525">
            <a:noFill/>
            <a:miter lim="800000"/>
            <a:headEnd/>
            <a:tailEnd/>
          </a:ln>
          <a:effectLst/>
        </p:spPr>
        <p:txBody>
          <a:bodyPr anchor="ctr" wrap="none">
            <a:spAutoFit/>
          </a:bodyPr>
          <a:p>
            <a:endParaRPr lang="en-US"/>
          </a:p>
        </p:txBody>
      </p:sp>
      <p:graphicFrame>
        <p:nvGraphicFramePr>
          <p:cNvPr id="4194455" name="Object 9"/>
          <p:cNvGraphicFramePr>
            <a:graphicFrameLocks noChangeAspect="1"/>
          </p:cNvGraphicFramePr>
          <p:nvPr/>
        </p:nvGraphicFramePr>
        <p:xfrm>
          <a:off x="990600" y="2286000"/>
          <a:ext cx="3352800" cy="1114425"/>
        </p:xfrm>
        <a:graphic>
          <a:graphicData uri="http://schemas.openxmlformats.org/presentationml/2006/ole">
            <mc:AlternateContent xmlns:mc="http://schemas.openxmlformats.org/markup-compatibility/2006">
              <mc:Choice xmlns:v="urn:schemas-microsoft-com:vml" Requires="v">
                <p:oleObj name="Equation" r:id="rId3" spid="_x0000_s290841" imgH="508000" imgW="1143000" progId="Equation.3">
                  <p:embed/>
                </p:oleObj>
              </mc:Choice>
              <mc:Fallback>
                <p:oleObj name="Equation" r:id="rId3" imgH="508000" imgW="1143000" progId="Equation.3">
                  <p:embed/>
                  <p:pic>
                    <p:nvPicPr>
                      <p:cNvPr id="2097286" name="Picture 9"/>
                      <p:cNvPicPr>
                        <a:picLocks noChangeAspect="1" noChangeArrowheads="1"/>
                      </p:cNvPicPr>
                      <p:nvPr/>
                    </p:nvPicPr>
                    <p:blipFill>
                      <a:blip xmlns:r="http://schemas.openxmlformats.org/officeDocument/2006/relationships" r:embed="rId4">
                        <a:lum bright="100000"/>
                      </a:blip>
                      <a:srcRect/>
                      <a:stretch>
                        <a:fillRect/>
                      </a:stretch>
                    </p:blipFill>
                    <p:spPr bwMode="auto">
                      <a:xfrm>
                        <a:off x="990600" y="2286000"/>
                        <a:ext cx="3352800" cy="1114425"/>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454"/>
                                        </p:tgtEl>
                                        <p:attrNameLst>
                                          <p:attrName>style.visibility</p:attrName>
                                        </p:attrNameLst>
                                      </p:cBhvr>
                                      <p:to>
                                        <p:strVal val="visible"/>
                                      </p:to>
                                    </p:set>
                                    <p:anim calcmode="lin" valueType="num">
                                      <p:cBhvr>
                                        <p:cTn dur="500" fill="hold" id="7"/>
                                        <p:tgtEl>
                                          <p:spTgt spid="4194454"/>
                                        </p:tgtEl>
                                        <p:attrNameLst>
                                          <p:attrName>ppt_w</p:attrName>
                                        </p:attrNameLst>
                                      </p:cBhvr>
                                      <p:tavLst>
                                        <p:tav tm="0">
                                          <p:val>
                                            <p:fltVal val="0.0"/>
                                          </p:val>
                                        </p:tav>
                                        <p:tav tm="100000">
                                          <p:val>
                                            <p:strVal val="#ppt_w"/>
                                          </p:val>
                                        </p:tav>
                                      </p:tavLst>
                                    </p:anim>
                                    <p:anim calcmode="lin" valueType="num">
                                      <p:cBhvr>
                                        <p:cTn dur="500" fill="hold" id="8"/>
                                        <p:tgtEl>
                                          <p:spTgt spid="4194454"/>
                                        </p:tgtEl>
                                        <p:attrNameLst>
                                          <p:attrName>ppt_h</p:attrName>
                                        </p:attrNameLst>
                                      </p:cBhvr>
                                      <p:tavLst>
                                        <p:tav tm="0">
                                          <p:val>
                                            <p:fltVal val="0.0"/>
                                          </p:val>
                                        </p:tav>
                                        <p:tav tm="100000">
                                          <p:val>
                                            <p:strVal val="#ppt_h"/>
                                          </p:val>
                                        </p:tav>
                                      </p:tavLst>
                                    </p:anim>
                                  </p:childTnLst>
                                </p:cTn>
                              </p:par>
                              <p:par>
                                <p:cTn fill="hold" grpId="0" id="9" nodeType="withEffect" presetClass="entr" presetID="23" presetSubtype="16">
                                  <p:stCondLst>
                                    <p:cond delay="0"/>
                                  </p:stCondLst>
                                  <p:childTnLst>
                                    <p:set>
                                      <p:cBhvr>
                                        <p:cTn dur="1" fill="hold" id="10">
                                          <p:stCondLst>
                                            <p:cond delay="0"/>
                                          </p:stCondLst>
                                        </p:cTn>
                                        <p:tgtEl>
                                          <p:spTgt spid="1049622"/>
                                        </p:tgtEl>
                                        <p:attrNameLst>
                                          <p:attrName>style.visibility</p:attrName>
                                        </p:attrNameLst>
                                      </p:cBhvr>
                                      <p:to>
                                        <p:strVal val="visible"/>
                                      </p:to>
                                    </p:set>
                                    <p:anim calcmode="lin" valueType="num">
                                      <p:cBhvr>
                                        <p:cTn dur="500" fill="hold" id="11"/>
                                        <p:tgtEl>
                                          <p:spTgt spid="1049622"/>
                                        </p:tgtEl>
                                        <p:attrNameLst>
                                          <p:attrName>ppt_w</p:attrName>
                                        </p:attrNameLst>
                                      </p:cBhvr>
                                      <p:tavLst>
                                        <p:tav tm="0">
                                          <p:val>
                                            <p:fltVal val="0.0"/>
                                          </p:val>
                                        </p:tav>
                                        <p:tav tm="100000">
                                          <p:val>
                                            <p:strVal val="#ppt_w"/>
                                          </p:val>
                                        </p:tav>
                                      </p:tavLst>
                                    </p:anim>
                                    <p:anim calcmode="lin" valueType="num">
                                      <p:cBhvr>
                                        <p:cTn dur="500" fill="hold" id="12"/>
                                        <p:tgtEl>
                                          <p:spTgt spid="1049622"/>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49623"/>
                                        </p:tgtEl>
                                        <p:attrNameLst>
                                          <p:attrName>style.visibility</p:attrName>
                                        </p:attrNameLst>
                                      </p:cBhvr>
                                      <p:to>
                                        <p:strVal val="visible"/>
                                      </p:to>
                                    </p:set>
                                    <p:anim calcmode="lin" valueType="num">
                                      <p:cBhvr>
                                        <p:cTn dur="500" fill="hold" id="15"/>
                                        <p:tgtEl>
                                          <p:spTgt spid="1049623"/>
                                        </p:tgtEl>
                                        <p:attrNameLst>
                                          <p:attrName>ppt_w</p:attrName>
                                        </p:attrNameLst>
                                      </p:cBhvr>
                                      <p:tavLst>
                                        <p:tav tm="0">
                                          <p:val>
                                            <p:fltVal val="0.0"/>
                                          </p:val>
                                        </p:tav>
                                        <p:tav tm="100000">
                                          <p:val>
                                            <p:strVal val="#ppt_w"/>
                                          </p:val>
                                        </p:tav>
                                      </p:tavLst>
                                    </p:anim>
                                    <p:anim calcmode="lin" valueType="num">
                                      <p:cBhvr>
                                        <p:cTn dur="500" fill="hold" id="16"/>
                                        <p:tgtEl>
                                          <p:spTgt spid="1049623"/>
                                        </p:tgtEl>
                                        <p:attrNameLst>
                                          <p:attrName>ppt_h</p:attrName>
                                        </p:attrNameLst>
                                      </p:cBhvr>
                                      <p:tavLst>
                                        <p:tav tm="0">
                                          <p:val>
                                            <p:fltVal val="0.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4194455"/>
                                        </p:tgtEl>
                                        <p:attrNameLst>
                                          <p:attrName>style.visibility</p:attrName>
                                        </p:attrNameLst>
                                      </p:cBhvr>
                                      <p:to>
                                        <p:strVal val="visible"/>
                                      </p:to>
                                    </p:set>
                                    <p:anim calcmode="lin" valueType="num">
                                      <p:cBhvr>
                                        <p:cTn dur="500" fill="hold" id="19"/>
                                        <p:tgtEl>
                                          <p:spTgt spid="4194455"/>
                                        </p:tgtEl>
                                        <p:attrNameLst>
                                          <p:attrName>ppt_w</p:attrName>
                                        </p:attrNameLst>
                                      </p:cBhvr>
                                      <p:tavLst>
                                        <p:tav tm="0">
                                          <p:val>
                                            <p:fltVal val="0.0"/>
                                          </p:val>
                                        </p:tav>
                                        <p:tav tm="100000">
                                          <p:val>
                                            <p:strVal val="#ppt_w"/>
                                          </p:val>
                                        </p:tav>
                                      </p:tavLst>
                                    </p:anim>
                                    <p:anim calcmode="lin" valueType="num">
                                      <p:cBhvr>
                                        <p:cTn dur="500" fill="hold" id="20"/>
                                        <p:tgtEl>
                                          <p:spTgt spid="4194455"/>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22" grpId="0"/>
      <p:bldP spid="1049623"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727" name=""/>
        <p:cNvGrpSpPr/>
        <p:nvPr/>
      </p:nvGrpSpPr>
      <p:grpSpPr>
        <a:xfrm>
          <a:off x="0" y="0"/>
          <a:ext cx="0" cy="0"/>
          <a:chOff x="0" y="0"/>
          <a:chExt cx="0" cy="0"/>
        </a:xfrm>
      </p:grpSpPr>
      <p:sp>
        <p:nvSpPr>
          <p:cNvPr id="1049628" name="Rectangle 2"/>
          <p:cNvSpPr>
            <a:spLocks noGrp="1" noChangeArrowheads="1"/>
          </p:cNvSpPr>
          <p:nvPr>
            <p:ph type="title"/>
          </p:nvPr>
        </p:nvSpPr>
        <p:spPr>
          <a:xfrm>
            <a:off x="457200" y="609600"/>
            <a:ext cx="8229600" cy="1139825"/>
          </a:xfrm>
        </p:spPr>
        <p:txBody>
          <a:bodyPr/>
          <a:p>
            <a:pPr rtl="1"/>
            <a:r>
              <a:rPr b="1" sz="4000" lang="fa-IR"/>
              <a:t>نشان دادن کجی منحنی با استفاده از چارکها</a:t>
            </a:r>
            <a:endParaRPr b="1" sz="4000" lang="en-US"/>
          </a:p>
        </p:txBody>
      </p:sp>
      <p:sp>
        <p:nvSpPr>
          <p:cNvPr id="1049629" name="Rectangle 3"/>
          <p:cNvSpPr>
            <a:spLocks noChangeArrowheads="1"/>
          </p:cNvSpPr>
          <p:nvPr/>
        </p:nvSpPr>
        <p:spPr bwMode="auto">
          <a:xfrm>
            <a:off x="0" y="3314700"/>
            <a:ext cx="9144000" cy="0"/>
          </a:xfrm>
          <a:prstGeom prst="rect"/>
          <a:noFill/>
          <a:ln w="9525">
            <a:noFill/>
            <a:miter lim="800000"/>
            <a:headEnd/>
            <a:tailEnd/>
          </a:ln>
          <a:effectLst/>
        </p:spPr>
        <p:txBody>
          <a:bodyPr anchor="ctr" wrap="none">
            <a:spAutoFit/>
          </a:bodyPr>
          <a:p>
            <a:endParaRPr lang="en-US"/>
          </a:p>
        </p:txBody>
      </p:sp>
      <p:graphicFrame>
        <p:nvGraphicFramePr>
          <p:cNvPr id="4194456" name="Object 4"/>
          <p:cNvGraphicFramePr>
            <a:graphicFrameLocks noChangeAspect="1"/>
          </p:cNvGraphicFramePr>
          <p:nvPr/>
        </p:nvGraphicFramePr>
        <p:xfrm>
          <a:off x="990600" y="2133600"/>
          <a:ext cx="3352800" cy="762000"/>
        </p:xfrm>
        <a:graphic>
          <a:graphicData uri="http://schemas.openxmlformats.org/presentationml/2006/ole">
            <mc:AlternateContent xmlns:mc="http://schemas.openxmlformats.org/markup-compatibility/2006">
              <mc:Choice xmlns:v="urn:schemas-microsoft-com:vml" Requires="v">
                <p:oleObj name="Equation" r:id="rId1" spid="_x0000_s292896" imgH="228600" imgW="1028700" progId="Equation.3">
                  <p:embed/>
                </p:oleObj>
              </mc:Choice>
              <mc:Fallback>
                <p:oleObj name="Equation" r:id="rId1" imgH="228600" imgW="1028700" progId="Equation.3">
                  <p:embed/>
                  <p:pic>
                    <p:nvPicPr>
                      <p:cNvPr id="2097287"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990600" y="2133600"/>
                        <a:ext cx="3352800" cy="762000"/>
                      </a:xfrm>
                      <a:prstGeom prst="rect"/>
                      <a:noFill/>
                    </p:spPr>
                  </p:pic>
                </p:oleObj>
              </mc:Fallback>
            </mc:AlternateContent>
          </a:graphicData>
        </a:graphic>
      </p:graphicFrame>
      <p:sp>
        <p:nvSpPr>
          <p:cNvPr id="1049630" name="Rectangle 5"/>
          <p:cNvSpPr>
            <a:spLocks noChangeArrowheads="1"/>
          </p:cNvSpPr>
          <p:nvPr/>
        </p:nvSpPr>
        <p:spPr bwMode="auto">
          <a:xfrm>
            <a:off x="0" y="3314700"/>
            <a:ext cx="9144000" cy="0"/>
          </a:xfrm>
          <a:prstGeom prst="rect"/>
          <a:noFill/>
          <a:ln w="9525">
            <a:noFill/>
            <a:miter lim="800000"/>
            <a:headEnd/>
            <a:tailEnd/>
          </a:ln>
          <a:effectLst/>
        </p:spPr>
        <p:txBody>
          <a:bodyPr anchor="ctr" wrap="none">
            <a:spAutoFit/>
          </a:bodyPr>
          <a:p>
            <a:endParaRPr lang="en-US"/>
          </a:p>
        </p:txBody>
      </p:sp>
      <p:graphicFrame>
        <p:nvGraphicFramePr>
          <p:cNvPr id="4194457" name="Object 6"/>
          <p:cNvGraphicFramePr>
            <a:graphicFrameLocks noChangeAspect="1"/>
          </p:cNvGraphicFramePr>
          <p:nvPr/>
        </p:nvGraphicFramePr>
        <p:xfrm>
          <a:off x="1066800" y="3124200"/>
          <a:ext cx="3276600" cy="704850"/>
        </p:xfrm>
        <a:graphic>
          <a:graphicData uri="http://schemas.openxmlformats.org/presentationml/2006/ole">
            <mc:AlternateContent xmlns:mc="http://schemas.openxmlformats.org/markup-compatibility/2006">
              <mc:Choice xmlns:v="urn:schemas-microsoft-com:vml" Requires="v">
                <p:oleObj name="Equation" r:id="rId3" spid="_x0000_s292897" imgH="228600" imgW="1130300" progId="Equation.3">
                  <p:embed/>
                </p:oleObj>
              </mc:Choice>
              <mc:Fallback>
                <p:oleObj name="Equation" r:id="rId3" imgH="228600" imgW="1130300" progId="Equation.3">
                  <p:embed/>
                  <p:pic>
                    <p:nvPicPr>
                      <p:cNvPr id="2097288" name="Picture 6"/>
                      <p:cNvPicPr>
                        <a:picLocks noChangeAspect="1" noChangeArrowheads="1"/>
                      </p:cNvPicPr>
                      <p:nvPr/>
                    </p:nvPicPr>
                    <p:blipFill>
                      <a:blip xmlns:r="http://schemas.openxmlformats.org/officeDocument/2006/relationships" r:embed="rId4">
                        <a:lum bright="100000"/>
                      </a:blip>
                      <a:srcRect/>
                      <a:stretch>
                        <a:fillRect/>
                      </a:stretch>
                    </p:blipFill>
                    <p:spPr bwMode="auto">
                      <a:xfrm>
                        <a:off x="1066800" y="3124200"/>
                        <a:ext cx="3276600" cy="704850"/>
                      </a:xfrm>
                      <a:prstGeom prst="rect"/>
                      <a:noFill/>
                    </p:spPr>
                  </p:pic>
                </p:oleObj>
              </mc:Fallback>
            </mc:AlternateContent>
          </a:graphicData>
        </a:graphic>
      </p:graphicFrame>
      <p:sp>
        <p:nvSpPr>
          <p:cNvPr id="1049631" name="Rectangle 7"/>
          <p:cNvSpPr>
            <a:spLocks noChangeArrowheads="1"/>
          </p:cNvSpPr>
          <p:nvPr/>
        </p:nvSpPr>
        <p:spPr bwMode="auto">
          <a:xfrm>
            <a:off x="4038600" y="2362200"/>
            <a:ext cx="3048000" cy="579438"/>
          </a:xfrm>
          <a:prstGeom prst="rect"/>
          <a:noFill/>
          <a:ln w="9525">
            <a:noFill/>
            <a:miter lim="800000"/>
            <a:headEnd/>
            <a:tailEnd/>
          </a:ln>
          <a:effectLst/>
        </p:spPr>
        <p:txBody>
          <a:bodyPr anchor="ctr">
            <a:spAutoFit/>
          </a:bodyPr>
          <a:p>
            <a:pPr algn="r" rtl="1"/>
            <a:r>
              <a:rPr b="1" sz="3200" lang="fa-IR"/>
              <a:t>کجی مثبت</a:t>
            </a:r>
            <a:r>
              <a:rPr b="1" sz="3200" lang="en-US"/>
              <a:t>      =</a:t>
            </a:r>
            <a:r>
              <a:rPr lang="en-US"/>
              <a:t>  </a:t>
            </a:r>
          </a:p>
        </p:txBody>
      </p:sp>
      <p:sp>
        <p:nvSpPr>
          <p:cNvPr id="1049632" name="Rectangle 8"/>
          <p:cNvSpPr>
            <a:spLocks noChangeArrowheads="1"/>
          </p:cNvSpPr>
          <p:nvPr/>
        </p:nvSpPr>
        <p:spPr bwMode="auto">
          <a:xfrm>
            <a:off x="4800600" y="3276600"/>
            <a:ext cx="1752600" cy="579438"/>
          </a:xfrm>
          <a:prstGeom prst="rect"/>
          <a:noFill/>
          <a:ln w="9525">
            <a:noFill/>
            <a:miter lim="800000"/>
            <a:headEnd/>
            <a:tailEnd/>
          </a:ln>
          <a:effectLst/>
        </p:spPr>
        <p:txBody>
          <a:bodyPr anchor="ctr">
            <a:spAutoFit/>
          </a:bodyPr>
          <a:p>
            <a:pPr algn="r" rtl="1"/>
            <a:r>
              <a:rPr b="1" sz="3200" lang="fa-IR"/>
              <a:t>متقارن</a:t>
            </a:r>
            <a:r>
              <a:rPr b="1" sz="3200" lang="en-US"/>
              <a:t> =</a:t>
            </a:r>
            <a:r>
              <a:rPr lang="en-US"/>
              <a:t> </a:t>
            </a:r>
          </a:p>
        </p:txBody>
      </p:sp>
      <p:sp>
        <p:nvSpPr>
          <p:cNvPr id="1049633" name="Rectangle 9"/>
          <p:cNvSpPr>
            <a:spLocks noChangeArrowheads="1"/>
          </p:cNvSpPr>
          <p:nvPr/>
        </p:nvSpPr>
        <p:spPr bwMode="auto">
          <a:xfrm>
            <a:off x="0" y="3314700"/>
            <a:ext cx="9144000" cy="0"/>
          </a:xfrm>
          <a:prstGeom prst="rect"/>
          <a:noFill/>
          <a:ln w="9525">
            <a:noFill/>
            <a:miter lim="800000"/>
            <a:headEnd/>
            <a:tailEnd/>
          </a:ln>
          <a:effectLst/>
        </p:spPr>
        <p:txBody>
          <a:bodyPr anchor="ctr" wrap="none">
            <a:spAutoFit/>
          </a:bodyPr>
          <a:p>
            <a:endParaRPr lang="en-US"/>
          </a:p>
        </p:txBody>
      </p:sp>
      <p:graphicFrame>
        <p:nvGraphicFramePr>
          <p:cNvPr id="4194458" name="Object 10"/>
          <p:cNvGraphicFramePr>
            <a:graphicFrameLocks noChangeAspect="1"/>
          </p:cNvGraphicFramePr>
          <p:nvPr/>
        </p:nvGraphicFramePr>
        <p:xfrm>
          <a:off x="914400" y="4191000"/>
          <a:ext cx="3505200" cy="762000"/>
        </p:xfrm>
        <a:graphic>
          <a:graphicData uri="http://schemas.openxmlformats.org/presentationml/2006/ole">
            <mc:AlternateContent xmlns:mc="http://schemas.openxmlformats.org/markup-compatibility/2006">
              <mc:Choice xmlns:v="urn:schemas-microsoft-com:vml" Requires="v">
                <p:oleObj name="Equation" r:id="rId5" spid="_x0000_s292898" imgH="228600" imgW="1028700" progId="Equation.3">
                  <p:embed/>
                </p:oleObj>
              </mc:Choice>
              <mc:Fallback>
                <p:oleObj name="Equation" r:id="rId5" imgH="228600" imgW="1028700" progId="Equation.3">
                  <p:embed/>
                  <p:pic>
                    <p:nvPicPr>
                      <p:cNvPr id="2097289" name="Picture 10"/>
                      <p:cNvPicPr>
                        <a:picLocks noChangeAspect="1" noChangeArrowheads="1"/>
                      </p:cNvPicPr>
                      <p:nvPr/>
                    </p:nvPicPr>
                    <p:blipFill>
                      <a:blip xmlns:r="http://schemas.openxmlformats.org/officeDocument/2006/relationships" r:embed="rId6">
                        <a:lum bright="100000"/>
                      </a:blip>
                      <a:srcRect/>
                      <a:stretch>
                        <a:fillRect/>
                      </a:stretch>
                    </p:blipFill>
                    <p:spPr bwMode="auto">
                      <a:xfrm>
                        <a:off x="914400" y="4191000"/>
                        <a:ext cx="3505200" cy="762000"/>
                      </a:xfrm>
                      <a:prstGeom prst="rect"/>
                      <a:noFill/>
                    </p:spPr>
                  </p:pic>
                </p:oleObj>
              </mc:Fallback>
            </mc:AlternateContent>
          </a:graphicData>
        </a:graphic>
      </p:graphicFrame>
      <p:sp>
        <p:nvSpPr>
          <p:cNvPr id="1049634" name="Rectangle 11"/>
          <p:cNvSpPr>
            <a:spLocks noChangeArrowheads="1"/>
          </p:cNvSpPr>
          <p:nvPr/>
        </p:nvSpPr>
        <p:spPr bwMode="auto">
          <a:xfrm>
            <a:off x="4800600" y="4419600"/>
            <a:ext cx="2230438" cy="579438"/>
          </a:xfrm>
          <a:prstGeom prst="rect"/>
          <a:noFill/>
          <a:ln w="9525">
            <a:noFill/>
            <a:miter lim="800000"/>
            <a:headEnd/>
            <a:tailEnd/>
          </a:ln>
          <a:effectLst/>
        </p:spPr>
        <p:txBody>
          <a:bodyPr anchor="ctr" wrap="none">
            <a:spAutoFit/>
          </a:bodyPr>
          <a:p>
            <a:pPr algn="r" rtl="1"/>
            <a:r>
              <a:rPr b="1" sz="3200" lang="fa-IR"/>
              <a:t>کجی منفی</a:t>
            </a:r>
            <a:r>
              <a:rPr b="1" sz="3200" lang="en-US"/>
              <a:t>  =</a:t>
            </a:r>
            <a:r>
              <a:rPr lang="en-US"/>
              <a:t> </a:t>
            </a:r>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456"/>
                                        </p:tgtEl>
                                        <p:attrNameLst>
                                          <p:attrName>style.visibility</p:attrName>
                                        </p:attrNameLst>
                                      </p:cBhvr>
                                      <p:to>
                                        <p:strVal val="visible"/>
                                      </p:to>
                                    </p:set>
                                    <p:anim calcmode="lin" valueType="num">
                                      <p:cBhvr>
                                        <p:cTn dur="500" fill="hold" id="7"/>
                                        <p:tgtEl>
                                          <p:spTgt spid="4194456"/>
                                        </p:tgtEl>
                                        <p:attrNameLst>
                                          <p:attrName>ppt_w</p:attrName>
                                        </p:attrNameLst>
                                      </p:cBhvr>
                                      <p:tavLst>
                                        <p:tav tm="0">
                                          <p:val>
                                            <p:fltVal val="0.0"/>
                                          </p:val>
                                        </p:tav>
                                        <p:tav tm="100000">
                                          <p:val>
                                            <p:strVal val="#ppt_w"/>
                                          </p:val>
                                        </p:tav>
                                      </p:tavLst>
                                    </p:anim>
                                    <p:anim calcmode="lin" valueType="num">
                                      <p:cBhvr>
                                        <p:cTn dur="500" fill="hold" id="8"/>
                                        <p:tgtEl>
                                          <p:spTgt spid="4194456"/>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457"/>
                                        </p:tgtEl>
                                        <p:attrNameLst>
                                          <p:attrName>style.visibility</p:attrName>
                                        </p:attrNameLst>
                                      </p:cBhvr>
                                      <p:to>
                                        <p:strVal val="visible"/>
                                      </p:to>
                                    </p:set>
                                    <p:anim calcmode="lin" valueType="num">
                                      <p:cBhvr>
                                        <p:cTn dur="500" fill="hold" id="11"/>
                                        <p:tgtEl>
                                          <p:spTgt spid="4194457"/>
                                        </p:tgtEl>
                                        <p:attrNameLst>
                                          <p:attrName>ppt_w</p:attrName>
                                        </p:attrNameLst>
                                      </p:cBhvr>
                                      <p:tavLst>
                                        <p:tav tm="0">
                                          <p:val>
                                            <p:fltVal val="0.0"/>
                                          </p:val>
                                        </p:tav>
                                        <p:tav tm="100000">
                                          <p:val>
                                            <p:strVal val="#ppt_w"/>
                                          </p:val>
                                        </p:tav>
                                      </p:tavLst>
                                    </p:anim>
                                    <p:anim calcmode="lin" valueType="num">
                                      <p:cBhvr>
                                        <p:cTn dur="500" fill="hold" id="12"/>
                                        <p:tgtEl>
                                          <p:spTgt spid="4194457"/>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49631"/>
                                        </p:tgtEl>
                                        <p:attrNameLst>
                                          <p:attrName>style.visibility</p:attrName>
                                        </p:attrNameLst>
                                      </p:cBhvr>
                                      <p:to>
                                        <p:strVal val="visible"/>
                                      </p:to>
                                    </p:set>
                                    <p:anim calcmode="lin" valueType="num">
                                      <p:cBhvr>
                                        <p:cTn dur="500" fill="hold" id="15"/>
                                        <p:tgtEl>
                                          <p:spTgt spid="1049631"/>
                                        </p:tgtEl>
                                        <p:attrNameLst>
                                          <p:attrName>ppt_w</p:attrName>
                                        </p:attrNameLst>
                                      </p:cBhvr>
                                      <p:tavLst>
                                        <p:tav tm="0">
                                          <p:val>
                                            <p:fltVal val="0.0"/>
                                          </p:val>
                                        </p:tav>
                                        <p:tav tm="100000">
                                          <p:val>
                                            <p:strVal val="#ppt_w"/>
                                          </p:val>
                                        </p:tav>
                                      </p:tavLst>
                                    </p:anim>
                                    <p:anim calcmode="lin" valueType="num">
                                      <p:cBhvr>
                                        <p:cTn dur="500" fill="hold" id="16"/>
                                        <p:tgtEl>
                                          <p:spTgt spid="1049631"/>
                                        </p:tgtEl>
                                        <p:attrNameLst>
                                          <p:attrName>ppt_h</p:attrName>
                                        </p:attrNameLst>
                                      </p:cBhvr>
                                      <p:tavLst>
                                        <p:tav tm="0">
                                          <p:val>
                                            <p:fltVal val="0.0"/>
                                          </p:val>
                                        </p:tav>
                                        <p:tav tm="100000">
                                          <p:val>
                                            <p:strVal val="#ppt_h"/>
                                          </p:val>
                                        </p:tav>
                                      </p:tavLst>
                                    </p:anim>
                                  </p:childTnLst>
                                </p:cTn>
                              </p:par>
                              <p:par>
                                <p:cTn fill="hold" grpId="0" id="17" nodeType="withEffect" presetClass="entr" presetID="23" presetSubtype="16">
                                  <p:stCondLst>
                                    <p:cond delay="0"/>
                                  </p:stCondLst>
                                  <p:childTnLst>
                                    <p:set>
                                      <p:cBhvr>
                                        <p:cTn dur="1" fill="hold" id="18">
                                          <p:stCondLst>
                                            <p:cond delay="0"/>
                                          </p:stCondLst>
                                        </p:cTn>
                                        <p:tgtEl>
                                          <p:spTgt spid="1049632"/>
                                        </p:tgtEl>
                                        <p:attrNameLst>
                                          <p:attrName>style.visibility</p:attrName>
                                        </p:attrNameLst>
                                      </p:cBhvr>
                                      <p:to>
                                        <p:strVal val="visible"/>
                                      </p:to>
                                    </p:set>
                                    <p:anim calcmode="lin" valueType="num">
                                      <p:cBhvr>
                                        <p:cTn dur="500" fill="hold" id="19"/>
                                        <p:tgtEl>
                                          <p:spTgt spid="1049632"/>
                                        </p:tgtEl>
                                        <p:attrNameLst>
                                          <p:attrName>ppt_w</p:attrName>
                                        </p:attrNameLst>
                                      </p:cBhvr>
                                      <p:tavLst>
                                        <p:tav tm="0">
                                          <p:val>
                                            <p:fltVal val="0.0"/>
                                          </p:val>
                                        </p:tav>
                                        <p:tav tm="100000">
                                          <p:val>
                                            <p:strVal val="#ppt_w"/>
                                          </p:val>
                                        </p:tav>
                                      </p:tavLst>
                                    </p:anim>
                                    <p:anim calcmode="lin" valueType="num">
                                      <p:cBhvr>
                                        <p:cTn dur="500" fill="hold" id="20"/>
                                        <p:tgtEl>
                                          <p:spTgt spid="1049632"/>
                                        </p:tgtEl>
                                        <p:attrNameLst>
                                          <p:attrName>ppt_h</p:attrName>
                                        </p:attrNameLst>
                                      </p:cBhvr>
                                      <p:tavLst>
                                        <p:tav tm="0">
                                          <p:val>
                                            <p:fltVal val="0.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4194458"/>
                                        </p:tgtEl>
                                        <p:attrNameLst>
                                          <p:attrName>style.visibility</p:attrName>
                                        </p:attrNameLst>
                                      </p:cBhvr>
                                      <p:to>
                                        <p:strVal val="visible"/>
                                      </p:to>
                                    </p:set>
                                    <p:anim calcmode="lin" valueType="num">
                                      <p:cBhvr>
                                        <p:cTn dur="500" fill="hold" id="23"/>
                                        <p:tgtEl>
                                          <p:spTgt spid="4194458"/>
                                        </p:tgtEl>
                                        <p:attrNameLst>
                                          <p:attrName>ppt_w</p:attrName>
                                        </p:attrNameLst>
                                      </p:cBhvr>
                                      <p:tavLst>
                                        <p:tav tm="0">
                                          <p:val>
                                            <p:fltVal val="0.0"/>
                                          </p:val>
                                        </p:tav>
                                        <p:tav tm="100000">
                                          <p:val>
                                            <p:strVal val="#ppt_w"/>
                                          </p:val>
                                        </p:tav>
                                      </p:tavLst>
                                    </p:anim>
                                    <p:anim calcmode="lin" valueType="num">
                                      <p:cBhvr>
                                        <p:cTn dur="500" fill="hold" id="24"/>
                                        <p:tgtEl>
                                          <p:spTgt spid="4194458"/>
                                        </p:tgtEl>
                                        <p:attrNameLst>
                                          <p:attrName>ppt_h</p:attrName>
                                        </p:attrNameLst>
                                      </p:cBhvr>
                                      <p:tavLst>
                                        <p:tav tm="0">
                                          <p:val>
                                            <p:fltVal val="0.0"/>
                                          </p:val>
                                        </p:tav>
                                        <p:tav tm="100000">
                                          <p:val>
                                            <p:strVal val="#ppt_h"/>
                                          </p:val>
                                        </p:tav>
                                      </p:tavLst>
                                    </p:anim>
                                  </p:childTnLst>
                                </p:cTn>
                              </p:par>
                              <p:par>
                                <p:cTn fill="hold" grpId="0" id="25" nodeType="withEffect" presetClass="entr" presetID="23" presetSubtype="16">
                                  <p:stCondLst>
                                    <p:cond delay="0"/>
                                  </p:stCondLst>
                                  <p:childTnLst>
                                    <p:set>
                                      <p:cBhvr>
                                        <p:cTn dur="1" fill="hold" id="26">
                                          <p:stCondLst>
                                            <p:cond delay="0"/>
                                          </p:stCondLst>
                                        </p:cTn>
                                        <p:tgtEl>
                                          <p:spTgt spid="1049634"/>
                                        </p:tgtEl>
                                        <p:attrNameLst>
                                          <p:attrName>style.visibility</p:attrName>
                                        </p:attrNameLst>
                                      </p:cBhvr>
                                      <p:to>
                                        <p:strVal val="visible"/>
                                      </p:to>
                                    </p:set>
                                    <p:anim calcmode="lin" valueType="num">
                                      <p:cBhvr>
                                        <p:cTn dur="500" fill="hold" id="27"/>
                                        <p:tgtEl>
                                          <p:spTgt spid="1049634"/>
                                        </p:tgtEl>
                                        <p:attrNameLst>
                                          <p:attrName>ppt_w</p:attrName>
                                        </p:attrNameLst>
                                      </p:cBhvr>
                                      <p:tavLst>
                                        <p:tav tm="0">
                                          <p:val>
                                            <p:fltVal val="0.0"/>
                                          </p:val>
                                        </p:tav>
                                        <p:tav tm="100000">
                                          <p:val>
                                            <p:strVal val="#ppt_w"/>
                                          </p:val>
                                        </p:tav>
                                      </p:tavLst>
                                    </p:anim>
                                    <p:anim calcmode="lin" valueType="num">
                                      <p:cBhvr>
                                        <p:cTn dur="500" fill="hold" id="28"/>
                                        <p:tgtEl>
                                          <p:spTgt spid="1049634"/>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31" grpId="0"/>
      <p:bldP spid="1049632" grpId="0"/>
      <p:bldP spid="1049634"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730" name=""/>
        <p:cNvGrpSpPr/>
        <p:nvPr/>
      </p:nvGrpSpPr>
      <p:grpSpPr>
        <a:xfrm>
          <a:off x="0" y="0"/>
          <a:ext cx="0" cy="0"/>
          <a:chOff x="0" y="0"/>
          <a:chExt cx="0" cy="0"/>
        </a:xfrm>
      </p:grpSpPr>
      <p:sp>
        <p:nvSpPr>
          <p:cNvPr id="1049638" name="Rectangle 2"/>
          <p:cNvSpPr>
            <a:spLocks noGrp="1" noChangeArrowheads="1"/>
          </p:cNvSpPr>
          <p:nvPr>
            <p:ph type="title"/>
          </p:nvPr>
        </p:nvSpPr>
        <p:spPr>
          <a:xfrm>
            <a:off x="457200" y="533400"/>
            <a:ext cx="8229600" cy="1600200"/>
          </a:xfrm>
        </p:spPr>
        <p:txBody>
          <a:bodyPr/>
          <a:p>
            <a:pPr rtl="1"/>
            <a:r>
              <a:rPr b="1" sz="4000" lang="fa-IR"/>
              <a:t>کشیدگی </a:t>
            </a:r>
            <a:br>
              <a:rPr b="1" sz="4000" lang="fa-IR"/>
            </a:br>
            <a:r>
              <a:rPr b="1" sz="4000" lang="fa-IR"/>
              <a:t>کشیدگی بیانگر نحوه پراکندگی  توزیع است</a:t>
            </a:r>
            <a:endParaRPr b="1" sz="4000" lang="en-US"/>
          </a:p>
        </p:txBody>
      </p:sp>
      <p:grpSp>
        <p:nvGrpSpPr>
          <p:cNvPr id="731" name="Group 3"/>
          <p:cNvGrpSpPr/>
          <p:nvPr/>
        </p:nvGrpSpPr>
        <p:grpSpPr bwMode="auto">
          <a:xfrm>
            <a:off x="381000" y="2362200"/>
            <a:ext cx="4032250" cy="1189038"/>
            <a:chOff x="158" y="656"/>
            <a:chExt cx="2540" cy="749"/>
          </a:xfrm>
        </p:grpSpPr>
        <p:sp>
          <p:nvSpPr>
            <p:cNvPr id="1049639" name="Line 4"/>
            <p:cNvSpPr>
              <a:spLocks noChangeShapeType="1"/>
            </p:cNvSpPr>
            <p:nvPr/>
          </p:nvSpPr>
          <p:spPr bwMode="auto">
            <a:xfrm>
              <a:off x="158" y="1026"/>
              <a:ext cx="2495" cy="0"/>
            </a:xfrm>
            <a:prstGeom prst="line"/>
            <a:noFill/>
            <a:ln w="9525">
              <a:solidFill>
                <a:schemeClr val="tx1"/>
              </a:solidFill>
              <a:round/>
              <a:headEnd/>
              <a:tailEnd/>
            </a:ln>
            <a:effectLst/>
          </p:spPr>
          <p:txBody>
            <a:bodyPr/>
            <a:p>
              <a:endParaRPr lang="en-US"/>
            </a:p>
          </p:txBody>
        </p:sp>
        <p:sp>
          <p:nvSpPr>
            <p:cNvPr id="1049640" name="Freeform 5"/>
            <p:cNvSpPr/>
            <p:nvPr/>
          </p:nvSpPr>
          <p:spPr bwMode="auto">
            <a:xfrm>
              <a:off x="340" y="656"/>
              <a:ext cx="2177" cy="324"/>
            </a:xfrm>
            <a:custGeom>
              <a:avLst/>
              <a:ahLst/>
              <a:cxnLst>
                <a:cxn ang="0">
                  <a:pos x="0" y="279"/>
                </a:cxn>
                <a:cxn ang="0">
                  <a:pos x="453" y="234"/>
                </a:cxn>
                <a:cxn ang="0">
                  <a:pos x="1134" y="7"/>
                </a:cxn>
                <a:cxn ang="0">
                  <a:pos x="1769" y="279"/>
                </a:cxn>
                <a:cxn ang="0">
                  <a:pos x="2177" y="279"/>
                </a:cxn>
              </a:cxnLst>
              <a:rect l="0" t="0" r="r" b="b"/>
              <a:pathLst>
                <a:path w="2177" h="324">
                  <a:moveTo>
                    <a:pt x="0" y="279"/>
                  </a:moveTo>
                  <a:cubicBezTo>
                    <a:pt x="132" y="279"/>
                    <a:pt x="264" y="279"/>
                    <a:pt x="453" y="234"/>
                  </a:cubicBezTo>
                  <a:cubicBezTo>
                    <a:pt x="642" y="189"/>
                    <a:pt x="915" y="0"/>
                    <a:pt x="1134" y="7"/>
                  </a:cubicBezTo>
                  <a:cubicBezTo>
                    <a:pt x="1353" y="14"/>
                    <a:pt x="1595" y="234"/>
                    <a:pt x="1769" y="279"/>
                  </a:cubicBezTo>
                  <a:cubicBezTo>
                    <a:pt x="1943" y="324"/>
                    <a:pt x="2060" y="301"/>
                    <a:pt x="2177" y="279"/>
                  </a:cubicBezTo>
                </a:path>
              </a:pathLst>
            </a:custGeom>
            <a:noFill/>
            <a:ln w="9525" cap="flat" cmpd="sng">
              <a:solidFill>
                <a:schemeClr val="tx1"/>
              </a:solidFill>
              <a:prstDash val="solid"/>
              <a:round/>
              <a:headEnd/>
              <a:tailEnd/>
            </a:ln>
            <a:effectLst/>
          </p:spPr>
          <p:txBody>
            <a:bodyPr/>
            <a:p>
              <a:endParaRPr lang="en-US"/>
            </a:p>
          </p:txBody>
        </p:sp>
        <p:sp>
          <p:nvSpPr>
            <p:cNvPr id="1049641" name="Text Box 6"/>
            <p:cNvSpPr txBox="1">
              <a:spLocks noChangeArrowheads="1"/>
            </p:cNvSpPr>
            <p:nvPr/>
          </p:nvSpPr>
          <p:spPr bwMode="auto">
            <a:xfrm>
              <a:off x="204" y="1117"/>
              <a:ext cx="2494" cy="288"/>
            </a:xfrm>
            <a:prstGeom prst="rect"/>
            <a:noFill/>
            <a:ln w="9525">
              <a:noFill/>
              <a:miter lim="800000"/>
              <a:headEnd/>
              <a:tailEnd/>
            </a:ln>
            <a:effectLst/>
          </p:spPr>
          <p:txBody>
            <a:bodyPr>
              <a:spAutoFit/>
            </a:bodyPr>
            <a:p>
              <a:pPr>
                <a:spcBef>
                  <a:spcPct val="50000"/>
                </a:spcBef>
              </a:pPr>
              <a:r>
                <a:rPr b="1" sz="2400" lang="fa-IR">
                  <a:latin typeface="Arial" charset="0"/>
                  <a:cs typeface="B Zar" pitchFamily="2" charset="-78"/>
                </a:rPr>
                <a:t>كشيدگي منفي (پراكندگي زياد )</a:t>
              </a:r>
              <a:endParaRPr b="1" sz="2400" lang="en-US">
                <a:latin typeface="Arial" charset="0"/>
                <a:cs typeface="B Zar" pitchFamily="2" charset="-78"/>
              </a:endParaRPr>
            </a:p>
          </p:txBody>
        </p:sp>
      </p:grpSp>
      <p:grpSp>
        <p:nvGrpSpPr>
          <p:cNvPr id="732" name="Group 7"/>
          <p:cNvGrpSpPr/>
          <p:nvPr/>
        </p:nvGrpSpPr>
        <p:grpSpPr bwMode="auto">
          <a:xfrm>
            <a:off x="4724400" y="2590800"/>
            <a:ext cx="4176713" cy="2065338"/>
            <a:chOff x="3061" y="2689"/>
            <a:chExt cx="2631" cy="1301"/>
          </a:xfrm>
        </p:grpSpPr>
        <p:sp>
          <p:nvSpPr>
            <p:cNvPr id="1049642" name="Line 8"/>
            <p:cNvSpPr>
              <a:spLocks noChangeShapeType="1"/>
            </p:cNvSpPr>
            <p:nvPr/>
          </p:nvSpPr>
          <p:spPr bwMode="auto">
            <a:xfrm flipV="1">
              <a:off x="3061" y="3612"/>
              <a:ext cx="2541" cy="45"/>
            </a:xfrm>
            <a:prstGeom prst="line"/>
            <a:noFill/>
            <a:ln w="9525">
              <a:solidFill>
                <a:schemeClr val="tx1"/>
              </a:solidFill>
              <a:round/>
              <a:headEnd/>
              <a:tailEnd/>
            </a:ln>
            <a:effectLst/>
          </p:spPr>
          <p:txBody>
            <a:bodyPr/>
            <a:p>
              <a:endParaRPr lang="en-US"/>
            </a:p>
          </p:txBody>
        </p:sp>
        <p:sp>
          <p:nvSpPr>
            <p:cNvPr id="1049643" name="Freeform 9"/>
            <p:cNvSpPr/>
            <p:nvPr/>
          </p:nvSpPr>
          <p:spPr bwMode="auto">
            <a:xfrm>
              <a:off x="3152" y="2689"/>
              <a:ext cx="2404" cy="908"/>
            </a:xfrm>
            <a:custGeom>
              <a:avLst/>
              <a:ahLst/>
              <a:cxnLst>
                <a:cxn ang="0">
                  <a:pos x="0" y="832"/>
                </a:cxn>
                <a:cxn ang="0">
                  <a:pos x="318" y="832"/>
                </a:cxn>
                <a:cxn ang="0">
                  <a:pos x="590" y="378"/>
                </a:cxn>
                <a:cxn ang="0">
                  <a:pos x="862" y="106"/>
                </a:cxn>
                <a:cxn ang="0">
                  <a:pos x="1724" y="106"/>
                </a:cxn>
                <a:cxn ang="0">
                  <a:pos x="2041" y="741"/>
                </a:cxn>
                <a:cxn ang="0">
                  <a:pos x="2404" y="832"/>
                </a:cxn>
              </a:cxnLst>
              <a:rect l="0" t="0" r="r" b="b"/>
              <a:pathLst>
                <a:path w="2404" h="908">
                  <a:moveTo>
                    <a:pt x="0" y="832"/>
                  </a:moveTo>
                  <a:cubicBezTo>
                    <a:pt x="110" y="870"/>
                    <a:pt x="220" y="908"/>
                    <a:pt x="318" y="832"/>
                  </a:cubicBezTo>
                  <a:cubicBezTo>
                    <a:pt x="416" y="756"/>
                    <a:pt x="499" y="499"/>
                    <a:pt x="590" y="378"/>
                  </a:cubicBezTo>
                  <a:cubicBezTo>
                    <a:pt x="681" y="257"/>
                    <a:pt x="673" y="151"/>
                    <a:pt x="862" y="106"/>
                  </a:cubicBezTo>
                  <a:cubicBezTo>
                    <a:pt x="1051" y="61"/>
                    <a:pt x="1528" y="0"/>
                    <a:pt x="1724" y="106"/>
                  </a:cubicBezTo>
                  <a:cubicBezTo>
                    <a:pt x="1920" y="212"/>
                    <a:pt x="1928" y="620"/>
                    <a:pt x="2041" y="741"/>
                  </a:cubicBezTo>
                  <a:cubicBezTo>
                    <a:pt x="2154" y="862"/>
                    <a:pt x="2344" y="817"/>
                    <a:pt x="2404" y="832"/>
                  </a:cubicBezTo>
                </a:path>
              </a:pathLst>
            </a:custGeom>
            <a:noFill/>
            <a:ln w="9525" cap="flat" cmpd="sng">
              <a:solidFill>
                <a:schemeClr val="tx1"/>
              </a:solidFill>
              <a:prstDash val="solid"/>
              <a:round/>
              <a:headEnd/>
              <a:tailEnd/>
            </a:ln>
            <a:effectLst/>
          </p:spPr>
          <p:txBody>
            <a:bodyPr/>
            <a:p>
              <a:endParaRPr lang="en-US"/>
            </a:p>
          </p:txBody>
        </p:sp>
        <p:sp>
          <p:nvSpPr>
            <p:cNvPr id="1049644" name="Text Box 10"/>
            <p:cNvSpPr txBox="1">
              <a:spLocks noChangeArrowheads="1"/>
            </p:cNvSpPr>
            <p:nvPr/>
          </p:nvSpPr>
          <p:spPr bwMode="auto">
            <a:xfrm>
              <a:off x="3061" y="3702"/>
              <a:ext cx="2631" cy="288"/>
            </a:xfrm>
            <a:prstGeom prst="rect"/>
            <a:noFill/>
            <a:ln w="9525">
              <a:noFill/>
              <a:miter lim="800000"/>
              <a:headEnd/>
              <a:tailEnd/>
            </a:ln>
            <a:effectLst/>
          </p:spPr>
          <p:txBody>
            <a:bodyPr>
              <a:spAutoFit/>
            </a:bodyPr>
            <a:p>
              <a:pPr>
                <a:spcBef>
                  <a:spcPct val="50000"/>
                </a:spcBef>
              </a:pPr>
              <a:r>
                <a:rPr b="1" sz="2400" lang="fa-IR">
                  <a:latin typeface="Arial" charset="0"/>
                  <a:cs typeface="B Zar" pitchFamily="2" charset="-78"/>
                </a:rPr>
                <a:t>كشيدگي مثبت(پراكندگي متوسط)</a:t>
              </a:r>
              <a:endParaRPr b="1" sz="2400" lang="en-US">
                <a:latin typeface="Arial" charset="0"/>
                <a:cs typeface="B Zar" pitchFamily="2" charset="-78"/>
              </a:endParaRPr>
            </a:p>
          </p:txBody>
        </p:sp>
      </p:grpSp>
      <p:grpSp>
        <p:nvGrpSpPr>
          <p:cNvPr id="733" name="Group 11"/>
          <p:cNvGrpSpPr/>
          <p:nvPr/>
        </p:nvGrpSpPr>
        <p:grpSpPr bwMode="auto">
          <a:xfrm>
            <a:off x="762000" y="4038600"/>
            <a:ext cx="3816350" cy="1965325"/>
            <a:chOff x="204" y="2379"/>
            <a:chExt cx="2404" cy="1608"/>
          </a:xfrm>
        </p:grpSpPr>
        <p:sp>
          <p:nvSpPr>
            <p:cNvPr id="1049645" name="Line 12"/>
            <p:cNvSpPr>
              <a:spLocks noChangeShapeType="1"/>
            </p:cNvSpPr>
            <p:nvPr/>
          </p:nvSpPr>
          <p:spPr bwMode="auto">
            <a:xfrm>
              <a:off x="385" y="3566"/>
              <a:ext cx="1814" cy="0"/>
            </a:xfrm>
            <a:prstGeom prst="line"/>
            <a:noFill/>
            <a:ln w="9525">
              <a:solidFill>
                <a:schemeClr val="tx1"/>
              </a:solidFill>
              <a:round/>
              <a:headEnd/>
              <a:tailEnd/>
            </a:ln>
            <a:effectLst/>
          </p:spPr>
          <p:txBody>
            <a:bodyPr/>
            <a:p>
              <a:endParaRPr lang="en-US"/>
            </a:p>
          </p:txBody>
        </p:sp>
        <p:sp>
          <p:nvSpPr>
            <p:cNvPr id="1049646" name="Freeform 13"/>
            <p:cNvSpPr/>
            <p:nvPr/>
          </p:nvSpPr>
          <p:spPr bwMode="auto">
            <a:xfrm>
              <a:off x="521" y="2379"/>
              <a:ext cx="1497" cy="1142"/>
            </a:xfrm>
            <a:custGeom>
              <a:avLst/>
              <a:ahLst/>
              <a:cxnLst>
                <a:cxn ang="0">
                  <a:pos x="0" y="1142"/>
                </a:cxn>
                <a:cxn ang="0">
                  <a:pos x="363" y="870"/>
                </a:cxn>
                <a:cxn ang="0">
                  <a:pos x="771" y="8"/>
                </a:cxn>
                <a:cxn ang="0">
                  <a:pos x="1180" y="824"/>
                </a:cxn>
                <a:cxn ang="0">
                  <a:pos x="1497" y="1096"/>
                </a:cxn>
              </a:cxnLst>
              <a:rect l="0" t="0" r="r" b="b"/>
              <a:pathLst>
                <a:path w="1497" h="1142">
                  <a:moveTo>
                    <a:pt x="0" y="1142"/>
                  </a:moveTo>
                  <a:cubicBezTo>
                    <a:pt x="117" y="1100"/>
                    <a:pt x="235" y="1059"/>
                    <a:pt x="363" y="870"/>
                  </a:cubicBezTo>
                  <a:cubicBezTo>
                    <a:pt x="491" y="681"/>
                    <a:pt x="635" y="16"/>
                    <a:pt x="771" y="8"/>
                  </a:cubicBezTo>
                  <a:cubicBezTo>
                    <a:pt x="907" y="0"/>
                    <a:pt x="1059" y="643"/>
                    <a:pt x="1180" y="824"/>
                  </a:cubicBezTo>
                  <a:cubicBezTo>
                    <a:pt x="1301" y="1005"/>
                    <a:pt x="1437" y="1058"/>
                    <a:pt x="1497" y="1096"/>
                  </a:cubicBezTo>
                </a:path>
              </a:pathLst>
            </a:custGeom>
            <a:noFill/>
            <a:ln w="9525" cap="flat" cmpd="sng">
              <a:solidFill>
                <a:schemeClr val="tx1"/>
              </a:solidFill>
              <a:prstDash val="solid"/>
              <a:round/>
              <a:headEnd/>
              <a:tailEnd/>
            </a:ln>
            <a:effectLst/>
          </p:spPr>
          <p:txBody>
            <a:bodyPr/>
            <a:p>
              <a:endParaRPr lang="en-US"/>
            </a:p>
          </p:txBody>
        </p:sp>
        <p:sp>
          <p:nvSpPr>
            <p:cNvPr id="1049647" name="Text Box 14"/>
            <p:cNvSpPr txBox="1">
              <a:spLocks noChangeArrowheads="1"/>
            </p:cNvSpPr>
            <p:nvPr/>
          </p:nvSpPr>
          <p:spPr bwMode="auto">
            <a:xfrm>
              <a:off x="204" y="3613"/>
              <a:ext cx="2404" cy="374"/>
            </a:xfrm>
            <a:prstGeom prst="rect"/>
            <a:noFill/>
            <a:ln w="9525">
              <a:noFill/>
              <a:miter lim="800000"/>
              <a:headEnd/>
              <a:tailEnd/>
            </a:ln>
            <a:effectLst/>
          </p:spPr>
          <p:txBody>
            <a:bodyPr>
              <a:spAutoFit/>
            </a:bodyPr>
            <a:p>
              <a:pPr>
                <a:spcBef>
                  <a:spcPct val="50000"/>
                </a:spcBef>
              </a:pPr>
              <a:r>
                <a:rPr b="1" sz="2400" lang="fa-IR">
                  <a:latin typeface="Arial" charset="0"/>
                  <a:cs typeface="B Zar" pitchFamily="2" charset="-78"/>
                </a:rPr>
                <a:t>كشيدگي 0 (پراكندگي خيلي كم)</a:t>
              </a:r>
              <a:endParaRPr b="1" sz="2400" lang="en-US">
                <a:latin typeface="Arial" charset="0"/>
                <a:cs typeface="B Zar" pitchFamily="2" charset="-78"/>
              </a:endParaRPr>
            </a:p>
          </p:txBody>
        </p:sp>
      </p:gr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731"/>
                                        </p:tgtEl>
                                        <p:attrNameLst>
                                          <p:attrName>style.visibility</p:attrName>
                                        </p:attrNameLst>
                                      </p:cBhvr>
                                      <p:to>
                                        <p:strVal val="visible"/>
                                      </p:to>
                                    </p:set>
                                    <p:anim calcmode="lin" valueType="num">
                                      <p:cBhvr>
                                        <p:cTn dur="1000" fill="hold" id="7"/>
                                        <p:tgtEl>
                                          <p:spTgt spid="731"/>
                                        </p:tgtEl>
                                        <p:attrNameLst>
                                          <p:attrName>ppt_w</p:attrName>
                                        </p:attrNameLst>
                                      </p:cBhvr>
                                      <p:tavLst>
                                        <p:tav tm="0">
                                          <p:val>
                                            <p:fltVal val="0.0"/>
                                          </p:val>
                                        </p:tav>
                                        <p:tav tm="100000">
                                          <p:val>
                                            <p:strVal val="#ppt_w"/>
                                          </p:val>
                                        </p:tav>
                                      </p:tavLst>
                                    </p:anim>
                                    <p:anim calcmode="lin" valueType="num">
                                      <p:cBhvr>
                                        <p:cTn dur="1000" fill="hold" id="8"/>
                                        <p:tgtEl>
                                          <p:spTgt spid="731"/>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733"/>
                                        </p:tgtEl>
                                        <p:attrNameLst>
                                          <p:attrName>style.visibility</p:attrName>
                                        </p:attrNameLst>
                                      </p:cBhvr>
                                      <p:to>
                                        <p:strVal val="visible"/>
                                      </p:to>
                                    </p:set>
                                    <p:anim calcmode="lin" valueType="num">
                                      <p:cBhvr>
                                        <p:cTn dur="1000" fill="hold" id="11"/>
                                        <p:tgtEl>
                                          <p:spTgt spid="733"/>
                                        </p:tgtEl>
                                        <p:attrNameLst>
                                          <p:attrName>ppt_w</p:attrName>
                                        </p:attrNameLst>
                                      </p:cBhvr>
                                      <p:tavLst>
                                        <p:tav tm="0">
                                          <p:val>
                                            <p:fltVal val="0.0"/>
                                          </p:val>
                                        </p:tav>
                                        <p:tav tm="100000">
                                          <p:val>
                                            <p:strVal val="#ppt_w"/>
                                          </p:val>
                                        </p:tav>
                                      </p:tavLst>
                                    </p:anim>
                                    <p:anim calcmode="lin" valueType="num">
                                      <p:cBhvr>
                                        <p:cTn dur="1000" fill="hold" id="12"/>
                                        <p:tgtEl>
                                          <p:spTgt spid="733"/>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732"/>
                                        </p:tgtEl>
                                        <p:attrNameLst>
                                          <p:attrName>style.visibility</p:attrName>
                                        </p:attrNameLst>
                                      </p:cBhvr>
                                      <p:to>
                                        <p:strVal val="visible"/>
                                      </p:to>
                                    </p:set>
                                    <p:anim calcmode="lin" valueType="num">
                                      <p:cBhvr>
                                        <p:cTn dur="1000" fill="hold" id="15"/>
                                        <p:tgtEl>
                                          <p:spTgt spid="732"/>
                                        </p:tgtEl>
                                        <p:attrNameLst>
                                          <p:attrName>ppt_w</p:attrName>
                                        </p:attrNameLst>
                                      </p:cBhvr>
                                      <p:tavLst>
                                        <p:tav tm="0">
                                          <p:val>
                                            <p:fltVal val="0.0"/>
                                          </p:val>
                                        </p:tav>
                                        <p:tav tm="100000">
                                          <p:val>
                                            <p:strVal val="#ppt_w"/>
                                          </p:val>
                                        </p:tav>
                                      </p:tavLst>
                                    </p:anim>
                                    <p:anim calcmode="lin" valueType="num">
                                      <p:cBhvr>
                                        <p:cTn dur="1000" fill="hold" id="16"/>
                                        <p:tgtEl>
                                          <p:spTgt spid="732"/>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736" name=""/>
        <p:cNvGrpSpPr/>
        <p:nvPr/>
      </p:nvGrpSpPr>
      <p:grpSpPr>
        <a:xfrm>
          <a:off x="0" y="0"/>
          <a:ext cx="0" cy="0"/>
          <a:chOff x="0" y="0"/>
          <a:chExt cx="0" cy="0"/>
        </a:xfrm>
      </p:grpSpPr>
      <p:sp>
        <p:nvSpPr>
          <p:cNvPr id="1049651" name="Rectangle 2"/>
          <p:cNvSpPr>
            <a:spLocks noGrp="1" noChangeArrowheads="1"/>
          </p:cNvSpPr>
          <p:nvPr>
            <p:ph type="title"/>
          </p:nvPr>
        </p:nvSpPr>
        <p:spPr>
          <a:xfrm>
            <a:off x="457200" y="1524000"/>
            <a:ext cx="8229600" cy="2971800"/>
          </a:xfrm>
        </p:spPr>
        <p:txBody>
          <a:bodyPr/>
          <a:p>
            <a:r>
              <a:rPr b="1" sz="4000" lang="fa-IR"/>
              <a:t>فصل ششم </a:t>
            </a:r>
            <a:r>
              <a:rPr b="1" sz="4000" lang="en-US"/>
              <a:t/>
            </a:r>
            <a:br>
              <a:rPr b="1" sz="4000" lang="en-US"/>
            </a:br>
            <a:r>
              <a:rPr b="1" sz="4000" lang="fa-IR"/>
              <a:t/>
            </a:r>
            <a:br>
              <a:rPr b="1" sz="4000" lang="fa-IR"/>
            </a:br>
            <a:r>
              <a:rPr b="1" sz="4000" lang="fa-IR"/>
              <a:t>نمره های استاندارد</a:t>
            </a:r>
            <a:endParaRPr b="1" sz="4000" lang="en-US"/>
          </a:p>
        </p:txBody>
      </p:sp>
    </p:spTree>
  </p:cSld>
  <p:clrMapOvr>
    <a:masterClrMapping/>
  </p:clrMapOvr>
  <p:transition xmlns:p14="http://schemas.microsoft.com/office/powerpoint/2010/main" spd="med"/>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739" name=""/>
        <p:cNvGrpSpPr/>
        <p:nvPr/>
      </p:nvGrpSpPr>
      <p:grpSpPr>
        <a:xfrm>
          <a:off x="0" y="0"/>
          <a:ext cx="0" cy="0"/>
          <a:chOff x="0" y="0"/>
          <a:chExt cx="0" cy="0"/>
        </a:xfrm>
      </p:grpSpPr>
      <p:sp>
        <p:nvSpPr>
          <p:cNvPr id="1049655" name="Rectangle 2"/>
          <p:cNvSpPr>
            <a:spLocks noGrp="1" noChangeArrowheads="1"/>
          </p:cNvSpPr>
          <p:nvPr>
            <p:ph type="title"/>
          </p:nvPr>
        </p:nvSpPr>
        <p:spPr>
          <a:xfrm>
            <a:off x="457200" y="1600200"/>
            <a:ext cx="8229600" cy="3733800"/>
          </a:xfrm>
        </p:spPr>
        <p:txBody>
          <a:bodyPr/>
          <a:p>
            <a:pPr algn="just" rtl="1"/>
            <a:r>
              <a:rPr b="1" dirty="0" sz="3200" lang="fa-IR"/>
              <a:t>تفسیر نمرات خام کار دشواری است . بهترین </a:t>
            </a:r>
            <a:r>
              <a:rPr b="1" dirty="0" sz="3200" lang="fa-IR" smtClean="0"/>
              <a:t>روش </a:t>
            </a:r>
            <a:r>
              <a:rPr b="1" dirty="0" sz="3200" lang="fa-IR"/>
              <a:t>برای تفسیر نمرات تعیین جای نمره در توزیع </a:t>
            </a:r>
            <a:r>
              <a:rPr b="1" dirty="0" sz="3200" lang="fa-IR" smtClean="0"/>
              <a:t>است. </a:t>
            </a:r>
            <a:r>
              <a:rPr b="1" dirty="0" sz="3200" lang="fa-IR"/>
              <a:t>بدین معنی که آیا نمره در بالا یا پایین میانگین است و یا چند درصد نمرات پایین تر و یا بالاتر از نمره مورد نظر قرار دارند.</a:t>
            </a:r>
            <a:br>
              <a:rPr b="1" dirty="0" sz="3200" lang="fa-IR"/>
            </a:br>
            <a:r>
              <a:rPr b="1" dirty="0" sz="3200" lang="fa-IR"/>
              <a:t>برای تعیین موقعیت نسبی هر یک از اعداد شاخصهای مختلفی وجود دارد.</a:t>
            </a:r>
            <a:endParaRPr b="1" dirty="0" sz="3200" lang="en-US"/>
          </a:p>
        </p:txBody>
      </p:sp>
    </p:spTree>
  </p:cSld>
  <p:clrMapOvr>
    <a:masterClrMapping/>
  </p:clrMapOvr>
  <p:transition xmlns:p14="http://schemas.microsoft.com/office/powerpoint/2010/main" spd="med"/>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742" name=""/>
        <p:cNvGrpSpPr/>
        <p:nvPr/>
      </p:nvGrpSpPr>
      <p:grpSpPr>
        <a:xfrm>
          <a:off x="0" y="0"/>
          <a:ext cx="0" cy="0"/>
          <a:chOff x="0" y="0"/>
          <a:chExt cx="0" cy="0"/>
        </a:xfrm>
      </p:grpSpPr>
      <p:sp>
        <p:nvSpPr>
          <p:cNvPr id="1049659" name="Rectangle 2"/>
          <p:cNvSpPr>
            <a:spLocks noGrp="1" noChangeArrowheads="1"/>
          </p:cNvSpPr>
          <p:nvPr>
            <p:ph type="title"/>
          </p:nvPr>
        </p:nvSpPr>
        <p:spPr>
          <a:xfrm>
            <a:off x="381000" y="1752600"/>
            <a:ext cx="8229600" cy="2590800"/>
          </a:xfrm>
        </p:spPr>
        <p:txBody>
          <a:bodyPr/>
          <a:p>
            <a:pPr algn="just" rtl="1"/>
            <a:r>
              <a:rPr b="1" sz="3200" lang="fa-IR"/>
              <a:t>رتبه درصدی، رتبه نسبی و نمره های استاندارد موقعیت و محل نمره ها را براساس میانگین و انحراف استاندارد توزیع نمره ها مشخص می کنند.</a:t>
            </a:r>
            <a:endParaRPr b="1" sz="3200" lang="en-US"/>
          </a:p>
        </p:txBody>
      </p:sp>
    </p:spTree>
  </p:cSld>
  <p:clrMapOvr>
    <a:masterClrMapping/>
  </p:clrMapOvr>
  <p:transition xmlns:p14="http://schemas.microsoft.com/office/powerpoint/2010/main" spd="med"/>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745" name=""/>
        <p:cNvGrpSpPr/>
        <p:nvPr/>
      </p:nvGrpSpPr>
      <p:grpSpPr>
        <a:xfrm>
          <a:off x="0" y="0"/>
          <a:ext cx="0" cy="0"/>
          <a:chOff x="0" y="0"/>
          <a:chExt cx="0" cy="0"/>
        </a:xfrm>
      </p:grpSpPr>
      <p:sp>
        <p:nvSpPr>
          <p:cNvPr id="1049663" name="Rectangle 2"/>
          <p:cNvSpPr>
            <a:spLocks noGrp="1" noChangeArrowheads="1"/>
          </p:cNvSpPr>
          <p:nvPr>
            <p:ph type="title"/>
          </p:nvPr>
        </p:nvSpPr>
        <p:spPr>
          <a:xfrm>
            <a:off x="685800" y="1524000"/>
            <a:ext cx="7924800" cy="3429000"/>
          </a:xfrm>
        </p:spPr>
        <p:txBody>
          <a:bodyPr/>
          <a:p>
            <a:pPr algn="just" rtl="1"/>
            <a:r>
              <a:rPr b="1" dirty="0" sz="3200" lang="fa-IR"/>
              <a:t>رتبه درصدی</a:t>
            </a:r>
            <a:r>
              <a:rPr b="1" dirty="0" sz="3200" lang="fa-IR" smtClean="0"/>
              <a:t>: رتبه </a:t>
            </a:r>
            <a:r>
              <a:rPr b="1" dirty="0" sz="3200" lang="fa-IR"/>
              <a:t>درصدی، رتبه نسبی یک نمره یا داده در توزیع نمره ها یا داده ها را بر اساس مقیاس 100 تعیین می کند. رتبه درصدی در واقع درصدی از نمره ها یا داده ها است که در توزیع پایین تر از داده مورد نظر قرار دارند. معنی رتبه درصدی 80 این است که 80 درصد نمره ها در زیر این نمره واقع شده اند.</a:t>
            </a:r>
            <a:endParaRPr b="1" dirty="0" sz="3200" lang="en-US"/>
          </a:p>
        </p:txBody>
      </p:sp>
    </p:spTree>
  </p:cSld>
  <p:clrMapOvr>
    <a:masterClrMapping/>
  </p:clrMapOvr>
  <p:transition xmlns:p14="http://schemas.microsoft.com/office/powerpoint/2010/main" spd="med"/>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748" name=""/>
        <p:cNvGrpSpPr/>
        <p:nvPr/>
      </p:nvGrpSpPr>
      <p:grpSpPr>
        <a:xfrm>
          <a:off x="0" y="0"/>
          <a:ext cx="0" cy="0"/>
          <a:chOff x="0" y="0"/>
          <a:chExt cx="0" cy="0"/>
        </a:xfrm>
      </p:grpSpPr>
      <p:sp>
        <p:nvSpPr>
          <p:cNvPr id="1049667" name="Rectangle 2"/>
          <p:cNvSpPr>
            <a:spLocks noGrp="1" noChangeArrowheads="1"/>
          </p:cNvSpPr>
          <p:nvPr>
            <p:ph type="title"/>
          </p:nvPr>
        </p:nvSpPr>
        <p:spPr>
          <a:xfrm>
            <a:off x="533400" y="1524000"/>
            <a:ext cx="8229600" cy="3810000"/>
          </a:xfrm>
        </p:spPr>
        <p:txBody>
          <a:bodyPr/>
          <a:p>
            <a:pPr algn="just" rtl="1"/>
            <a:r>
              <a:rPr b="1" dirty="0" sz="3200" lang="fa-IR"/>
              <a:t>نکته: </a:t>
            </a:r>
            <a:r>
              <a:rPr b="1" dirty="0" sz="3200" lang="fa-IR" smtClean="0"/>
              <a:t/>
            </a:r>
            <a:br>
              <a:rPr b="1" dirty="0" sz="3200" lang="fa-IR" smtClean="0"/>
            </a:br>
            <a:r>
              <a:rPr b="1" dirty="0" sz="3200" lang="fa-IR" smtClean="0"/>
              <a:t>رتبه </a:t>
            </a:r>
            <a:r>
              <a:rPr b="1" dirty="0" sz="3200" lang="fa-IR"/>
              <a:t>درصدی در صورتی دارای معنی است و قابل محاسبه می باشد که تمام نمرات یک توزیع در دست باشد.</a:t>
            </a:r>
            <a:br>
              <a:rPr b="1" dirty="0" sz="3200" lang="fa-IR"/>
            </a:br>
            <a:r>
              <a:rPr b="1" dirty="0" sz="3200" lang="fa-IR"/>
              <a:t>نکته: رتبه درصدی بر خلاف نمره خام ، دارای </a:t>
            </a:r>
            <a:r>
              <a:rPr b="1" dirty="0" sz="3200" lang="fa-IR" smtClean="0"/>
              <a:t>شرایطی </a:t>
            </a:r>
            <a:r>
              <a:rPr b="1" dirty="0" sz="3200" lang="fa-IR"/>
              <a:t>هستند.</a:t>
            </a:r>
            <a:br>
              <a:rPr b="1" dirty="0" sz="3200" lang="fa-IR"/>
            </a:br>
            <a:r>
              <a:rPr b="1" dirty="0" sz="3200" lang="fa-IR" smtClean="0"/>
              <a:t>نکته: </a:t>
            </a:r>
            <a:br>
              <a:rPr b="1" dirty="0" sz="3200" lang="fa-IR" smtClean="0"/>
            </a:br>
            <a:r>
              <a:rPr b="1" dirty="0" sz="3200" lang="fa-IR" smtClean="0"/>
              <a:t>رتبه </a:t>
            </a:r>
            <a:r>
              <a:rPr b="1" dirty="0" sz="3200" lang="fa-IR"/>
              <a:t>درصدی نزدیک به صفر نمره پایین است.</a:t>
            </a:r>
            <a:br>
              <a:rPr b="1" dirty="0" sz="3200" lang="fa-IR"/>
            </a:br>
            <a:r>
              <a:rPr b="1" dirty="0" sz="3200" lang="fa-IR"/>
              <a:t>- رتبه درصدی نزدیک به 50 نزدیک به میانگین است.</a:t>
            </a:r>
            <a:br>
              <a:rPr b="1" dirty="0" sz="3200" lang="fa-IR"/>
            </a:br>
            <a:r>
              <a:rPr b="1" dirty="0" sz="3200" lang="fa-IR"/>
              <a:t>- رتبه درصدی </a:t>
            </a:r>
            <a:r>
              <a:rPr b="1" dirty="0" sz="3200" lang="fa-IR" smtClean="0"/>
              <a:t>نزدیک </a:t>
            </a:r>
            <a:r>
              <a:rPr b="1" dirty="0" sz="3200" lang="fa-IR"/>
              <a:t>به 100 نمره خیلی خوب است.</a:t>
            </a:r>
            <a:endParaRPr b="1" dirty="0" sz="3200" lang="en-US"/>
          </a:p>
        </p:txBody>
      </p:sp>
    </p:spTree>
  </p:cSld>
  <p:clrMapOvr>
    <a:masterClrMapping/>
  </p:clrMapOvr>
  <p:transition xmlns:p14="http://schemas.microsoft.com/office/powerpoint/2010/main" spd="med"/>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751" name=""/>
        <p:cNvGrpSpPr/>
        <p:nvPr/>
      </p:nvGrpSpPr>
      <p:grpSpPr>
        <a:xfrm>
          <a:off x="0" y="0"/>
          <a:ext cx="0" cy="0"/>
          <a:chOff x="0" y="0"/>
          <a:chExt cx="0" cy="0"/>
        </a:xfrm>
      </p:grpSpPr>
      <p:sp>
        <p:nvSpPr>
          <p:cNvPr id="1049671" name="Rectangle 2"/>
          <p:cNvSpPr>
            <a:spLocks noGrp="1" noChangeArrowheads="1"/>
          </p:cNvSpPr>
          <p:nvPr>
            <p:ph type="title"/>
          </p:nvPr>
        </p:nvSpPr>
        <p:spPr/>
        <p:txBody>
          <a:bodyPr/>
          <a:p>
            <a:pPr rtl="1"/>
            <a:r>
              <a:rPr b="1" sz="4000" lang="fa-IR"/>
              <a:t>محاسبه رتبه درصدی</a:t>
            </a:r>
            <a:endParaRPr b="1" sz="4000" lang="en-US"/>
          </a:p>
        </p:txBody>
      </p:sp>
      <p:sp>
        <p:nvSpPr>
          <p:cNvPr id="1049672" name="Rectangle 3"/>
          <p:cNvSpPr>
            <a:spLocks noGrp="1" noChangeArrowheads="1"/>
          </p:cNvSpPr>
          <p:nvPr>
            <p:ph type="body" idx="1"/>
          </p:nvPr>
        </p:nvSpPr>
        <p:spPr>
          <a:xfrm>
            <a:off x="457200" y="1600200"/>
            <a:ext cx="8229600" cy="2057400"/>
          </a:xfrm>
        </p:spPr>
        <p:txBody>
          <a:bodyPr/>
          <a:p>
            <a:pPr algn="r" rtl="1">
              <a:buFont typeface="Wingdings" pitchFamily="2" charset="2"/>
              <a:buNone/>
            </a:pPr>
            <a:r>
              <a:rPr b="1" lang="fa-IR"/>
              <a:t> 1- مرتب کردن داده ها از بزرگ به کوچک.</a:t>
            </a:r>
          </a:p>
          <a:p>
            <a:pPr algn="r" rtl="1">
              <a:buFont typeface="Wingdings" pitchFamily="2" charset="2"/>
              <a:buNone/>
            </a:pPr>
            <a:r>
              <a:rPr b="1" lang="fa-IR"/>
              <a:t>  2- تشکیل ستون فراوانی تراکمی.</a:t>
            </a:r>
          </a:p>
          <a:p>
            <a:pPr algn="r" rtl="1">
              <a:buFont typeface="Wingdings" pitchFamily="2" charset="2"/>
              <a:buNone/>
            </a:pPr>
            <a:r>
              <a:rPr b="1" lang="fa-IR"/>
              <a:t>  3- جایگزینی اعداد در فرمول</a:t>
            </a:r>
            <a:endParaRPr b="1" lang="en-US"/>
          </a:p>
        </p:txBody>
      </p:sp>
      <p:sp>
        <p:nvSpPr>
          <p:cNvPr id="1049673" name="Rectangle 4"/>
          <p:cNvSpPr>
            <a:spLocks noChangeArrowheads="1"/>
          </p:cNvSpPr>
          <p:nvPr/>
        </p:nvSpPr>
        <p:spPr bwMode="auto">
          <a:xfrm>
            <a:off x="0" y="3143250"/>
            <a:ext cx="9144000" cy="0"/>
          </a:xfrm>
          <a:prstGeom prst="rect"/>
          <a:noFill/>
          <a:ln w="9525">
            <a:noFill/>
            <a:miter lim="800000"/>
            <a:headEnd/>
            <a:tailEnd/>
          </a:ln>
          <a:effectLst/>
        </p:spPr>
        <p:txBody>
          <a:bodyPr anchor="ctr" wrap="none">
            <a:spAutoFit/>
          </a:bodyPr>
          <a:p>
            <a:endParaRPr lang="en-US"/>
          </a:p>
        </p:txBody>
      </p:sp>
      <p:graphicFrame>
        <p:nvGraphicFramePr>
          <p:cNvPr id="4194459" name="Object 5"/>
          <p:cNvGraphicFramePr>
            <a:graphicFrameLocks noChangeAspect="1"/>
          </p:cNvGraphicFramePr>
          <p:nvPr/>
        </p:nvGraphicFramePr>
        <p:xfrm>
          <a:off x="762000" y="2590800"/>
          <a:ext cx="3048000" cy="1219200"/>
        </p:xfrm>
        <a:graphic>
          <a:graphicData uri="http://schemas.openxmlformats.org/presentationml/2006/ole">
            <mc:AlternateContent xmlns:mc="http://schemas.openxmlformats.org/markup-compatibility/2006">
              <mc:Choice xmlns:v="urn:schemas-microsoft-com:vml" Requires="v">
                <p:oleObj name="Equation" r:id="rId1" spid="_x0000_s307213" imgH="571500" imgW="1244600" progId="Equation.3">
                  <p:embed/>
                </p:oleObj>
              </mc:Choice>
              <mc:Fallback>
                <p:oleObj name="Equation" r:id="rId1" imgH="571500" imgW="1244600" progId="Equation.3">
                  <p:embed/>
                  <p:pic>
                    <p:nvPicPr>
                      <p:cNvPr id="2097290"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762000" y="2590800"/>
                        <a:ext cx="3048000" cy="1219200"/>
                      </a:xfrm>
                      <a:prstGeom prst="rect"/>
                      <a:noFill/>
                    </p:spPr>
                  </p:pic>
                </p:oleObj>
              </mc:Fallback>
            </mc:AlternateContent>
          </a:graphicData>
        </a:graphic>
      </p:graphicFrame>
      <p:sp>
        <p:nvSpPr>
          <p:cNvPr id="1049674" name="Rectangle 6"/>
          <p:cNvSpPr>
            <a:spLocks noChangeArrowheads="1"/>
          </p:cNvSpPr>
          <p:nvPr/>
        </p:nvSpPr>
        <p:spPr bwMode="auto">
          <a:xfrm>
            <a:off x="0" y="3714750"/>
            <a:ext cx="9144000" cy="0"/>
          </a:xfrm>
          <a:prstGeom prst="rect"/>
          <a:noFill/>
          <a:ln w="9525">
            <a:noFill/>
            <a:miter lim="800000"/>
            <a:headEnd/>
            <a:tailEnd/>
          </a:ln>
          <a:effectLst/>
        </p:spPr>
        <p:txBody>
          <a:bodyPr anchor="ctr" wrap="none">
            <a:spAutoFit/>
          </a:bodyPr>
          <a:p>
            <a:endParaRPr lang="en-US"/>
          </a:p>
        </p:txBody>
      </p:sp>
      <p:sp>
        <p:nvSpPr>
          <p:cNvPr id="1049675" name="Rectangle 7"/>
          <p:cNvSpPr>
            <a:spLocks noChangeArrowheads="1"/>
          </p:cNvSpPr>
          <p:nvPr/>
        </p:nvSpPr>
        <p:spPr bwMode="auto">
          <a:xfrm>
            <a:off x="685800" y="3886200"/>
            <a:ext cx="2892425" cy="519113"/>
          </a:xfrm>
          <a:prstGeom prst="rect"/>
          <a:noFill/>
          <a:ln w="9525">
            <a:noFill/>
            <a:miter lim="800000"/>
            <a:headEnd/>
            <a:tailEnd/>
          </a:ln>
          <a:effectLst/>
        </p:spPr>
        <p:txBody>
          <a:bodyPr anchor="ctr" wrap="none">
            <a:spAutoFit/>
          </a:bodyPr>
          <a:p>
            <a:pPr>
              <a:tabLst>
                <a:tab algn="l" pos="1341438"/>
              </a:tabLst>
            </a:pPr>
            <a:r>
              <a:rPr b="1" sz="2800" lang="en-US"/>
              <a:t>PR =  </a:t>
            </a:r>
            <a:r>
              <a:rPr b="1" sz="2800" lang="fa-IR"/>
              <a:t>رتبه درصدی</a:t>
            </a:r>
            <a:endParaRPr b="1" sz="2800" lang="en-US"/>
          </a:p>
        </p:txBody>
      </p:sp>
      <p:sp>
        <p:nvSpPr>
          <p:cNvPr id="1049676" name="Rectangle 8"/>
          <p:cNvSpPr>
            <a:spLocks noChangeArrowheads="1"/>
          </p:cNvSpPr>
          <p:nvPr/>
        </p:nvSpPr>
        <p:spPr bwMode="auto">
          <a:xfrm>
            <a:off x="609600" y="4572000"/>
            <a:ext cx="6972300" cy="519113"/>
          </a:xfrm>
          <a:prstGeom prst="rect"/>
          <a:noFill/>
          <a:ln w="9525">
            <a:noFill/>
            <a:miter lim="800000"/>
            <a:headEnd/>
            <a:tailEnd/>
          </a:ln>
          <a:effectLst/>
        </p:spPr>
        <p:txBody>
          <a:bodyPr anchor="ctr" wrap="none">
            <a:spAutoFit/>
          </a:bodyPr>
          <a:p>
            <a:pPr>
              <a:tabLst>
                <a:tab algn="l" pos="1341438"/>
              </a:tabLst>
            </a:pPr>
            <a:r>
              <a:rPr b="1" sz="2800" lang="en-US"/>
              <a:t>CF =  </a:t>
            </a:r>
            <a:r>
              <a:rPr b="1" sz="2800" lang="fa-IR"/>
              <a:t>فراوانی تراکمی طبقه کوچکتر از طبقه مورد نظر</a:t>
            </a:r>
            <a:endParaRPr b="1" sz="2800" lang="en-US"/>
          </a:p>
        </p:txBody>
      </p:sp>
      <p:sp>
        <p:nvSpPr>
          <p:cNvPr id="1049677" name="Rectangle 9"/>
          <p:cNvSpPr>
            <a:spLocks noChangeArrowheads="1"/>
          </p:cNvSpPr>
          <p:nvPr/>
        </p:nvSpPr>
        <p:spPr bwMode="auto">
          <a:xfrm>
            <a:off x="685800" y="5257800"/>
            <a:ext cx="4344988" cy="519113"/>
          </a:xfrm>
          <a:prstGeom prst="rect"/>
          <a:noFill/>
          <a:ln w="9525">
            <a:noFill/>
            <a:miter lim="800000"/>
            <a:headEnd/>
            <a:tailEnd/>
          </a:ln>
          <a:effectLst/>
        </p:spPr>
        <p:txBody>
          <a:bodyPr anchor="ctr" wrap="none">
            <a:spAutoFit/>
          </a:bodyPr>
          <a:p>
            <a:pPr>
              <a:tabLst>
                <a:tab algn="l" pos="1341438"/>
              </a:tabLst>
            </a:pPr>
            <a:r>
              <a:rPr b="1" sz="2800" lang="en-US"/>
              <a:t>F = </a:t>
            </a:r>
            <a:r>
              <a:rPr b="1" sz="2800" lang="fa-IR"/>
              <a:t>فراوانی ساده طبقه مورد نظر</a:t>
            </a:r>
            <a:endParaRPr b="1" sz="2800" lang="en-US"/>
          </a:p>
        </p:txBody>
      </p:sp>
      <p:sp>
        <p:nvSpPr>
          <p:cNvPr id="1049678" name="Rectangle 10"/>
          <p:cNvSpPr>
            <a:spLocks noChangeArrowheads="1"/>
          </p:cNvSpPr>
          <p:nvPr/>
        </p:nvSpPr>
        <p:spPr bwMode="auto">
          <a:xfrm>
            <a:off x="4800600" y="3810000"/>
            <a:ext cx="3414713" cy="519113"/>
          </a:xfrm>
          <a:prstGeom prst="rect"/>
          <a:noFill/>
          <a:ln w="9525">
            <a:noFill/>
            <a:miter lim="800000"/>
            <a:headEnd/>
            <a:tailEnd/>
          </a:ln>
          <a:effectLst/>
        </p:spPr>
        <p:txBody>
          <a:bodyPr anchor="ctr" wrap="none">
            <a:spAutoFit/>
          </a:bodyPr>
          <a:p>
            <a:pPr>
              <a:tabLst>
                <a:tab algn="l" pos="1341438"/>
              </a:tabLst>
            </a:pPr>
            <a:r>
              <a:rPr b="1" sz="2800" lang="en-US"/>
              <a:t>N =  </a:t>
            </a:r>
            <a:r>
              <a:rPr b="1" sz="2800" lang="fa-IR"/>
              <a:t>تعداد کل فراوانی ها</a:t>
            </a:r>
            <a:endParaRPr b="1" sz="2800"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3" presetSubtype="16">
                                  <p:stCondLst>
                                    <p:cond delay="0"/>
                                  </p:stCondLst>
                                  <p:childTnLst>
                                    <p:set>
                                      <p:cBhvr>
                                        <p:cTn dur="1" fill="hold" id="6">
                                          <p:stCondLst>
                                            <p:cond delay="0"/>
                                          </p:stCondLst>
                                        </p:cTn>
                                        <p:tgtEl>
                                          <p:spTgt spid="1049675"/>
                                        </p:tgtEl>
                                        <p:attrNameLst>
                                          <p:attrName>style.visibility</p:attrName>
                                        </p:attrNameLst>
                                      </p:cBhvr>
                                      <p:to>
                                        <p:strVal val="visible"/>
                                      </p:to>
                                    </p:set>
                                    <p:anim calcmode="lin" valueType="num">
                                      <p:cBhvr>
                                        <p:cTn dur="1000" fill="hold" id="7"/>
                                        <p:tgtEl>
                                          <p:spTgt spid="1049675"/>
                                        </p:tgtEl>
                                        <p:attrNameLst>
                                          <p:attrName>ppt_w</p:attrName>
                                        </p:attrNameLst>
                                      </p:cBhvr>
                                      <p:tavLst>
                                        <p:tav tm="0">
                                          <p:val>
                                            <p:fltVal val="0.0"/>
                                          </p:val>
                                        </p:tav>
                                        <p:tav tm="100000">
                                          <p:val>
                                            <p:strVal val="#ppt_w"/>
                                          </p:val>
                                        </p:tav>
                                      </p:tavLst>
                                    </p:anim>
                                    <p:anim calcmode="lin" valueType="num">
                                      <p:cBhvr>
                                        <p:cTn dur="1000" fill="hold" id="8"/>
                                        <p:tgtEl>
                                          <p:spTgt spid="1049675"/>
                                        </p:tgtEl>
                                        <p:attrNameLst>
                                          <p:attrName>ppt_h</p:attrName>
                                        </p:attrNameLst>
                                      </p:cBhvr>
                                      <p:tavLst>
                                        <p:tav tm="0">
                                          <p:val>
                                            <p:fltVal val="0.0"/>
                                          </p:val>
                                        </p:tav>
                                        <p:tav tm="100000">
                                          <p:val>
                                            <p:strVal val="#ppt_h"/>
                                          </p:val>
                                        </p:tav>
                                      </p:tavLst>
                                    </p:anim>
                                  </p:childTnLst>
                                </p:cTn>
                              </p:par>
                              <p:par>
                                <p:cTn fill="hold" grpId="0" id="9" nodeType="withEffect" presetClass="entr" presetID="23" presetSubtype="16">
                                  <p:stCondLst>
                                    <p:cond delay="0"/>
                                  </p:stCondLst>
                                  <p:childTnLst>
                                    <p:set>
                                      <p:cBhvr>
                                        <p:cTn dur="1" fill="hold" id="10">
                                          <p:stCondLst>
                                            <p:cond delay="0"/>
                                          </p:stCondLst>
                                        </p:cTn>
                                        <p:tgtEl>
                                          <p:spTgt spid="1049676"/>
                                        </p:tgtEl>
                                        <p:attrNameLst>
                                          <p:attrName>style.visibility</p:attrName>
                                        </p:attrNameLst>
                                      </p:cBhvr>
                                      <p:to>
                                        <p:strVal val="visible"/>
                                      </p:to>
                                    </p:set>
                                    <p:anim calcmode="lin" valueType="num">
                                      <p:cBhvr>
                                        <p:cTn dur="1000" fill="hold" id="11"/>
                                        <p:tgtEl>
                                          <p:spTgt spid="1049676"/>
                                        </p:tgtEl>
                                        <p:attrNameLst>
                                          <p:attrName>ppt_w</p:attrName>
                                        </p:attrNameLst>
                                      </p:cBhvr>
                                      <p:tavLst>
                                        <p:tav tm="0">
                                          <p:val>
                                            <p:fltVal val="0.0"/>
                                          </p:val>
                                        </p:tav>
                                        <p:tav tm="100000">
                                          <p:val>
                                            <p:strVal val="#ppt_w"/>
                                          </p:val>
                                        </p:tav>
                                      </p:tavLst>
                                    </p:anim>
                                    <p:anim calcmode="lin" valueType="num">
                                      <p:cBhvr>
                                        <p:cTn dur="1000" fill="hold" id="12"/>
                                        <p:tgtEl>
                                          <p:spTgt spid="1049676"/>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49677"/>
                                        </p:tgtEl>
                                        <p:attrNameLst>
                                          <p:attrName>style.visibility</p:attrName>
                                        </p:attrNameLst>
                                      </p:cBhvr>
                                      <p:to>
                                        <p:strVal val="visible"/>
                                      </p:to>
                                    </p:set>
                                    <p:anim calcmode="lin" valueType="num">
                                      <p:cBhvr>
                                        <p:cTn dur="1000" fill="hold" id="15"/>
                                        <p:tgtEl>
                                          <p:spTgt spid="1049677"/>
                                        </p:tgtEl>
                                        <p:attrNameLst>
                                          <p:attrName>ppt_w</p:attrName>
                                        </p:attrNameLst>
                                      </p:cBhvr>
                                      <p:tavLst>
                                        <p:tav tm="0">
                                          <p:val>
                                            <p:fltVal val="0.0"/>
                                          </p:val>
                                        </p:tav>
                                        <p:tav tm="100000">
                                          <p:val>
                                            <p:strVal val="#ppt_w"/>
                                          </p:val>
                                        </p:tav>
                                      </p:tavLst>
                                    </p:anim>
                                    <p:anim calcmode="lin" valueType="num">
                                      <p:cBhvr>
                                        <p:cTn dur="1000" fill="hold" id="16"/>
                                        <p:tgtEl>
                                          <p:spTgt spid="1049677"/>
                                        </p:tgtEl>
                                        <p:attrNameLst>
                                          <p:attrName>ppt_h</p:attrName>
                                        </p:attrNameLst>
                                      </p:cBhvr>
                                      <p:tavLst>
                                        <p:tav tm="0">
                                          <p:val>
                                            <p:fltVal val="0.0"/>
                                          </p:val>
                                        </p:tav>
                                        <p:tav tm="100000">
                                          <p:val>
                                            <p:strVal val="#ppt_h"/>
                                          </p:val>
                                        </p:tav>
                                      </p:tavLst>
                                    </p:anim>
                                  </p:childTnLst>
                                </p:cTn>
                              </p:par>
                              <p:par>
                                <p:cTn fill="hold" grpId="0" id="17" nodeType="withEffect" presetClass="entr" presetID="23" presetSubtype="16">
                                  <p:stCondLst>
                                    <p:cond delay="0"/>
                                  </p:stCondLst>
                                  <p:childTnLst>
                                    <p:set>
                                      <p:cBhvr>
                                        <p:cTn dur="1" fill="hold" id="18">
                                          <p:stCondLst>
                                            <p:cond delay="0"/>
                                          </p:stCondLst>
                                        </p:cTn>
                                        <p:tgtEl>
                                          <p:spTgt spid="1049678"/>
                                        </p:tgtEl>
                                        <p:attrNameLst>
                                          <p:attrName>style.visibility</p:attrName>
                                        </p:attrNameLst>
                                      </p:cBhvr>
                                      <p:to>
                                        <p:strVal val="visible"/>
                                      </p:to>
                                    </p:set>
                                    <p:anim calcmode="lin" valueType="num">
                                      <p:cBhvr>
                                        <p:cTn dur="1000" fill="hold" id="19"/>
                                        <p:tgtEl>
                                          <p:spTgt spid="1049678"/>
                                        </p:tgtEl>
                                        <p:attrNameLst>
                                          <p:attrName>ppt_w</p:attrName>
                                        </p:attrNameLst>
                                      </p:cBhvr>
                                      <p:tavLst>
                                        <p:tav tm="0">
                                          <p:val>
                                            <p:fltVal val="0.0"/>
                                          </p:val>
                                        </p:tav>
                                        <p:tav tm="100000">
                                          <p:val>
                                            <p:strVal val="#ppt_w"/>
                                          </p:val>
                                        </p:tav>
                                      </p:tavLst>
                                    </p:anim>
                                    <p:anim calcmode="lin" valueType="num">
                                      <p:cBhvr>
                                        <p:cTn dur="1000" fill="hold" id="20"/>
                                        <p:tgtEl>
                                          <p:spTgt spid="1049678"/>
                                        </p:tgtEl>
                                        <p:attrNameLst>
                                          <p:attrName>ppt_h</p:attrName>
                                        </p:attrNameLst>
                                      </p:cBhvr>
                                      <p:tavLst>
                                        <p:tav tm="0">
                                          <p:val>
                                            <p:fltVal val="0.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4194459"/>
                                        </p:tgtEl>
                                        <p:attrNameLst>
                                          <p:attrName>style.visibility</p:attrName>
                                        </p:attrNameLst>
                                      </p:cBhvr>
                                      <p:to>
                                        <p:strVal val="visible"/>
                                      </p:to>
                                    </p:set>
                                    <p:anim calcmode="lin" valueType="num">
                                      <p:cBhvr>
                                        <p:cTn dur="1000" fill="hold" id="23"/>
                                        <p:tgtEl>
                                          <p:spTgt spid="4194459"/>
                                        </p:tgtEl>
                                        <p:attrNameLst>
                                          <p:attrName>ppt_w</p:attrName>
                                        </p:attrNameLst>
                                      </p:cBhvr>
                                      <p:tavLst>
                                        <p:tav tm="0">
                                          <p:val>
                                            <p:fltVal val="0.0"/>
                                          </p:val>
                                        </p:tav>
                                        <p:tav tm="100000">
                                          <p:val>
                                            <p:strVal val="#ppt_w"/>
                                          </p:val>
                                        </p:tav>
                                      </p:tavLst>
                                    </p:anim>
                                    <p:anim calcmode="lin" valueType="num">
                                      <p:cBhvr>
                                        <p:cTn dur="1000" fill="hold" id="24"/>
                                        <p:tgtEl>
                                          <p:spTgt spid="4194459"/>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75" grpId="0"/>
      <p:bldP spid="1049676" grpId="0"/>
      <p:bldP spid="1049677" grpId="0"/>
      <p:bldP spid="10496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308" name=""/>
        <p:cNvGrpSpPr/>
        <p:nvPr/>
      </p:nvGrpSpPr>
      <p:grpSpPr>
        <a:xfrm>
          <a:off x="0" y="0"/>
          <a:ext cx="0" cy="0"/>
          <a:chOff x="0" y="0"/>
          <a:chExt cx="0" cy="0"/>
        </a:xfrm>
      </p:grpSpPr>
      <p:sp>
        <p:nvSpPr>
          <p:cNvPr id="1048727" name="Rectangle 2"/>
          <p:cNvSpPr>
            <a:spLocks noGrp="1" noChangeArrowheads="1"/>
          </p:cNvSpPr>
          <p:nvPr>
            <p:ph type="title"/>
          </p:nvPr>
        </p:nvSpPr>
        <p:spPr>
          <a:xfrm>
            <a:off x="533400" y="1066800"/>
            <a:ext cx="7848600" cy="3810000"/>
          </a:xfrm>
        </p:spPr>
        <p:txBody>
          <a:bodyPr/>
          <a:p>
            <a:pPr algn="just" rtl="1"/>
            <a:r>
              <a:rPr b="1" sz="3200" lang="fa-IR"/>
              <a:t>اطلاع درباره گروههای کوچک و توصیف ویژگیهای آنها غالبا ً هدف اصلی پژوهشگر نیست بلکه تعمیم اصول و یافته ها به نحوی که قادر باشد حوادث را تبیین و پیش بینی کند می باشد.</a:t>
            </a:r>
            <a:endParaRPr b="1" sz="3200" lang="en-US"/>
          </a:p>
        </p:txBody>
      </p:sp>
    </p:spTree>
  </p:cSld>
  <p:clrMapOvr>
    <a:masterClrMapping/>
  </p:clrMapOvr>
  <p:transition xmlns:p14="http://schemas.microsoft.com/office/powerpoint/2010/main" spd="med"/>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754" name=""/>
        <p:cNvGrpSpPr/>
        <p:nvPr/>
      </p:nvGrpSpPr>
      <p:grpSpPr>
        <a:xfrm>
          <a:off x="0" y="0"/>
          <a:ext cx="0" cy="0"/>
          <a:chOff x="0" y="0"/>
          <a:chExt cx="0" cy="0"/>
        </a:xfrm>
      </p:grpSpPr>
      <p:sp>
        <p:nvSpPr>
          <p:cNvPr id="1049682" name="Rectangle 2"/>
          <p:cNvSpPr>
            <a:spLocks noGrp="1" noChangeArrowheads="1"/>
          </p:cNvSpPr>
          <p:nvPr>
            <p:ph type="title"/>
          </p:nvPr>
        </p:nvSpPr>
        <p:spPr>
          <a:xfrm>
            <a:off x="457200" y="381000"/>
            <a:ext cx="8229600" cy="1139825"/>
          </a:xfrm>
        </p:spPr>
        <p:txBody>
          <a:bodyPr/>
          <a:p>
            <a:pPr rtl="1"/>
            <a:r>
              <a:rPr b="1" sz="3200" lang="fa-IR"/>
              <a:t>مثال: در توزیع زیر رتبه درصدی عدد 12 را مشخص کنید.</a:t>
            </a:r>
            <a:endParaRPr b="1" sz="3200" lang="en-US"/>
          </a:p>
        </p:txBody>
      </p:sp>
      <p:sp>
        <p:nvSpPr>
          <p:cNvPr id="1049683" name="Rectangle 3"/>
          <p:cNvSpPr>
            <a:spLocks noChangeArrowheads="1"/>
          </p:cNvSpPr>
          <p:nvPr/>
        </p:nvSpPr>
        <p:spPr bwMode="auto">
          <a:xfrm>
            <a:off x="0" y="3143250"/>
            <a:ext cx="9144000" cy="0"/>
          </a:xfrm>
          <a:prstGeom prst="rect"/>
          <a:noFill/>
          <a:ln w="9525">
            <a:noFill/>
            <a:miter lim="800000"/>
            <a:headEnd/>
            <a:tailEnd/>
          </a:ln>
          <a:effectLst/>
        </p:spPr>
        <p:txBody>
          <a:bodyPr anchor="ctr" wrap="none">
            <a:spAutoFit/>
          </a:bodyPr>
          <a:p>
            <a:endParaRPr lang="en-US"/>
          </a:p>
        </p:txBody>
      </p:sp>
      <p:graphicFrame>
        <p:nvGraphicFramePr>
          <p:cNvPr id="4194460" name="Object 4"/>
          <p:cNvGraphicFramePr>
            <a:graphicFrameLocks noChangeAspect="1"/>
          </p:cNvGraphicFramePr>
          <p:nvPr/>
        </p:nvGraphicFramePr>
        <p:xfrm>
          <a:off x="4953000" y="2743200"/>
          <a:ext cx="3962400" cy="1524000"/>
        </p:xfrm>
        <a:graphic>
          <a:graphicData uri="http://schemas.openxmlformats.org/presentationml/2006/ole">
            <mc:AlternateContent xmlns:mc="http://schemas.openxmlformats.org/markup-compatibility/2006">
              <mc:Choice xmlns:v="urn:schemas-microsoft-com:vml" Requires="v">
                <p:oleObj name="Equation" r:id="rId1" spid="_x0000_s309260" imgH="571500" imgW="1308100" progId="Equation.3">
                  <p:embed/>
                </p:oleObj>
              </mc:Choice>
              <mc:Fallback>
                <p:oleObj name="Equation" r:id="rId1" imgH="571500" imgW="1308100" progId="Equation.3">
                  <p:embed/>
                  <p:pic>
                    <p:nvPicPr>
                      <p:cNvPr id="2097291"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4953000" y="2743200"/>
                        <a:ext cx="3962400" cy="1524000"/>
                      </a:xfrm>
                      <a:prstGeom prst="rect"/>
                      <a:noFill/>
                    </p:spPr>
                  </p:pic>
                </p:oleObj>
              </mc:Fallback>
            </mc:AlternateContent>
          </a:graphicData>
        </a:graphic>
      </p:graphicFrame>
      <p:graphicFrame>
        <p:nvGraphicFramePr>
          <p:cNvPr id="4194461" name="Group 5"/>
          <p:cNvGraphicFramePr>
            <a:graphicFrameLocks noGrp="1"/>
          </p:cNvGraphicFramePr>
          <p:nvPr>
            <p:ph idx="1"/>
          </p:nvPr>
        </p:nvGraphicFramePr>
        <p:xfrm>
          <a:off x="838200" y="1828800"/>
          <a:ext cx="3810000" cy="4175760"/>
        </p:xfrm>
        <a:graphic>
          <a:graphicData uri="http://schemas.openxmlformats.org/drawingml/2006/table">
            <a:tbl>
              <a:tblPr/>
              <a:tblGrid>
                <a:gridCol w="1295400"/>
                <a:gridCol w="1219200"/>
                <a:gridCol w="1295400"/>
              </a:tblGrid>
              <a:tr h="403225">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en-US" normalizeH="0" strike="noStrike" u="none" smtClean="0">
                          <a:ln>
                            <a:noFill/>
                          </a:ln>
                          <a:solidFill>
                            <a:schemeClr val="tx1"/>
                          </a:solidFill>
                          <a:effectLst/>
                          <a:latin typeface="Times New Roman" pitchFamily="18" charset="0"/>
                          <a:cs typeface="Times New Roman" pitchFamily="18" charset="0"/>
                        </a:rPr>
                        <a:t>X</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en-US" normalizeH="0" strike="noStrike" u="none" smtClean="0">
                          <a:ln>
                            <a:noFill/>
                          </a:ln>
                          <a:solidFill>
                            <a:schemeClr val="tx1"/>
                          </a:solidFill>
                          <a:effectLst/>
                          <a:latin typeface="Times New Roman" pitchFamily="18" charset="0"/>
                          <a:cs typeface="Times New Roman" pitchFamily="18" charset="0"/>
                        </a:rPr>
                        <a:t>F</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en-US" normalizeH="0" strike="noStrike" u="none" smtClean="0">
                          <a:ln>
                            <a:noFill/>
                          </a:ln>
                          <a:solidFill>
                            <a:schemeClr val="tx1"/>
                          </a:solidFill>
                          <a:effectLst/>
                          <a:latin typeface="Times New Roman" pitchFamily="18" charset="0"/>
                          <a:cs typeface="Times New Roman" pitchFamily="18" charset="0"/>
                        </a:rPr>
                        <a:t>CF</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841500">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18</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14</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12</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6</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5</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7</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6</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23</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20</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18</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11</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7</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349250">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23</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461"/>
                                        </p:tgtEl>
                                        <p:attrNameLst>
                                          <p:attrName>style.visibility</p:attrName>
                                        </p:attrNameLst>
                                      </p:cBhvr>
                                      <p:to>
                                        <p:strVal val="visible"/>
                                      </p:to>
                                    </p:set>
                                    <p:anim calcmode="lin" valueType="num">
                                      <p:cBhvr>
                                        <p:cTn dur="1000" fill="hold" id="7"/>
                                        <p:tgtEl>
                                          <p:spTgt spid="4194461"/>
                                        </p:tgtEl>
                                        <p:attrNameLst>
                                          <p:attrName>ppt_w</p:attrName>
                                        </p:attrNameLst>
                                      </p:cBhvr>
                                      <p:tavLst>
                                        <p:tav tm="0">
                                          <p:val>
                                            <p:fltVal val="0.0"/>
                                          </p:val>
                                        </p:tav>
                                        <p:tav tm="100000">
                                          <p:val>
                                            <p:strVal val="#ppt_w"/>
                                          </p:val>
                                        </p:tav>
                                      </p:tavLst>
                                    </p:anim>
                                    <p:anim calcmode="lin" valueType="num">
                                      <p:cBhvr>
                                        <p:cTn dur="1000" fill="hold" id="8"/>
                                        <p:tgtEl>
                                          <p:spTgt spid="4194461"/>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460"/>
                                        </p:tgtEl>
                                        <p:attrNameLst>
                                          <p:attrName>style.visibility</p:attrName>
                                        </p:attrNameLst>
                                      </p:cBhvr>
                                      <p:to>
                                        <p:strVal val="visible"/>
                                      </p:to>
                                    </p:set>
                                    <p:anim calcmode="lin" valueType="num">
                                      <p:cBhvr>
                                        <p:cTn dur="1000" fill="hold" id="11"/>
                                        <p:tgtEl>
                                          <p:spTgt spid="4194460"/>
                                        </p:tgtEl>
                                        <p:attrNameLst>
                                          <p:attrName>ppt_w</p:attrName>
                                        </p:attrNameLst>
                                      </p:cBhvr>
                                      <p:tavLst>
                                        <p:tav tm="0">
                                          <p:val>
                                            <p:fltVal val="0.0"/>
                                          </p:val>
                                        </p:tav>
                                        <p:tav tm="100000">
                                          <p:val>
                                            <p:strVal val="#ppt_w"/>
                                          </p:val>
                                        </p:tav>
                                      </p:tavLst>
                                    </p:anim>
                                    <p:anim calcmode="lin" valueType="num">
                                      <p:cBhvr>
                                        <p:cTn dur="1000" fill="hold" id="12"/>
                                        <p:tgtEl>
                                          <p:spTgt spid="4194460"/>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757" name=""/>
        <p:cNvGrpSpPr/>
        <p:nvPr/>
      </p:nvGrpSpPr>
      <p:grpSpPr>
        <a:xfrm>
          <a:off x="0" y="0"/>
          <a:ext cx="0" cy="0"/>
          <a:chOff x="0" y="0"/>
          <a:chExt cx="0" cy="0"/>
        </a:xfrm>
      </p:grpSpPr>
      <p:sp>
        <p:nvSpPr>
          <p:cNvPr id="1049687" name="Rectangle 2"/>
          <p:cNvSpPr>
            <a:spLocks noGrp="1" noChangeArrowheads="1"/>
          </p:cNvSpPr>
          <p:nvPr>
            <p:ph type="title"/>
          </p:nvPr>
        </p:nvSpPr>
        <p:spPr>
          <a:xfrm>
            <a:off x="609600" y="1371600"/>
            <a:ext cx="8229600" cy="3810000"/>
          </a:xfrm>
        </p:spPr>
        <p:txBody>
          <a:bodyPr/>
          <a:p>
            <a:pPr algn="just" rtl="1"/>
            <a:r>
              <a:rPr b="1" dirty="0" sz="3200" lang="fa-IR"/>
              <a:t>نکته: </a:t>
            </a:r>
            <a:r>
              <a:rPr b="1" dirty="0" sz="3200" lang="fa-IR" smtClean="0"/>
              <a:t/>
            </a:r>
            <a:br>
              <a:rPr b="1" dirty="0" sz="3200" lang="fa-IR" smtClean="0"/>
            </a:br>
            <a:r>
              <a:rPr b="1" dirty="0" sz="3200" lang="fa-IR" smtClean="0"/>
              <a:t>هیچ </a:t>
            </a:r>
            <a:r>
              <a:rPr b="1" dirty="0" sz="3200" lang="fa-IR"/>
              <a:t>نمره ای در توزیع وجود ندارد که از همه نمره ها بالاتر باشد ، چون هرنمره قسمتی از توزیع نمره ها است به همین دلیل دسترسی به رتبه درصدی 100 </a:t>
            </a:r>
            <a:r>
              <a:rPr b="1" dirty="0" sz="3200" lang="fa-IR" smtClean="0"/>
              <a:t>غیرممکن </a:t>
            </a:r>
            <a:r>
              <a:rPr b="1" dirty="0" sz="3200" lang="fa-IR"/>
              <a:t>است. </a:t>
            </a:r>
            <a:br>
              <a:rPr b="1" dirty="0" sz="3200" lang="fa-IR"/>
            </a:br>
            <a:r>
              <a:rPr b="1" dirty="0" sz="3200" lang="fa-IR"/>
              <a:t/>
            </a:r>
            <a:br>
              <a:rPr b="1" dirty="0" sz="3200" lang="fa-IR"/>
            </a:br>
            <a:r>
              <a:rPr b="1" dirty="0" sz="3200" lang="fa-IR"/>
              <a:t>نکته: </a:t>
            </a:r>
            <a:r>
              <a:rPr b="1" dirty="0" sz="3200" lang="fa-IR" smtClean="0"/>
              <a:t/>
            </a:r>
            <a:br>
              <a:rPr b="1" dirty="0" sz="3200" lang="fa-IR" smtClean="0"/>
            </a:br>
            <a:r>
              <a:rPr b="1" dirty="0" sz="3200" lang="fa-IR" smtClean="0"/>
              <a:t>رتبه </a:t>
            </a:r>
            <a:r>
              <a:rPr b="1" dirty="0" sz="3200" lang="fa-IR"/>
              <a:t>درصدی یک نمره بر اساس تعداد نمره هایی که این نمره از آنها بزرگتر است محاسبه می شود.</a:t>
            </a:r>
            <a:endParaRPr b="1" dirty="0" sz="3200" lang="en-US"/>
          </a:p>
        </p:txBody>
      </p:sp>
    </p:spTree>
  </p:cSld>
  <p:clrMapOvr>
    <a:masterClrMapping/>
  </p:clrMapOvr>
  <p:transition xmlns:p14="http://schemas.microsoft.com/office/powerpoint/2010/main" spd="med"/>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760" name=""/>
        <p:cNvGrpSpPr/>
        <p:nvPr/>
      </p:nvGrpSpPr>
      <p:grpSpPr>
        <a:xfrm>
          <a:off x="0" y="0"/>
          <a:ext cx="0" cy="0"/>
          <a:chOff x="0" y="0"/>
          <a:chExt cx="0" cy="0"/>
        </a:xfrm>
      </p:grpSpPr>
      <p:sp>
        <p:nvSpPr>
          <p:cNvPr id="1049691" name="Rectangle 2"/>
          <p:cNvSpPr>
            <a:spLocks noGrp="1" noChangeArrowheads="1"/>
          </p:cNvSpPr>
          <p:nvPr>
            <p:ph type="title"/>
          </p:nvPr>
        </p:nvSpPr>
        <p:spPr>
          <a:xfrm>
            <a:off x="381000" y="457200"/>
            <a:ext cx="8229600" cy="1139825"/>
          </a:xfrm>
        </p:spPr>
        <p:txBody>
          <a:bodyPr/>
          <a:p>
            <a:pPr rtl="1"/>
            <a:r>
              <a:rPr b="1" sz="4000" lang="fa-IR"/>
              <a:t>نقاط درصدی </a:t>
            </a:r>
            <a:endParaRPr b="1" sz="4000" lang="en-US"/>
          </a:p>
        </p:txBody>
      </p:sp>
      <p:sp>
        <p:nvSpPr>
          <p:cNvPr id="1049692" name="Rectangle 3"/>
          <p:cNvSpPr>
            <a:spLocks noGrp="1" noChangeArrowheads="1"/>
          </p:cNvSpPr>
          <p:nvPr>
            <p:ph type="body" idx="1"/>
          </p:nvPr>
        </p:nvSpPr>
        <p:spPr>
          <a:xfrm>
            <a:off x="457200" y="1905000"/>
            <a:ext cx="8229600" cy="3733800"/>
          </a:xfrm>
        </p:spPr>
        <p:txBody>
          <a:bodyPr/>
          <a:p>
            <a:pPr algn="just" rtl="1">
              <a:buFont typeface="Wingdings" pitchFamily="2" charset="2"/>
              <a:buNone/>
            </a:pPr>
            <a:r>
              <a:rPr b="1" dirty="0" lang="fa-IR"/>
              <a:t>   نقاط درصدی اعدادی هستند که توزیع را به درصدهای مختلف تقسیم می کنند. نقاط درصدی عکس رتبه های درصدی می باشند، در محاسبه رتبه درصدی با داشتن یک نقطه یا عدد رتبه آن محاسبه می شد، ولی در نقاط درصدی ، رتبه یا درصد نمره مشخص است و باید نمره یا داده مورد نظر که </a:t>
            </a:r>
            <a:r>
              <a:rPr b="1" dirty="0" lang="fa-IR" smtClean="0"/>
              <a:t>داده </a:t>
            </a:r>
            <a:r>
              <a:rPr b="1" dirty="0" lang="fa-IR"/>
              <a:t>را به درصدهای جداگانه تقسیم کرده است، پیدا کرد.</a:t>
            </a:r>
            <a:endParaRPr b="1" dirty="0" lang="en-US"/>
          </a:p>
        </p:txBody>
      </p:sp>
    </p:spTree>
  </p:cSld>
  <p:clrMapOvr>
    <a:masterClrMapping/>
  </p:clrMapOvr>
  <p:transition xmlns:p14="http://schemas.microsoft.com/office/powerpoint/2010/main" spd="med"/>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763" name=""/>
        <p:cNvGrpSpPr/>
        <p:nvPr/>
      </p:nvGrpSpPr>
      <p:grpSpPr>
        <a:xfrm>
          <a:off x="0" y="0"/>
          <a:ext cx="0" cy="0"/>
          <a:chOff x="0" y="0"/>
          <a:chExt cx="0" cy="0"/>
        </a:xfrm>
      </p:grpSpPr>
      <p:sp>
        <p:nvSpPr>
          <p:cNvPr id="1049696" name="Rectangle 2"/>
          <p:cNvSpPr>
            <a:spLocks noGrp="1" noChangeArrowheads="1"/>
          </p:cNvSpPr>
          <p:nvPr>
            <p:ph type="title"/>
          </p:nvPr>
        </p:nvSpPr>
        <p:spPr>
          <a:xfrm>
            <a:off x="533400" y="533400"/>
            <a:ext cx="8229600" cy="4114800"/>
          </a:xfrm>
        </p:spPr>
        <p:txBody>
          <a:bodyPr/>
          <a:p>
            <a:pPr algn="r" rtl="1"/>
            <a:r>
              <a:rPr b="1" sz="3200" lang="fa-IR"/>
              <a:t>به عبارت دیگر نقاطی در نمره های خام هستند که نشان </a:t>
            </a:r>
            <a:br>
              <a:rPr b="1" sz="3200" lang="fa-IR"/>
            </a:br>
            <a:r>
              <a:rPr b="1" sz="3200" lang="fa-IR"/>
              <a:t>می دهند چند درصد نمره ها در پایین آنها قرار دارد.</a:t>
            </a:r>
            <a:br>
              <a:rPr b="1" sz="3200" lang="fa-IR"/>
            </a:br>
            <a:r>
              <a:rPr b="1" sz="3200" lang="fa-IR"/>
              <a:t>نکته: نقاط درصدی را با       نشان می دهند. مثلا ً نودمین درصد به صورت        نوشته می شود.</a:t>
            </a:r>
            <a:br>
              <a:rPr b="1" sz="3200" lang="fa-IR"/>
            </a:br>
            <a:r>
              <a:rPr b="1" sz="3200" lang="fa-IR"/>
              <a:t>نکته: نقاط درصدی زمانی به کار برده می شوند که پژوهشگر بخواهد از یک جامعه قسمتی یا تعدادی را انتخاب کند.</a:t>
            </a:r>
            <a:br>
              <a:rPr b="1" sz="3200" lang="fa-IR"/>
            </a:br>
            <a:r>
              <a:rPr b="1" sz="3200" lang="fa-IR"/>
              <a:t>نکته:</a:t>
            </a:r>
            <a:endParaRPr b="1" sz="3200" lang="en-US"/>
          </a:p>
        </p:txBody>
      </p:sp>
      <p:sp>
        <p:nvSpPr>
          <p:cNvPr id="1049697" name="Rectangle 3"/>
          <p:cNvSpPr>
            <a:spLocks noChangeArrowheads="1"/>
          </p:cNvSpPr>
          <p:nvPr/>
        </p:nvSpPr>
        <p:spPr bwMode="auto">
          <a:xfrm>
            <a:off x="4416425" y="3159125"/>
            <a:ext cx="311150" cy="320675"/>
          </a:xfrm>
          <a:prstGeom prst="rect"/>
          <a:noFill/>
          <a:ln w="9525">
            <a:noFill/>
            <a:miter lim="800000"/>
            <a:headEnd/>
            <a:tailEnd/>
          </a:ln>
          <a:effectLst/>
        </p:spPr>
        <p:txBody>
          <a:bodyPr anchor="ctr" wrap="none">
            <a:spAutoFit/>
          </a:bodyPr>
          <a:p>
            <a:r>
              <a:rPr sz="1500" lang="en-US">
                <a:latin typeface="Arial" charset="0"/>
                <a:cs typeface="Times New Roman" pitchFamily="18" charset="0"/>
              </a:rPr>
              <a:t>P</a:t>
            </a:r>
            <a:endParaRPr lang="en-US">
              <a:latin typeface="Arial" charset="0"/>
            </a:endParaRPr>
          </a:p>
        </p:txBody>
      </p:sp>
      <p:sp>
        <p:nvSpPr>
          <p:cNvPr id="1049698" name="Rectangle 4"/>
          <p:cNvSpPr>
            <a:spLocks noChangeArrowheads="1"/>
          </p:cNvSpPr>
          <p:nvPr/>
        </p:nvSpPr>
        <p:spPr bwMode="auto">
          <a:xfrm>
            <a:off x="0" y="3319463"/>
            <a:ext cx="9144000" cy="0"/>
          </a:xfrm>
          <a:prstGeom prst="rect"/>
          <a:noFill/>
          <a:ln w="9525">
            <a:noFill/>
            <a:miter lim="800000"/>
            <a:headEnd/>
            <a:tailEnd/>
          </a:ln>
          <a:effectLst/>
        </p:spPr>
        <p:txBody>
          <a:bodyPr anchor="ctr" wrap="none">
            <a:spAutoFit/>
          </a:bodyPr>
          <a:p>
            <a:endParaRPr lang="en-US"/>
          </a:p>
        </p:txBody>
      </p:sp>
      <p:graphicFrame>
        <p:nvGraphicFramePr>
          <p:cNvPr id="4194462" name="Object 5"/>
          <p:cNvGraphicFramePr>
            <a:graphicFrameLocks noChangeAspect="1"/>
          </p:cNvGraphicFramePr>
          <p:nvPr/>
        </p:nvGraphicFramePr>
        <p:xfrm>
          <a:off x="4572000" y="1524000"/>
          <a:ext cx="627063" cy="685800"/>
        </p:xfrm>
        <a:graphic>
          <a:graphicData uri="http://schemas.openxmlformats.org/presentationml/2006/ole">
            <mc:AlternateContent xmlns:mc="http://schemas.openxmlformats.org/markup-compatibility/2006">
              <mc:Choice xmlns:v="urn:schemas-microsoft-com:vml" Requires="v">
                <p:oleObj name="Equation" r:id="rId1" spid="_x0000_s315441" imgH="215713" imgW="203024" progId="Equation.3">
                  <p:embed/>
                </p:oleObj>
              </mc:Choice>
              <mc:Fallback>
                <p:oleObj name="Equation" r:id="rId1" imgH="215713" imgW="203024" progId="Equation.3">
                  <p:embed/>
                  <p:pic>
                    <p:nvPicPr>
                      <p:cNvPr id="2097292"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4572000" y="1524000"/>
                        <a:ext cx="627063" cy="685800"/>
                      </a:xfrm>
                      <a:prstGeom prst="rect"/>
                      <a:noFill/>
                    </p:spPr>
                  </p:pic>
                </p:oleObj>
              </mc:Fallback>
            </mc:AlternateContent>
          </a:graphicData>
        </a:graphic>
      </p:graphicFrame>
      <p:sp>
        <p:nvSpPr>
          <p:cNvPr id="1049699" name="Rectangle 6"/>
          <p:cNvSpPr>
            <a:spLocks noChangeArrowheads="1"/>
          </p:cNvSpPr>
          <p:nvPr/>
        </p:nvSpPr>
        <p:spPr bwMode="auto">
          <a:xfrm>
            <a:off x="0" y="3319463"/>
            <a:ext cx="9144000" cy="0"/>
          </a:xfrm>
          <a:prstGeom prst="rect"/>
          <a:noFill/>
          <a:ln w="9525">
            <a:noFill/>
            <a:miter lim="800000"/>
            <a:headEnd/>
            <a:tailEnd/>
          </a:ln>
          <a:effectLst/>
        </p:spPr>
        <p:txBody>
          <a:bodyPr anchor="ctr" wrap="none">
            <a:spAutoFit/>
          </a:bodyPr>
          <a:p>
            <a:endParaRPr lang="en-US"/>
          </a:p>
        </p:txBody>
      </p:sp>
      <p:graphicFrame>
        <p:nvGraphicFramePr>
          <p:cNvPr id="4194463" name="Object 7"/>
          <p:cNvGraphicFramePr>
            <a:graphicFrameLocks noChangeAspect="1"/>
          </p:cNvGraphicFramePr>
          <p:nvPr/>
        </p:nvGraphicFramePr>
        <p:xfrm>
          <a:off x="5562600" y="1981200"/>
          <a:ext cx="695325" cy="762000"/>
        </p:xfrm>
        <a:graphic>
          <a:graphicData uri="http://schemas.openxmlformats.org/presentationml/2006/ole">
            <mc:AlternateContent xmlns:mc="http://schemas.openxmlformats.org/markup-compatibility/2006">
              <mc:Choice xmlns:v="urn:schemas-microsoft-com:vml" Requires="v">
                <p:oleObj name="Equation" r:id="rId3" spid="_x0000_s315442" imgH="215713" imgW="203024" progId="Equation.3">
                  <p:embed/>
                </p:oleObj>
              </mc:Choice>
              <mc:Fallback>
                <p:oleObj name="Equation" r:id="rId3" imgH="215713" imgW="203024" progId="Equation.3">
                  <p:embed/>
                  <p:pic>
                    <p:nvPicPr>
                      <p:cNvPr id="2097293" name="Picture 7"/>
                      <p:cNvPicPr>
                        <a:picLocks noChangeAspect="1" noChangeArrowheads="1"/>
                      </p:cNvPicPr>
                      <p:nvPr/>
                    </p:nvPicPr>
                    <p:blipFill>
                      <a:blip xmlns:r="http://schemas.openxmlformats.org/officeDocument/2006/relationships" r:embed="rId4">
                        <a:lum bright="100000"/>
                      </a:blip>
                      <a:srcRect/>
                      <a:stretch>
                        <a:fillRect/>
                      </a:stretch>
                    </p:blipFill>
                    <p:spPr bwMode="auto">
                      <a:xfrm>
                        <a:off x="5562600" y="1981200"/>
                        <a:ext cx="695325" cy="762000"/>
                      </a:xfrm>
                      <a:prstGeom prst="rect"/>
                      <a:noFill/>
                    </p:spPr>
                  </p:pic>
                </p:oleObj>
              </mc:Fallback>
            </mc:AlternateContent>
          </a:graphicData>
        </a:graphic>
      </p:graphicFrame>
      <p:sp>
        <p:nvSpPr>
          <p:cNvPr id="1049700" name="Rectangle 8"/>
          <p:cNvSpPr>
            <a:spLocks noChangeArrowheads="1"/>
          </p:cNvSpPr>
          <p:nvPr/>
        </p:nvSpPr>
        <p:spPr bwMode="auto">
          <a:xfrm>
            <a:off x="0" y="3314700"/>
            <a:ext cx="9144000" cy="0"/>
          </a:xfrm>
          <a:prstGeom prst="rect"/>
          <a:noFill/>
          <a:ln w="9525">
            <a:noFill/>
            <a:miter lim="800000"/>
            <a:headEnd/>
            <a:tailEnd/>
          </a:ln>
          <a:effectLst/>
        </p:spPr>
        <p:txBody>
          <a:bodyPr anchor="ctr" wrap="none">
            <a:spAutoFit/>
          </a:bodyPr>
          <a:p>
            <a:endParaRPr lang="en-US"/>
          </a:p>
        </p:txBody>
      </p:sp>
      <p:graphicFrame>
        <p:nvGraphicFramePr>
          <p:cNvPr id="4194464" name="Object 9"/>
          <p:cNvGraphicFramePr>
            <a:graphicFrameLocks noChangeAspect="1"/>
          </p:cNvGraphicFramePr>
          <p:nvPr/>
        </p:nvGraphicFramePr>
        <p:xfrm>
          <a:off x="3048000" y="4038600"/>
          <a:ext cx="1524000" cy="762000"/>
        </p:xfrm>
        <a:graphic>
          <a:graphicData uri="http://schemas.openxmlformats.org/presentationml/2006/ole">
            <mc:AlternateContent xmlns:mc="http://schemas.openxmlformats.org/markup-compatibility/2006">
              <mc:Choice xmlns:v="urn:schemas-microsoft-com:vml" Requires="v">
                <p:oleObj name="Equation" r:id="rId5" spid="_x0000_s315443" imgH="228501" imgW="533169" progId="Equation.3">
                  <p:embed/>
                </p:oleObj>
              </mc:Choice>
              <mc:Fallback>
                <p:oleObj name="Equation" r:id="rId5" imgH="228501" imgW="533169" progId="Equation.3">
                  <p:embed/>
                  <p:pic>
                    <p:nvPicPr>
                      <p:cNvPr id="2097294" name="Picture 9"/>
                      <p:cNvPicPr>
                        <a:picLocks noChangeAspect="1" noChangeArrowheads="1"/>
                      </p:cNvPicPr>
                      <p:nvPr/>
                    </p:nvPicPr>
                    <p:blipFill>
                      <a:blip xmlns:r="http://schemas.openxmlformats.org/officeDocument/2006/relationships" r:embed="rId6">
                        <a:lum bright="100000"/>
                      </a:blip>
                      <a:srcRect/>
                      <a:stretch>
                        <a:fillRect/>
                      </a:stretch>
                    </p:blipFill>
                    <p:spPr bwMode="auto">
                      <a:xfrm>
                        <a:off x="3048000" y="4038600"/>
                        <a:ext cx="1524000" cy="762000"/>
                      </a:xfrm>
                      <a:prstGeom prst="rect"/>
                      <a:noFill/>
                    </p:spPr>
                  </p:pic>
                </p:oleObj>
              </mc:Fallback>
            </mc:AlternateContent>
          </a:graphicData>
        </a:graphic>
      </p:graphicFrame>
      <p:sp>
        <p:nvSpPr>
          <p:cNvPr id="1049701" name="Rectangle 10"/>
          <p:cNvSpPr>
            <a:spLocks noChangeArrowheads="1"/>
          </p:cNvSpPr>
          <p:nvPr/>
        </p:nvSpPr>
        <p:spPr bwMode="auto">
          <a:xfrm>
            <a:off x="0" y="3314700"/>
            <a:ext cx="9144000" cy="0"/>
          </a:xfrm>
          <a:prstGeom prst="rect"/>
          <a:noFill/>
          <a:ln w="9525">
            <a:noFill/>
            <a:miter lim="800000"/>
            <a:headEnd/>
            <a:tailEnd/>
          </a:ln>
          <a:effectLst/>
        </p:spPr>
        <p:txBody>
          <a:bodyPr anchor="ctr" wrap="none">
            <a:spAutoFit/>
          </a:bodyPr>
          <a:p>
            <a:endParaRPr lang="en-US"/>
          </a:p>
        </p:txBody>
      </p:sp>
      <p:graphicFrame>
        <p:nvGraphicFramePr>
          <p:cNvPr id="4194465" name="Object 11"/>
          <p:cNvGraphicFramePr>
            <a:graphicFrameLocks noChangeAspect="1"/>
          </p:cNvGraphicFramePr>
          <p:nvPr/>
        </p:nvGraphicFramePr>
        <p:xfrm>
          <a:off x="5105400" y="4038600"/>
          <a:ext cx="1600200" cy="762000"/>
        </p:xfrm>
        <a:graphic>
          <a:graphicData uri="http://schemas.openxmlformats.org/presentationml/2006/ole">
            <mc:AlternateContent xmlns:mc="http://schemas.openxmlformats.org/markup-compatibility/2006">
              <mc:Choice xmlns:v="urn:schemas-microsoft-com:vml" Requires="v">
                <p:oleObj name="Equation" r:id="rId7" spid="_x0000_s315444" imgH="228501" imgW="533169" progId="Equation.3">
                  <p:embed/>
                </p:oleObj>
              </mc:Choice>
              <mc:Fallback>
                <p:oleObj name="Equation" r:id="rId7" imgH="228501" imgW="533169" progId="Equation.3">
                  <p:embed/>
                  <p:pic>
                    <p:nvPicPr>
                      <p:cNvPr id="2097295" name="Picture 11"/>
                      <p:cNvPicPr>
                        <a:picLocks noChangeAspect="1" noChangeArrowheads="1"/>
                      </p:cNvPicPr>
                      <p:nvPr/>
                    </p:nvPicPr>
                    <p:blipFill>
                      <a:blip xmlns:r="http://schemas.openxmlformats.org/officeDocument/2006/relationships" r:embed="rId8">
                        <a:lum bright="100000"/>
                      </a:blip>
                      <a:srcRect/>
                      <a:stretch>
                        <a:fillRect/>
                      </a:stretch>
                    </p:blipFill>
                    <p:spPr bwMode="auto">
                      <a:xfrm>
                        <a:off x="5105400" y="4038600"/>
                        <a:ext cx="1600200" cy="762000"/>
                      </a:xfrm>
                      <a:prstGeom prst="rect"/>
                      <a:noFill/>
                    </p:spPr>
                  </p:pic>
                </p:oleObj>
              </mc:Fallback>
            </mc:AlternateContent>
          </a:graphicData>
        </a:graphic>
      </p:graphicFrame>
      <p:sp>
        <p:nvSpPr>
          <p:cNvPr id="1049702" name="Rectangle 12"/>
          <p:cNvSpPr>
            <a:spLocks noChangeArrowheads="1"/>
          </p:cNvSpPr>
          <p:nvPr/>
        </p:nvSpPr>
        <p:spPr bwMode="auto">
          <a:xfrm>
            <a:off x="0" y="3319463"/>
            <a:ext cx="9144000" cy="0"/>
          </a:xfrm>
          <a:prstGeom prst="rect"/>
          <a:noFill/>
          <a:ln w="9525">
            <a:noFill/>
            <a:miter lim="800000"/>
            <a:headEnd/>
            <a:tailEnd/>
          </a:ln>
          <a:effectLst/>
        </p:spPr>
        <p:txBody>
          <a:bodyPr anchor="ctr" wrap="none">
            <a:spAutoFit/>
          </a:bodyPr>
          <a:p>
            <a:endParaRPr lang="en-US"/>
          </a:p>
        </p:txBody>
      </p:sp>
      <p:graphicFrame>
        <p:nvGraphicFramePr>
          <p:cNvPr id="4194466" name="Object 13"/>
          <p:cNvGraphicFramePr>
            <a:graphicFrameLocks noChangeAspect="1"/>
          </p:cNvGraphicFramePr>
          <p:nvPr/>
        </p:nvGraphicFramePr>
        <p:xfrm>
          <a:off x="609600" y="4038600"/>
          <a:ext cx="1828800" cy="754063"/>
        </p:xfrm>
        <a:graphic>
          <a:graphicData uri="http://schemas.openxmlformats.org/presentationml/2006/ole">
            <mc:AlternateContent xmlns:mc="http://schemas.openxmlformats.org/markup-compatibility/2006">
              <mc:Choice xmlns:v="urn:schemas-microsoft-com:vml" Requires="v">
                <p:oleObj name="Equation" r:id="rId9" spid="_x0000_s315445" imgH="215713" imgW="583693" progId="Equation.3">
                  <p:embed/>
                </p:oleObj>
              </mc:Choice>
              <mc:Fallback>
                <p:oleObj name="Equation" r:id="rId9" imgH="215713" imgW="583693" progId="Equation.3">
                  <p:embed/>
                  <p:pic>
                    <p:nvPicPr>
                      <p:cNvPr id="2097296" name="Picture 13"/>
                      <p:cNvPicPr>
                        <a:picLocks noChangeAspect="1" noChangeArrowheads="1"/>
                      </p:cNvPicPr>
                      <p:nvPr/>
                    </p:nvPicPr>
                    <p:blipFill>
                      <a:blip xmlns:r="http://schemas.openxmlformats.org/officeDocument/2006/relationships" r:embed="rId10">
                        <a:lum bright="100000"/>
                      </a:blip>
                      <a:srcRect/>
                      <a:stretch>
                        <a:fillRect/>
                      </a:stretch>
                    </p:blipFill>
                    <p:spPr bwMode="auto">
                      <a:xfrm>
                        <a:off x="609600" y="4038600"/>
                        <a:ext cx="1828800" cy="754063"/>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1049696"/>
                                        </p:tgtEl>
                                        <p:attrNameLst>
                                          <p:attrName>style.visibility</p:attrName>
                                        </p:attrNameLst>
                                      </p:cBhvr>
                                      <p:to>
                                        <p:strVal val="visible"/>
                                      </p:to>
                                    </p:set>
                                    <p:anim calcmode="lin" valueType="num">
                                      <p:cBhvr>
                                        <p:cTn dur="500" fill="hold" id="7"/>
                                        <p:tgtEl>
                                          <p:spTgt spid="1049696"/>
                                        </p:tgtEl>
                                        <p:attrNameLst>
                                          <p:attrName>ppt_w</p:attrName>
                                        </p:attrNameLst>
                                      </p:cBhvr>
                                      <p:tavLst>
                                        <p:tav tm="0">
                                          <p:val>
                                            <p:fltVal val="0.0"/>
                                          </p:val>
                                        </p:tav>
                                        <p:tav tm="100000">
                                          <p:val>
                                            <p:strVal val="#ppt_w"/>
                                          </p:val>
                                        </p:tav>
                                      </p:tavLst>
                                    </p:anim>
                                    <p:anim calcmode="lin" valueType="num">
                                      <p:cBhvr>
                                        <p:cTn dur="500" fill="hold" id="8"/>
                                        <p:tgtEl>
                                          <p:spTgt spid="1049696"/>
                                        </p:tgtEl>
                                        <p:attrNameLst>
                                          <p:attrName>ppt_h</p:attrName>
                                        </p:attrNameLst>
                                      </p:cBhvr>
                                      <p:tavLst>
                                        <p:tav tm="0">
                                          <p:val>
                                            <p:fltVal val="0.0"/>
                                          </p:val>
                                        </p:tav>
                                        <p:tav tm="100000">
                                          <p:val>
                                            <p:strVal val="#ppt_h"/>
                                          </p:val>
                                        </p:tav>
                                      </p:tavLst>
                                    </p:anim>
                                  </p:childTnLst>
                                </p:cTn>
                              </p:par>
                              <p:par>
                                <p:cTn fill="hold" grpId="0" id="9" nodeType="withEffect" presetClass="entr" presetID="23" presetSubtype="16">
                                  <p:stCondLst>
                                    <p:cond delay="0"/>
                                  </p:stCondLst>
                                  <p:childTnLst>
                                    <p:set>
                                      <p:cBhvr>
                                        <p:cTn dur="1" fill="hold" id="10">
                                          <p:stCondLst>
                                            <p:cond delay="0"/>
                                          </p:stCondLst>
                                        </p:cTn>
                                        <p:tgtEl>
                                          <p:spTgt spid="1049697"/>
                                        </p:tgtEl>
                                        <p:attrNameLst>
                                          <p:attrName>style.visibility</p:attrName>
                                        </p:attrNameLst>
                                      </p:cBhvr>
                                      <p:to>
                                        <p:strVal val="visible"/>
                                      </p:to>
                                    </p:set>
                                    <p:anim calcmode="lin" valueType="num">
                                      <p:cBhvr>
                                        <p:cTn dur="500" fill="hold" id="11"/>
                                        <p:tgtEl>
                                          <p:spTgt spid="1049697"/>
                                        </p:tgtEl>
                                        <p:attrNameLst>
                                          <p:attrName>ppt_w</p:attrName>
                                        </p:attrNameLst>
                                      </p:cBhvr>
                                      <p:tavLst>
                                        <p:tav tm="0">
                                          <p:val>
                                            <p:fltVal val="0.0"/>
                                          </p:val>
                                        </p:tav>
                                        <p:tav tm="100000">
                                          <p:val>
                                            <p:strVal val="#ppt_w"/>
                                          </p:val>
                                        </p:tav>
                                      </p:tavLst>
                                    </p:anim>
                                    <p:anim calcmode="lin" valueType="num">
                                      <p:cBhvr>
                                        <p:cTn dur="500" fill="hold" id="12"/>
                                        <p:tgtEl>
                                          <p:spTgt spid="1049697"/>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462"/>
                                        </p:tgtEl>
                                        <p:attrNameLst>
                                          <p:attrName>style.visibility</p:attrName>
                                        </p:attrNameLst>
                                      </p:cBhvr>
                                      <p:to>
                                        <p:strVal val="visible"/>
                                      </p:to>
                                    </p:set>
                                    <p:anim calcmode="lin" valueType="num">
                                      <p:cBhvr>
                                        <p:cTn dur="500" fill="hold" id="15"/>
                                        <p:tgtEl>
                                          <p:spTgt spid="4194462"/>
                                        </p:tgtEl>
                                        <p:attrNameLst>
                                          <p:attrName>ppt_w</p:attrName>
                                        </p:attrNameLst>
                                      </p:cBhvr>
                                      <p:tavLst>
                                        <p:tav tm="0">
                                          <p:val>
                                            <p:fltVal val="0.0"/>
                                          </p:val>
                                        </p:tav>
                                        <p:tav tm="100000">
                                          <p:val>
                                            <p:strVal val="#ppt_w"/>
                                          </p:val>
                                        </p:tav>
                                      </p:tavLst>
                                    </p:anim>
                                    <p:anim calcmode="lin" valueType="num">
                                      <p:cBhvr>
                                        <p:cTn dur="500" fill="hold" id="16"/>
                                        <p:tgtEl>
                                          <p:spTgt spid="4194462"/>
                                        </p:tgtEl>
                                        <p:attrNameLst>
                                          <p:attrName>ppt_h</p:attrName>
                                        </p:attrNameLst>
                                      </p:cBhvr>
                                      <p:tavLst>
                                        <p:tav tm="0">
                                          <p:val>
                                            <p:fltVal val="0.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4194463"/>
                                        </p:tgtEl>
                                        <p:attrNameLst>
                                          <p:attrName>style.visibility</p:attrName>
                                        </p:attrNameLst>
                                      </p:cBhvr>
                                      <p:to>
                                        <p:strVal val="visible"/>
                                      </p:to>
                                    </p:set>
                                    <p:anim calcmode="lin" valueType="num">
                                      <p:cBhvr>
                                        <p:cTn dur="500" fill="hold" id="19"/>
                                        <p:tgtEl>
                                          <p:spTgt spid="4194463"/>
                                        </p:tgtEl>
                                        <p:attrNameLst>
                                          <p:attrName>ppt_w</p:attrName>
                                        </p:attrNameLst>
                                      </p:cBhvr>
                                      <p:tavLst>
                                        <p:tav tm="0">
                                          <p:val>
                                            <p:fltVal val="0.0"/>
                                          </p:val>
                                        </p:tav>
                                        <p:tav tm="100000">
                                          <p:val>
                                            <p:strVal val="#ppt_w"/>
                                          </p:val>
                                        </p:tav>
                                      </p:tavLst>
                                    </p:anim>
                                    <p:anim calcmode="lin" valueType="num">
                                      <p:cBhvr>
                                        <p:cTn dur="500" fill="hold" id="20"/>
                                        <p:tgtEl>
                                          <p:spTgt spid="4194463"/>
                                        </p:tgtEl>
                                        <p:attrNameLst>
                                          <p:attrName>ppt_h</p:attrName>
                                        </p:attrNameLst>
                                      </p:cBhvr>
                                      <p:tavLst>
                                        <p:tav tm="0">
                                          <p:val>
                                            <p:fltVal val="0.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4194464"/>
                                        </p:tgtEl>
                                        <p:attrNameLst>
                                          <p:attrName>style.visibility</p:attrName>
                                        </p:attrNameLst>
                                      </p:cBhvr>
                                      <p:to>
                                        <p:strVal val="visible"/>
                                      </p:to>
                                    </p:set>
                                    <p:anim calcmode="lin" valueType="num">
                                      <p:cBhvr>
                                        <p:cTn dur="500" fill="hold" id="23"/>
                                        <p:tgtEl>
                                          <p:spTgt spid="4194464"/>
                                        </p:tgtEl>
                                        <p:attrNameLst>
                                          <p:attrName>ppt_w</p:attrName>
                                        </p:attrNameLst>
                                      </p:cBhvr>
                                      <p:tavLst>
                                        <p:tav tm="0">
                                          <p:val>
                                            <p:fltVal val="0.0"/>
                                          </p:val>
                                        </p:tav>
                                        <p:tav tm="100000">
                                          <p:val>
                                            <p:strVal val="#ppt_w"/>
                                          </p:val>
                                        </p:tav>
                                      </p:tavLst>
                                    </p:anim>
                                    <p:anim calcmode="lin" valueType="num">
                                      <p:cBhvr>
                                        <p:cTn dur="500" fill="hold" id="24"/>
                                        <p:tgtEl>
                                          <p:spTgt spid="4194464"/>
                                        </p:tgtEl>
                                        <p:attrNameLst>
                                          <p:attrName>ppt_h</p:attrName>
                                        </p:attrNameLst>
                                      </p:cBhvr>
                                      <p:tavLst>
                                        <p:tav tm="0">
                                          <p:val>
                                            <p:fltVal val="0.0"/>
                                          </p:val>
                                        </p:tav>
                                        <p:tav tm="100000">
                                          <p:val>
                                            <p:strVal val="#ppt_h"/>
                                          </p:val>
                                        </p:tav>
                                      </p:tavLst>
                                    </p:anim>
                                  </p:childTnLst>
                                </p:cTn>
                              </p:par>
                              <p:par>
                                <p:cTn fill="hold" id="25" nodeType="withEffect" presetClass="entr" presetID="23" presetSubtype="16">
                                  <p:stCondLst>
                                    <p:cond delay="0"/>
                                  </p:stCondLst>
                                  <p:childTnLst>
                                    <p:set>
                                      <p:cBhvr>
                                        <p:cTn dur="1" fill="hold" id="26">
                                          <p:stCondLst>
                                            <p:cond delay="0"/>
                                          </p:stCondLst>
                                        </p:cTn>
                                        <p:tgtEl>
                                          <p:spTgt spid="4194465"/>
                                        </p:tgtEl>
                                        <p:attrNameLst>
                                          <p:attrName>style.visibility</p:attrName>
                                        </p:attrNameLst>
                                      </p:cBhvr>
                                      <p:to>
                                        <p:strVal val="visible"/>
                                      </p:to>
                                    </p:set>
                                    <p:anim calcmode="lin" valueType="num">
                                      <p:cBhvr>
                                        <p:cTn dur="500" fill="hold" id="27"/>
                                        <p:tgtEl>
                                          <p:spTgt spid="4194465"/>
                                        </p:tgtEl>
                                        <p:attrNameLst>
                                          <p:attrName>ppt_w</p:attrName>
                                        </p:attrNameLst>
                                      </p:cBhvr>
                                      <p:tavLst>
                                        <p:tav tm="0">
                                          <p:val>
                                            <p:fltVal val="0.0"/>
                                          </p:val>
                                        </p:tav>
                                        <p:tav tm="100000">
                                          <p:val>
                                            <p:strVal val="#ppt_w"/>
                                          </p:val>
                                        </p:tav>
                                      </p:tavLst>
                                    </p:anim>
                                    <p:anim calcmode="lin" valueType="num">
                                      <p:cBhvr>
                                        <p:cTn dur="500" fill="hold" id="28"/>
                                        <p:tgtEl>
                                          <p:spTgt spid="4194465"/>
                                        </p:tgtEl>
                                        <p:attrNameLst>
                                          <p:attrName>ppt_h</p:attrName>
                                        </p:attrNameLst>
                                      </p:cBhvr>
                                      <p:tavLst>
                                        <p:tav tm="0">
                                          <p:val>
                                            <p:fltVal val="0.0"/>
                                          </p:val>
                                        </p:tav>
                                        <p:tav tm="100000">
                                          <p:val>
                                            <p:strVal val="#ppt_h"/>
                                          </p:val>
                                        </p:tav>
                                      </p:tavLst>
                                    </p:anim>
                                  </p:childTnLst>
                                </p:cTn>
                              </p:par>
                              <p:par>
                                <p:cTn fill="hold" id="29" nodeType="withEffect" presetClass="entr" presetID="23" presetSubtype="16">
                                  <p:stCondLst>
                                    <p:cond delay="0"/>
                                  </p:stCondLst>
                                  <p:childTnLst>
                                    <p:set>
                                      <p:cBhvr>
                                        <p:cTn dur="1" fill="hold" id="30">
                                          <p:stCondLst>
                                            <p:cond delay="0"/>
                                          </p:stCondLst>
                                        </p:cTn>
                                        <p:tgtEl>
                                          <p:spTgt spid="4194466"/>
                                        </p:tgtEl>
                                        <p:attrNameLst>
                                          <p:attrName>style.visibility</p:attrName>
                                        </p:attrNameLst>
                                      </p:cBhvr>
                                      <p:to>
                                        <p:strVal val="visible"/>
                                      </p:to>
                                    </p:set>
                                    <p:anim calcmode="lin" valueType="num">
                                      <p:cBhvr>
                                        <p:cTn dur="500" fill="hold" id="31"/>
                                        <p:tgtEl>
                                          <p:spTgt spid="4194466"/>
                                        </p:tgtEl>
                                        <p:attrNameLst>
                                          <p:attrName>ppt_w</p:attrName>
                                        </p:attrNameLst>
                                      </p:cBhvr>
                                      <p:tavLst>
                                        <p:tav tm="0">
                                          <p:val>
                                            <p:fltVal val="0.0"/>
                                          </p:val>
                                        </p:tav>
                                        <p:tav tm="100000">
                                          <p:val>
                                            <p:strVal val="#ppt_w"/>
                                          </p:val>
                                        </p:tav>
                                      </p:tavLst>
                                    </p:anim>
                                    <p:anim calcmode="lin" valueType="num">
                                      <p:cBhvr>
                                        <p:cTn dur="500" fill="hold" id="32"/>
                                        <p:tgtEl>
                                          <p:spTgt spid="4194466"/>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96" grpId="0"/>
      <p:bldP spid="1049697"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766" name=""/>
        <p:cNvGrpSpPr/>
        <p:nvPr/>
      </p:nvGrpSpPr>
      <p:grpSpPr>
        <a:xfrm>
          <a:off x="0" y="0"/>
          <a:ext cx="0" cy="0"/>
          <a:chOff x="0" y="0"/>
          <a:chExt cx="0" cy="0"/>
        </a:xfrm>
      </p:grpSpPr>
      <p:sp>
        <p:nvSpPr>
          <p:cNvPr id="1049706" name="Rectangle 2"/>
          <p:cNvSpPr>
            <a:spLocks noGrp="1" noChangeArrowheads="1"/>
          </p:cNvSpPr>
          <p:nvPr>
            <p:ph type="title"/>
          </p:nvPr>
        </p:nvSpPr>
        <p:spPr>
          <a:xfrm>
            <a:off x="457200" y="533400"/>
            <a:ext cx="8229600" cy="1139825"/>
          </a:xfrm>
        </p:spPr>
        <p:txBody>
          <a:bodyPr/>
          <a:p>
            <a:pPr rtl="1"/>
            <a:r>
              <a:rPr b="1" sz="4000" lang="fa-IR"/>
              <a:t>محاسبه نقاط درصدی</a:t>
            </a:r>
            <a:endParaRPr b="1" sz="4000" lang="en-US"/>
          </a:p>
        </p:txBody>
      </p:sp>
      <p:sp>
        <p:nvSpPr>
          <p:cNvPr id="1049707" name="Rectangle 3"/>
          <p:cNvSpPr>
            <a:spLocks noGrp="1" noChangeArrowheads="1"/>
          </p:cNvSpPr>
          <p:nvPr>
            <p:ph type="body" idx="1"/>
          </p:nvPr>
        </p:nvSpPr>
        <p:spPr>
          <a:xfrm>
            <a:off x="457200" y="2057400"/>
            <a:ext cx="8229600" cy="3276600"/>
          </a:xfrm>
        </p:spPr>
        <p:txBody>
          <a:bodyPr/>
          <a:p>
            <a:pPr algn="r" rtl="1">
              <a:buFont typeface="Wingdings" pitchFamily="2" charset="2"/>
              <a:buNone/>
            </a:pPr>
            <a:r>
              <a:rPr b="1" dirty="0" lang="fa-IR"/>
              <a:t>  1- ضرب </a:t>
            </a:r>
            <a:r>
              <a:rPr b="1" dirty="0" lang="en-US"/>
              <a:t>P</a:t>
            </a:r>
            <a:r>
              <a:rPr b="1" dirty="0" lang="fa-IR"/>
              <a:t> (نقطه درصدی مورد نظر) در </a:t>
            </a:r>
            <a:r>
              <a:rPr b="1" dirty="0" lang="en-US"/>
              <a:t>N</a:t>
            </a:r>
          </a:p>
          <a:p>
            <a:pPr algn="r" rtl="1">
              <a:buFont typeface="Wingdings" pitchFamily="2" charset="2"/>
              <a:buNone/>
            </a:pPr>
            <a:r>
              <a:rPr b="1" dirty="0" lang="fa-IR"/>
              <a:t>  2- تشکیل ستون فراوانی تراکمی </a:t>
            </a:r>
          </a:p>
          <a:p>
            <a:pPr algn="r" rtl="1">
              <a:buFont typeface="Wingdings" pitchFamily="2" charset="2"/>
              <a:buNone/>
            </a:pPr>
            <a:r>
              <a:rPr b="1" dirty="0" lang="fa-IR"/>
              <a:t>  3- پیدا کردن طبقه ای که فراوانی تراکمی آن مساوی یا </a:t>
            </a:r>
            <a:r>
              <a:rPr b="1" dirty="0" lang="fa-IR" smtClean="0"/>
              <a:t>بزرگتر </a:t>
            </a:r>
            <a:r>
              <a:rPr b="1" dirty="0" lang="fa-IR"/>
              <a:t>از</a:t>
            </a:r>
            <a:r>
              <a:rPr b="1" dirty="0" lang="en-US"/>
              <a:t>PN </a:t>
            </a:r>
            <a:r>
              <a:rPr b="1" dirty="0" lang="fa-IR"/>
              <a:t> باشد.</a:t>
            </a:r>
          </a:p>
          <a:p>
            <a:pPr algn="r" rtl="1">
              <a:buFont typeface="Wingdings" pitchFamily="2" charset="2"/>
              <a:buNone/>
            </a:pPr>
            <a:r>
              <a:rPr b="1" dirty="0" lang="fa-IR"/>
              <a:t>  4- جایگزینی مقادیر در فرمول.</a:t>
            </a:r>
            <a:endParaRPr b="1" dirty="0" lang="en-US"/>
          </a:p>
        </p:txBody>
      </p:sp>
    </p:spTree>
  </p:cSld>
  <p:clrMapOvr>
    <a:masterClrMapping/>
  </p:clrMapOvr>
  <p:transition xmlns:p14="http://schemas.microsoft.com/office/powerpoint/2010/main" spd="med"/>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769" name=""/>
        <p:cNvGrpSpPr/>
        <p:nvPr/>
      </p:nvGrpSpPr>
      <p:grpSpPr>
        <a:xfrm>
          <a:off x="0" y="0"/>
          <a:ext cx="0" cy="0"/>
          <a:chOff x="0" y="0"/>
          <a:chExt cx="0" cy="0"/>
        </a:xfrm>
      </p:grpSpPr>
      <p:sp>
        <p:nvSpPr>
          <p:cNvPr id="1049711" name="Rectangle 2"/>
          <p:cNvSpPr>
            <a:spLocks noGrp="1" noChangeArrowheads="1"/>
          </p:cNvSpPr>
          <p:nvPr>
            <p:ph type="title"/>
          </p:nvPr>
        </p:nvSpPr>
        <p:spPr/>
        <p:txBody>
          <a:bodyPr/>
          <a:p>
            <a:pPr rtl="1"/>
            <a:r>
              <a:rPr b="1" sz="4000" lang="fa-IR"/>
              <a:t>مثال: نقطه 60 درصدی را محاسبه کنید</a:t>
            </a:r>
            <a:endParaRPr b="1" sz="4000" lang="en-US"/>
          </a:p>
        </p:txBody>
      </p:sp>
      <p:graphicFrame>
        <p:nvGraphicFramePr>
          <p:cNvPr id="4194467" name="Group 3"/>
          <p:cNvGraphicFramePr>
            <a:graphicFrameLocks noGrp="1"/>
          </p:cNvGraphicFramePr>
          <p:nvPr>
            <p:ph idx="1"/>
          </p:nvPr>
        </p:nvGraphicFramePr>
        <p:xfrm>
          <a:off x="457200" y="1600200"/>
          <a:ext cx="2286000" cy="4408805"/>
        </p:xfrm>
        <a:graphic>
          <a:graphicData uri="http://schemas.openxmlformats.org/drawingml/2006/table">
            <a:tbl>
              <a:tblPr/>
              <a:tblGrid>
                <a:gridCol w="685800"/>
                <a:gridCol w="762000"/>
                <a:gridCol w="838200"/>
              </a:tblGrid>
              <a:tr h="574675">
                <a:tc>
                  <a:txBody>
                    <a:bodyPr/>
                    <a:p>
                      <a:pPr algn="l"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X</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P</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CF</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2513013">
                <a:tc>
                  <a:txBody>
                    <a:bodyPr/>
                    <a:p>
                      <a:pPr algn="l"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10</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9</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8</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7</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6</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6</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5</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20</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19</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17</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13</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8</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755650">
                <a:tc>
                  <a:txBody>
                    <a:bodyPr/>
                    <a:p>
                      <a:pPr algn="l"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20</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49712" name="Rectangle 21"/>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468" name="Object 22"/>
          <p:cNvGraphicFramePr>
            <a:graphicFrameLocks noChangeAspect="1"/>
          </p:cNvGraphicFramePr>
          <p:nvPr/>
        </p:nvGraphicFramePr>
        <p:xfrm>
          <a:off x="3962400" y="1981200"/>
          <a:ext cx="4038600" cy="1082675"/>
        </p:xfrm>
        <a:graphic>
          <a:graphicData uri="http://schemas.openxmlformats.org/presentationml/2006/ole">
            <mc:AlternateContent xmlns:mc="http://schemas.openxmlformats.org/markup-compatibility/2006">
              <mc:Choice xmlns:v="urn:schemas-microsoft-com:vml" Requires="v">
                <p:oleObj name="Equation" r:id="rId1" spid="_x0000_s319536" imgH="393529" imgW="1320227" progId="Equation.3">
                  <p:embed/>
                </p:oleObj>
              </mc:Choice>
              <mc:Fallback>
                <p:oleObj name="Equation" r:id="rId1" imgH="393529" imgW="1320227" progId="Equation.3">
                  <p:embed/>
                  <p:pic>
                    <p:nvPicPr>
                      <p:cNvPr id="2097297" name="Picture 22"/>
                      <p:cNvPicPr>
                        <a:picLocks noChangeAspect="1" noChangeArrowheads="1"/>
                      </p:cNvPicPr>
                      <p:nvPr/>
                    </p:nvPicPr>
                    <p:blipFill>
                      <a:blip xmlns:r="http://schemas.openxmlformats.org/officeDocument/2006/relationships" r:embed="rId2">
                        <a:lum bright="100000"/>
                      </a:blip>
                      <a:srcRect/>
                      <a:stretch>
                        <a:fillRect/>
                      </a:stretch>
                    </p:blipFill>
                    <p:spPr bwMode="auto">
                      <a:xfrm>
                        <a:off x="3962400" y="1981200"/>
                        <a:ext cx="4038600" cy="1082675"/>
                      </a:xfrm>
                      <a:prstGeom prst="rect"/>
                      <a:noFill/>
                    </p:spPr>
                  </p:pic>
                </p:oleObj>
              </mc:Fallback>
            </mc:AlternateContent>
          </a:graphicData>
        </a:graphic>
      </p:graphicFrame>
      <p:sp>
        <p:nvSpPr>
          <p:cNvPr id="1049713" name="Rectangle 23"/>
          <p:cNvSpPr>
            <a:spLocks noChangeArrowheads="1"/>
          </p:cNvSpPr>
          <p:nvPr/>
        </p:nvSpPr>
        <p:spPr bwMode="auto">
          <a:xfrm>
            <a:off x="0" y="3314700"/>
            <a:ext cx="9144000" cy="0"/>
          </a:xfrm>
          <a:prstGeom prst="rect"/>
          <a:noFill/>
          <a:ln w="9525">
            <a:noFill/>
            <a:miter lim="800000"/>
            <a:headEnd/>
            <a:tailEnd/>
          </a:ln>
          <a:effectLst/>
        </p:spPr>
        <p:txBody>
          <a:bodyPr anchor="ctr" wrap="none">
            <a:spAutoFit/>
          </a:bodyPr>
          <a:p>
            <a:endParaRPr lang="en-US"/>
          </a:p>
        </p:txBody>
      </p:sp>
      <p:graphicFrame>
        <p:nvGraphicFramePr>
          <p:cNvPr id="4194469" name="Object 24"/>
          <p:cNvGraphicFramePr>
            <a:graphicFrameLocks noChangeAspect="1"/>
          </p:cNvGraphicFramePr>
          <p:nvPr/>
        </p:nvGraphicFramePr>
        <p:xfrm>
          <a:off x="4038600" y="3276600"/>
          <a:ext cx="1371600" cy="671513"/>
        </p:xfrm>
        <a:graphic>
          <a:graphicData uri="http://schemas.openxmlformats.org/presentationml/2006/ole">
            <mc:AlternateContent xmlns:mc="http://schemas.openxmlformats.org/markup-compatibility/2006">
              <mc:Choice xmlns:v="urn:schemas-microsoft-com:vml" Requires="v">
                <p:oleObj name="Equation" r:id="rId3" spid="_x0000_s319537" imgH="228600" imgW="469900" progId="Equation.3">
                  <p:embed/>
                </p:oleObj>
              </mc:Choice>
              <mc:Fallback>
                <p:oleObj name="Equation" r:id="rId3" imgH="228600" imgW="469900" progId="Equation.3">
                  <p:embed/>
                  <p:pic>
                    <p:nvPicPr>
                      <p:cNvPr id="2097298" name="Picture 24"/>
                      <p:cNvPicPr>
                        <a:picLocks noChangeAspect="1" noChangeArrowheads="1"/>
                      </p:cNvPicPr>
                      <p:nvPr/>
                    </p:nvPicPr>
                    <p:blipFill>
                      <a:blip xmlns:r="http://schemas.openxmlformats.org/officeDocument/2006/relationships" r:embed="rId4">
                        <a:lum bright="100000"/>
                      </a:blip>
                      <a:srcRect/>
                      <a:stretch>
                        <a:fillRect/>
                      </a:stretch>
                    </p:blipFill>
                    <p:spPr bwMode="auto">
                      <a:xfrm>
                        <a:off x="4038600" y="3276600"/>
                        <a:ext cx="1371600" cy="671513"/>
                      </a:xfrm>
                      <a:prstGeom prst="rect"/>
                      <a:noFill/>
                    </p:spPr>
                  </p:pic>
                </p:oleObj>
              </mc:Fallback>
            </mc:AlternateContent>
          </a:graphicData>
        </a:graphic>
      </p:graphicFrame>
      <p:sp>
        <p:nvSpPr>
          <p:cNvPr id="1049714" name="Rectangle 25"/>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470" name="Object 26"/>
          <p:cNvGraphicFramePr>
            <a:graphicFrameLocks noChangeAspect="1"/>
          </p:cNvGraphicFramePr>
          <p:nvPr/>
        </p:nvGraphicFramePr>
        <p:xfrm>
          <a:off x="3810000" y="4343400"/>
          <a:ext cx="4572000" cy="1076325"/>
        </p:xfrm>
        <a:graphic>
          <a:graphicData uri="http://schemas.openxmlformats.org/presentationml/2006/ole">
            <mc:AlternateContent xmlns:mc="http://schemas.openxmlformats.org/markup-compatibility/2006">
              <mc:Choice xmlns:v="urn:schemas-microsoft-com:vml" Requires="v">
                <p:oleObj name="Equation" r:id="rId5" spid="_x0000_s319538" imgH="393700" imgW="1790700" progId="Equation.3">
                  <p:embed/>
                </p:oleObj>
              </mc:Choice>
              <mc:Fallback>
                <p:oleObj name="Equation" r:id="rId5" imgH="393700" imgW="1790700" progId="Equation.3">
                  <p:embed/>
                  <p:pic>
                    <p:nvPicPr>
                      <p:cNvPr id="2097299" name="Picture 26"/>
                      <p:cNvPicPr>
                        <a:picLocks noChangeAspect="1" noChangeArrowheads="1"/>
                      </p:cNvPicPr>
                      <p:nvPr/>
                    </p:nvPicPr>
                    <p:blipFill>
                      <a:blip xmlns:r="http://schemas.openxmlformats.org/officeDocument/2006/relationships" r:embed="rId6">
                        <a:lum bright="100000"/>
                      </a:blip>
                      <a:srcRect/>
                      <a:stretch>
                        <a:fillRect/>
                      </a:stretch>
                    </p:blipFill>
                    <p:spPr bwMode="auto">
                      <a:xfrm>
                        <a:off x="3810000" y="4343400"/>
                        <a:ext cx="4572000" cy="1076325"/>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467"/>
                                        </p:tgtEl>
                                        <p:attrNameLst>
                                          <p:attrName>style.visibility</p:attrName>
                                        </p:attrNameLst>
                                      </p:cBhvr>
                                      <p:to>
                                        <p:strVal val="visible"/>
                                      </p:to>
                                    </p:set>
                                    <p:anim calcmode="lin" valueType="num">
                                      <p:cBhvr>
                                        <p:cTn dur="1000" fill="hold" id="7"/>
                                        <p:tgtEl>
                                          <p:spTgt spid="4194467"/>
                                        </p:tgtEl>
                                        <p:attrNameLst>
                                          <p:attrName>ppt_w</p:attrName>
                                        </p:attrNameLst>
                                      </p:cBhvr>
                                      <p:tavLst>
                                        <p:tav tm="0">
                                          <p:val>
                                            <p:fltVal val="0.0"/>
                                          </p:val>
                                        </p:tav>
                                        <p:tav tm="100000">
                                          <p:val>
                                            <p:strVal val="#ppt_w"/>
                                          </p:val>
                                        </p:tav>
                                      </p:tavLst>
                                    </p:anim>
                                    <p:anim calcmode="lin" valueType="num">
                                      <p:cBhvr>
                                        <p:cTn dur="1000" fill="hold" id="8"/>
                                        <p:tgtEl>
                                          <p:spTgt spid="4194467"/>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468"/>
                                        </p:tgtEl>
                                        <p:attrNameLst>
                                          <p:attrName>style.visibility</p:attrName>
                                        </p:attrNameLst>
                                      </p:cBhvr>
                                      <p:to>
                                        <p:strVal val="visible"/>
                                      </p:to>
                                    </p:set>
                                    <p:anim calcmode="lin" valueType="num">
                                      <p:cBhvr>
                                        <p:cTn dur="1000" fill="hold" id="11"/>
                                        <p:tgtEl>
                                          <p:spTgt spid="4194468"/>
                                        </p:tgtEl>
                                        <p:attrNameLst>
                                          <p:attrName>ppt_w</p:attrName>
                                        </p:attrNameLst>
                                      </p:cBhvr>
                                      <p:tavLst>
                                        <p:tav tm="0">
                                          <p:val>
                                            <p:fltVal val="0.0"/>
                                          </p:val>
                                        </p:tav>
                                        <p:tav tm="100000">
                                          <p:val>
                                            <p:strVal val="#ppt_w"/>
                                          </p:val>
                                        </p:tav>
                                      </p:tavLst>
                                    </p:anim>
                                    <p:anim calcmode="lin" valueType="num">
                                      <p:cBhvr>
                                        <p:cTn dur="1000" fill="hold" id="12"/>
                                        <p:tgtEl>
                                          <p:spTgt spid="4194468"/>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469"/>
                                        </p:tgtEl>
                                        <p:attrNameLst>
                                          <p:attrName>style.visibility</p:attrName>
                                        </p:attrNameLst>
                                      </p:cBhvr>
                                      <p:to>
                                        <p:strVal val="visible"/>
                                      </p:to>
                                    </p:set>
                                    <p:anim calcmode="lin" valueType="num">
                                      <p:cBhvr>
                                        <p:cTn dur="1000" fill="hold" id="15"/>
                                        <p:tgtEl>
                                          <p:spTgt spid="4194469"/>
                                        </p:tgtEl>
                                        <p:attrNameLst>
                                          <p:attrName>ppt_w</p:attrName>
                                        </p:attrNameLst>
                                      </p:cBhvr>
                                      <p:tavLst>
                                        <p:tav tm="0">
                                          <p:val>
                                            <p:fltVal val="0.0"/>
                                          </p:val>
                                        </p:tav>
                                        <p:tav tm="100000">
                                          <p:val>
                                            <p:strVal val="#ppt_w"/>
                                          </p:val>
                                        </p:tav>
                                      </p:tavLst>
                                    </p:anim>
                                    <p:anim calcmode="lin" valueType="num">
                                      <p:cBhvr>
                                        <p:cTn dur="1000" fill="hold" id="16"/>
                                        <p:tgtEl>
                                          <p:spTgt spid="4194469"/>
                                        </p:tgtEl>
                                        <p:attrNameLst>
                                          <p:attrName>ppt_h</p:attrName>
                                        </p:attrNameLst>
                                      </p:cBhvr>
                                      <p:tavLst>
                                        <p:tav tm="0">
                                          <p:val>
                                            <p:fltVal val="0.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4194470"/>
                                        </p:tgtEl>
                                        <p:attrNameLst>
                                          <p:attrName>style.visibility</p:attrName>
                                        </p:attrNameLst>
                                      </p:cBhvr>
                                      <p:to>
                                        <p:strVal val="visible"/>
                                      </p:to>
                                    </p:set>
                                    <p:anim calcmode="lin" valueType="num">
                                      <p:cBhvr>
                                        <p:cTn dur="1000" fill="hold" id="19"/>
                                        <p:tgtEl>
                                          <p:spTgt spid="4194470"/>
                                        </p:tgtEl>
                                        <p:attrNameLst>
                                          <p:attrName>ppt_w</p:attrName>
                                        </p:attrNameLst>
                                      </p:cBhvr>
                                      <p:tavLst>
                                        <p:tav tm="0">
                                          <p:val>
                                            <p:fltVal val="0.0"/>
                                          </p:val>
                                        </p:tav>
                                        <p:tav tm="100000">
                                          <p:val>
                                            <p:strVal val="#ppt_w"/>
                                          </p:val>
                                        </p:tav>
                                      </p:tavLst>
                                    </p:anim>
                                    <p:anim calcmode="lin" valueType="num">
                                      <p:cBhvr>
                                        <p:cTn dur="1000" fill="hold" id="20"/>
                                        <p:tgtEl>
                                          <p:spTgt spid="4194470"/>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772" name=""/>
        <p:cNvGrpSpPr/>
        <p:nvPr/>
      </p:nvGrpSpPr>
      <p:grpSpPr>
        <a:xfrm>
          <a:off x="0" y="0"/>
          <a:ext cx="0" cy="0"/>
          <a:chOff x="0" y="0"/>
          <a:chExt cx="0" cy="0"/>
        </a:xfrm>
      </p:grpSpPr>
      <p:sp>
        <p:nvSpPr>
          <p:cNvPr id="1049718" name="Rectangle 2"/>
          <p:cNvSpPr>
            <a:spLocks noGrp="1" noChangeArrowheads="1"/>
          </p:cNvSpPr>
          <p:nvPr>
            <p:ph type="title"/>
          </p:nvPr>
        </p:nvSpPr>
        <p:spPr>
          <a:xfrm>
            <a:off x="304800" y="1066800"/>
            <a:ext cx="8229600" cy="3810000"/>
          </a:xfrm>
        </p:spPr>
        <p:txBody>
          <a:bodyPr/>
          <a:p>
            <a:pPr rtl="1"/>
            <a:r>
              <a:rPr b="1" sz="3200" lang="fa-IR"/>
              <a:t>نکته: زمانی که نقطه درصدی بین دو یا چند نقطه واقع </a:t>
            </a:r>
            <a:br>
              <a:rPr b="1" sz="3200" lang="fa-IR"/>
            </a:br>
            <a:r>
              <a:rPr b="1" sz="3200" lang="fa-IR"/>
              <a:t>می شود،نقطه درصدی برابر است با میانگین حد بالای</a:t>
            </a:r>
            <a:br>
              <a:rPr b="1" sz="3200" lang="fa-IR"/>
            </a:br>
            <a:r>
              <a:rPr b="1" sz="3200" lang="fa-IR"/>
              <a:t> پایین ترین و بالاترین نقطه( این نکته زمانی اتفاق می افتد که فراوانی ساده بعضی از طبقات صفر باشد)</a:t>
            </a:r>
            <a:br>
              <a:rPr b="1" sz="3200" lang="fa-IR"/>
            </a:br>
            <a:endParaRPr b="1" sz="3200" lang="en-US"/>
          </a:p>
        </p:txBody>
      </p:sp>
    </p:spTree>
  </p:cSld>
  <p:clrMapOvr>
    <a:masterClrMapping/>
  </p:clrMapOvr>
  <p:transition xmlns:p14="http://schemas.microsoft.com/office/powerpoint/2010/main" spd="med"/>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775" name=""/>
        <p:cNvGrpSpPr/>
        <p:nvPr/>
      </p:nvGrpSpPr>
      <p:grpSpPr>
        <a:xfrm>
          <a:off x="0" y="0"/>
          <a:ext cx="0" cy="0"/>
          <a:chOff x="0" y="0"/>
          <a:chExt cx="0" cy="0"/>
        </a:xfrm>
      </p:grpSpPr>
      <p:sp>
        <p:nvSpPr>
          <p:cNvPr id="1049722" name="Rectangle 2"/>
          <p:cNvSpPr>
            <a:spLocks noGrp="1" noChangeArrowheads="1"/>
          </p:cNvSpPr>
          <p:nvPr>
            <p:ph type="title"/>
          </p:nvPr>
        </p:nvSpPr>
        <p:spPr>
          <a:xfrm>
            <a:off x="457200" y="304800"/>
            <a:ext cx="8229600" cy="1139825"/>
          </a:xfrm>
        </p:spPr>
        <p:txBody>
          <a:bodyPr/>
          <a:p>
            <a:r>
              <a:rPr b="1" sz="2800" lang="fa-IR"/>
              <a:t>به عنوان مثال در توزیع زیر برای محاسبه       متوجه می شویم که </a:t>
            </a:r>
            <a:br>
              <a:rPr b="1" sz="2800" lang="fa-IR"/>
            </a:br>
            <a:endParaRPr b="1" sz="2800" lang="en-US"/>
          </a:p>
        </p:txBody>
      </p:sp>
      <p:sp>
        <p:nvSpPr>
          <p:cNvPr id="1049723" name="Rectangle 3"/>
          <p:cNvSpPr>
            <a:spLocks noChangeArrowheads="1"/>
          </p:cNvSpPr>
          <p:nvPr/>
        </p:nvSpPr>
        <p:spPr bwMode="auto">
          <a:xfrm>
            <a:off x="0" y="3319463"/>
            <a:ext cx="9144000" cy="0"/>
          </a:xfrm>
          <a:prstGeom prst="rect"/>
          <a:noFill/>
          <a:ln w="9525">
            <a:noFill/>
            <a:miter lim="800000"/>
            <a:headEnd/>
            <a:tailEnd/>
          </a:ln>
          <a:effectLst/>
        </p:spPr>
        <p:txBody>
          <a:bodyPr anchor="ctr" wrap="none">
            <a:spAutoFit/>
          </a:bodyPr>
          <a:p>
            <a:endParaRPr lang="en-US"/>
          </a:p>
        </p:txBody>
      </p:sp>
      <p:graphicFrame>
        <p:nvGraphicFramePr>
          <p:cNvPr id="4194471" name="Object 4"/>
          <p:cNvGraphicFramePr>
            <a:graphicFrameLocks noChangeAspect="1"/>
          </p:cNvGraphicFramePr>
          <p:nvPr/>
        </p:nvGraphicFramePr>
        <p:xfrm>
          <a:off x="2971800" y="304800"/>
          <a:ext cx="557213" cy="609600"/>
        </p:xfrm>
        <a:graphic>
          <a:graphicData uri="http://schemas.openxmlformats.org/presentationml/2006/ole">
            <mc:AlternateContent xmlns:mc="http://schemas.openxmlformats.org/markup-compatibility/2006">
              <mc:Choice xmlns:v="urn:schemas-microsoft-com:vml" Requires="v">
                <p:oleObj name="Equation" r:id="rId1" spid="_x0000_s323632" imgH="215713" imgW="203024" progId="Equation.3">
                  <p:embed/>
                </p:oleObj>
              </mc:Choice>
              <mc:Fallback>
                <p:oleObj name="Equation" r:id="rId1" imgH="215713" imgW="203024" progId="Equation.3">
                  <p:embed/>
                  <p:pic>
                    <p:nvPicPr>
                      <p:cNvPr id="2097300"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2971800" y="304800"/>
                        <a:ext cx="557213" cy="609600"/>
                      </a:xfrm>
                      <a:prstGeom prst="rect"/>
                      <a:noFill/>
                    </p:spPr>
                  </p:pic>
                </p:oleObj>
              </mc:Fallback>
            </mc:AlternateContent>
          </a:graphicData>
        </a:graphic>
      </p:graphicFrame>
      <p:graphicFrame>
        <p:nvGraphicFramePr>
          <p:cNvPr id="4194472" name="Group 5"/>
          <p:cNvGraphicFramePr>
            <a:graphicFrameLocks noGrp="1"/>
          </p:cNvGraphicFramePr>
          <p:nvPr>
            <p:ph idx="1"/>
          </p:nvPr>
        </p:nvGraphicFramePr>
        <p:xfrm>
          <a:off x="457200" y="1600200"/>
          <a:ext cx="3048000" cy="4555808"/>
        </p:xfrm>
        <a:graphic>
          <a:graphicData uri="http://schemas.openxmlformats.org/drawingml/2006/table">
            <a:tbl>
              <a:tblPr/>
              <a:tblGrid>
                <a:gridCol w="871538"/>
                <a:gridCol w="966787"/>
                <a:gridCol w="1209675"/>
              </a:tblGrid>
              <a:tr h="588963">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en-US" normalizeH="0" strike="noStrike" u="none" smtClean="0">
                          <a:ln>
                            <a:noFill/>
                          </a:ln>
                          <a:solidFill>
                            <a:schemeClr val="tx1"/>
                          </a:solidFill>
                          <a:effectLst/>
                          <a:latin typeface="Times New Roman" pitchFamily="18" charset="0"/>
                          <a:cs typeface="Times New Roman" pitchFamily="18" charset="0"/>
                        </a:rPr>
                        <a:t>X</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en-US" normalizeH="0" strike="noStrike" u="none" smtClean="0">
                          <a:ln>
                            <a:noFill/>
                          </a:ln>
                          <a:solidFill>
                            <a:schemeClr val="tx1"/>
                          </a:solidFill>
                          <a:effectLst/>
                          <a:latin typeface="Times New Roman" pitchFamily="18" charset="0"/>
                          <a:cs typeface="Times New Roman" pitchFamily="18" charset="0"/>
                        </a:rPr>
                        <a:t>F</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en-US" normalizeH="0" strike="noStrike" u="none" smtClean="0">
                          <a:ln>
                            <a:noFill/>
                          </a:ln>
                          <a:solidFill>
                            <a:schemeClr val="tx1"/>
                          </a:solidFill>
                          <a:effectLst/>
                          <a:latin typeface="Times New Roman" pitchFamily="18" charset="0"/>
                          <a:cs typeface="Times New Roman" pitchFamily="18" charset="0"/>
                        </a:rPr>
                        <a:t>CF</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2805113">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6</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5</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0</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0</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11</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9</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6</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6</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6</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949325">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11</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49724" name="Rectangle 23"/>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473" name="Object 24"/>
          <p:cNvGraphicFramePr>
            <a:graphicFrameLocks noChangeAspect="1"/>
          </p:cNvGraphicFramePr>
          <p:nvPr/>
        </p:nvGraphicFramePr>
        <p:xfrm>
          <a:off x="3886200" y="2743200"/>
          <a:ext cx="4495800" cy="1143000"/>
        </p:xfrm>
        <a:graphic>
          <a:graphicData uri="http://schemas.openxmlformats.org/presentationml/2006/ole">
            <mc:AlternateContent xmlns:mc="http://schemas.openxmlformats.org/markup-compatibility/2006">
              <mc:Choice xmlns:v="urn:schemas-microsoft-com:vml" Requires="v">
                <p:oleObj name="Equation" r:id="rId3" spid="_x0000_s323633" imgH="393529" imgW="1675673" progId="Equation.3">
                  <p:embed/>
                </p:oleObj>
              </mc:Choice>
              <mc:Fallback>
                <p:oleObj name="Equation" r:id="rId3" imgH="393529" imgW="1675673" progId="Equation.3">
                  <p:embed/>
                  <p:pic>
                    <p:nvPicPr>
                      <p:cNvPr id="2097301" name="Picture 24"/>
                      <p:cNvPicPr>
                        <a:picLocks noChangeAspect="1" noChangeArrowheads="1"/>
                      </p:cNvPicPr>
                      <p:nvPr/>
                    </p:nvPicPr>
                    <p:blipFill>
                      <a:blip xmlns:r="http://schemas.openxmlformats.org/officeDocument/2006/relationships" r:embed="rId4">
                        <a:lum bright="100000"/>
                      </a:blip>
                      <a:srcRect/>
                      <a:stretch>
                        <a:fillRect/>
                      </a:stretch>
                    </p:blipFill>
                    <p:spPr bwMode="auto">
                      <a:xfrm>
                        <a:off x="3886200" y="2743200"/>
                        <a:ext cx="4495800" cy="1143000"/>
                      </a:xfrm>
                      <a:prstGeom prst="rect"/>
                      <a:noFill/>
                    </p:spPr>
                  </p:pic>
                </p:oleObj>
              </mc:Fallback>
            </mc:AlternateContent>
          </a:graphicData>
        </a:graphic>
      </p:graphicFrame>
      <p:sp>
        <p:nvSpPr>
          <p:cNvPr id="1049725" name="Rectangle 25"/>
          <p:cNvSpPr>
            <a:spLocks noChangeArrowheads="1"/>
          </p:cNvSpPr>
          <p:nvPr/>
        </p:nvSpPr>
        <p:spPr bwMode="auto">
          <a:xfrm>
            <a:off x="0" y="3314700"/>
            <a:ext cx="9144000" cy="0"/>
          </a:xfrm>
          <a:prstGeom prst="rect"/>
          <a:noFill/>
          <a:ln w="9525">
            <a:noFill/>
            <a:miter lim="800000"/>
            <a:headEnd/>
            <a:tailEnd/>
          </a:ln>
          <a:effectLst/>
        </p:spPr>
        <p:txBody>
          <a:bodyPr anchor="ctr" wrap="none">
            <a:spAutoFit/>
          </a:bodyPr>
          <a:p>
            <a:endParaRPr lang="en-US"/>
          </a:p>
        </p:txBody>
      </p:sp>
      <p:graphicFrame>
        <p:nvGraphicFramePr>
          <p:cNvPr id="4194474" name="Object 26"/>
          <p:cNvGraphicFramePr>
            <a:graphicFrameLocks noChangeAspect="1"/>
          </p:cNvGraphicFramePr>
          <p:nvPr/>
        </p:nvGraphicFramePr>
        <p:xfrm>
          <a:off x="4495800" y="1600200"/>
          <a:ext cx="1676400" cy="811213"/>
        </p:xfrm>
        <a:graphic>
          <a:graphicData uri="http://schemas.openxmlformats.org/presentationml/2006/ole">
            <mc:AlternateContent xmlns:mc="http://schemas.openxmlformats.org/markup-compatibility/2006">
              <mc:Choice xmlns:v="urn:schemas-microsoft-com:vml" Requires="v">
                <p:oleObj name="Equation" r:id="rId5" spid="_x0000_s323634" imgH="228501" imgW="583947" progId="Equation.3">
                  <p:embed/>
                </p:oleObj>
              </mc:Choice>
              <mc:Fallback>
                <p:oleObj name="Equation" r:id="rId5" imgH="228501" imgW="583947" progId="Equation.3">
                  <p:embed/>
                  <p:pic>
                    <p:nvPicPr>
                      <p:cNvPr id="2097302" name="Picture 26"/>
                      <p:cNvPicPr>
                        <a:picLocks noChangeAspect="1" noChangeArrowheads="1"/>
                      </p:cNvPicPr>
                      <p:nvPr/>
                    </p:nvPicPr>
                    <p:blipFill>
                      <a:blip xmlns:r="http://schemas.openxmlformats.org/officeDocument/2006/relationships" r:embed="rId6">
                        <a:lum bright="100000"/>
                      </a:blip>
                      <a:srcRect/>
                      <a:stretch>
                        <a:fillRect/>
                      </a:stretch>
                    </p:blipFill>
                    <p:spPr bwMode="auto">
                      <a:xfrm>
                        <a:off x="4495800" y="1600200"/>
                        <a:ext cx="1676400" cy="811213"/>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1049722"/>
                                        </p:tgtEl>
                                        <p:attrNameLst>
                                          <p:attrName>style.visibility</p:attrName>
                                        </p:attrNameLst>
                                      </p:cBhvr>
                                      <p:to>
                                        <p:strVal val="visible"/>
                                      </p:to>
                                    </p:set>
                                    <p:anim calcmode="lin" valueType="num">
                                      <p:cBhvr>
                                        <p:cTn dur="1000" fill="hold" id="7"/>
                                        <p:tgtEl>
                                          <p:spTgt spid="1049722"/>
                                        </p:tgtEl>
                                        <p:attrNameLst>
                                          <p:attrName>ppt_w</p:attrName>
                                        </p:attrNameLst>
                                      </p:cBhvr>
                                      <p:tavLst>
                                        <p:tav tm="0">
                                          <p:val>
                                            <p:fltVal val="0.0"/>
                                          </p:val>
                                        </p:tav>
                                        <p:tav tm="100000">
                                          <p:val>
                                            <p:strVal val="#ppt_w"/>
                                          </p:val>
                                        </p:tav>
                                      </p:tavLst>
                                    </p:anim>
                                    <p:anim calcmode="lin" valueType="num">
                                      <p:cBhvr>
                                        <p:cTn dur="1000" fill="hold" id="8"/>
                                        <p:tgtEl>
                                          <p:spTgt spid="1049722"/>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471"/>
                                        </p:tgtEl>
                                        <p:attrNameLst>
                                          <p:attrName>style.visibility</p:attrName>
                                        </p:attrNameLst>
                                      </p:cBhvr>
                                      <p:to>
                                        <p:strVal val="visible"/>
                                      </p:to>
                                    </p:set>
                                    <p:anim calcmode="lin" valueType="num">
                                      <p:cBhvr>
                                        <p:cTn dur="1000" fill="hold" id="11"/>
                                        <p:tgtEl>
                                          <p:spTgt spid="4194471"/>
                                        </p:tgtEl>
                                        <p:attrNameLst>
                                          <p:attrName>ppt_w</p:attrName>
                                        </p:attrNameLst>
                                      </p:cBhvr>
                                      <p:tavLst>
                                        <p:tav tm="0">
                                          <p:val>
                                            <p:fltVal val="0.0"/>
                                          </p:val>
                                        </p:tav>
                                        <p:tav tm="100000">
                                          <p:val>
                                            <p:strVal val="#ppt_w"/>
                                          </p:val>
                                        </p:tav>
                                      </p:tavLst>
                                    </p:anim>
                                    <p:anim calcmode="lin" valueType="num">
                                      <p:cBhvr>
                                        <p:cTn dur="1000" fill="hold" id="12"/>
                                        <p:tgtEl>
                                          <p:spTgt spid="4194471"/>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472"/>
                                        </p:tgtEl>
                                        <p:attrNameLst>
                                          <p:attrName>style.visibility</p:attrName>
                                        </p:attrNameLst>
                                      </p:cBhvr>
                                      <p:to>
                                        <p:strVal val="visible"/>
                                      </p:to>
                                    </p:set>
                                    <p:anim calcmode="lin" valueType="num">
                                      <p:cBhvr>
                                        <p:cTn dur="1000" fill="hold" id="15"/>
                                        <p:tgtEl>
                                          <p:spTgt spid="4194472"/>
                                        </p:tgtEl>
                                        <p:attrNameLst>
                                          <p:attrName>ppt_w</p:attrName>
                                        </p:attrNameLst>
                                      </p:cBhvr>
                                      <p:tavLst>
                                        <p:tav tm="0">
                                          <p:val>
                                            <p:fltVal val="0.0"/>
                                          </p:val>
                                        </p:tav>
                                        <p:tav tm="100000">
                                          <p:val>
                                            <p:strVal val="#ppt_w"/>
                                          </p:val>
                                        </p:tav>
                                      </p:tavLst>
                                    </p:anim>
                                    <p:anim calcmode="lin" valueType="num">
                                      <p:cBhvr>
                                        <p:cTn dur="1000" fill="hold" id="16"/>
                                        <p:tgtEl>
                                          <p:spTgt spid="4194472"/>
                                        </p:tgtEl>
                                        <p:attrNameLst>
                                          <p:attrName>ppt_h</p:attrName>
                                        </p:attrNameLst>
                                      </p:cBhvr>
                                      <p:tavLst>
                                        <p:tav tm="0">
                                          <p:val>
                                            <p:fltVal val="0.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4194473"/>
                                        </p:tgtEl>
                                        <p:attrNameLst>
                                          <p:attrName>style.visibility</p:attrName>
                                        </p:attrNameLst>
                                      </p:cBhvr>
                                      <p:to>
                                        <p:strVal val="visible"/>
                                      </p:to>
                                    </p:set>
                                    <p:anim calcmode="lin" valueType="num">
                                      <p:cBhvr>
                                        <p:cTn dur="1000" fill="hold" id="19"/>
                                        <p:tgtEl>
                                          <p:spTgt spid="4194473"/>
                                        </p:tgtEl>
                                        <p:attrNameLst>
                                          <p:attrName>ppt_w</p:attrName>
                                        </p:attrNameLst>
                                      </p:cBhvr>
                                      <p:tavLst>
                                        <p:tav tm="0">
                                          <p:val>
                                            <p:fltVal val="0.0"/>
                                          </p:val>
                                        </p:tav>
                                        <p:tav tm="100000">
                                          <p:val>
                                            <p:strVal val="#ppt_w"/>
                                          </p:val>
                                        </p:tav>
                                      </p:tavLst>
                                    </p:anim>
                                    <p:anim calcmode="lin" valueType="num">
                                      <p:cBhvr>
                                        <p:cTn dur="1000" fill="hold" id="20"/>
                                        <p:tgtEl>
                                          <p:spTgt spid="4194473"/>
                                        </p:tgtEl>
                                        <p:attrNameLst>
                                          <p:attrName>ppt_h</p:attrName>
                                        </p:attrNameLst>
                                      </p:cBhvr>
                                      <p:tavLst>
                                        <p:tav tm="0">
                                          <p:val>
                                            <p:fltVal val="0.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4194474"/>
                                        </p:tgtEl>
                                        <p:attrNameLst>
                                          <p:attrName>style.visibility</p:attrName>
                                        </p:attrNameLst>
                                      </p:cBhvr>
                                      <p:to>
                                        <p:strVal val="visible"/>
                                      </p:to>
                                    </p:set>
                                    <p:anim calcmode="lin" valueType="num">
                                      <p:cBhvr>
                                        <p:cTn dur="1000" fill="hold" id="23"/>
                                        <p:tgtEl>
                                          <p:spTgt spid="4194474"/>
                                        </p:tgtEl>
                                        <p:attrNameLst>
                                          <p:attrName>ppt_w</p:attrName>
                                        </p:attrNameLst>
                                      </p:cBhvr>
                                      <p:tavLst>
                                        <p:tav tm="0">
                                          <p:val>
                                            <p:fltVal val="0.0"/>
                                          </p:val>
                                        </p:tav>
                                        <p:tav tm="100000">
                                          <p:val>
                                            <p:strVal val="#ppt_w"/>
                                          </p:val>
                                        </p:tav>
                                      </p:tavLst>
                                    </p:anim>
                                    <p:anim calcmode="lin" valueType="num">
                                      <p:cBhvr>
                                        <p:cTn dur="1000" fill="hold" id="24"/>
                                        <p:tgtEl>
                                          <p:spTgt spid="4194474"/>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22"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778" name=""/>
        <p:cNvGrpSpPr/>
        <p:nvPr/>
      </p:nvGrpSpPr>
      <p:grpSpPr>
        <a:xfrm>
          <a:off x="0" y="0"/>
          <a:ext cx="0" cy="0"/>
          <a:chOff x="0" y="0"/>
          <a:chExt cx="0" cy="0"/>
        </a:xfrm>
      </p:grpSpPr>
      <p:sp>
        <p:nvSpPr>
          <p:cNvPr id="1049729" name="Rectangle 2"/>
          <p:cNvSpPr>
            <a:spLocks noGrp="1" noChangeArrowheads="1"/>
          </p:cNvSpPr>
          <p:nvPr>
            <p:ph type="title"/>
          </p:nvPr>
        </p:nvSpPr>
        <p:spPr/>
        <p:txBody>
          <a:bodyPr/>
          <a:p>
            <a:pPr rtl="1"/>
            <a:r>
              <a:rPr b="1" sz="4000" lang="fa-IR"/>
              <a:t>دهکها</a:t>
            </a:r>
            <a:endParaRPr b="1" sz="4000" lang="en-US"/>
          </a:p>
        </p:txBody>
      </p:sp>
      <p:sp>
        <p:nvSpPr>
          <p:cNvPr id="1049730" name="Rectangle 3"/>
          <p:cNvSpPr>
            <a:spLocks noGrp="1" noChangeArrowheads="1"/>
          </p:cNvSpPr>
          <p:nvPr>
            <p:ph type="body" idx="1"/>
          </p:nvPr>
        </p:nvSpPr>
        <p:spPr>
          <a:xfrm>
            <a:off x="457200" y="1600200"/>
            <a:ext cx="8229600" cy="1676400"/>
          </a:xfrm>
        </p:spPr>
        <p:txBody>
          <a:bodyPr/>
          <a:p>
            <a:pPr algn="r" rtl="1">
              <a:buFont typeface="Wingdings" pitchFamily="2" charset="2"/>
              <a:buNone/>
            </a:pPr>
            <a:r>
              <a:rPr b="1" lang="fa-IR"/>
              <a:t>   دهکها نقاطی هستند که توزیع را به ده قسمت مساوی تقسیم می کنند . بنابراین در هر توزیع 9 دهک وجود دارد.</a:t>
            </a:r>
            <a:endParaRPr b="1" lang="en-US"/>
          </a:p>
        </p:txBody>
      </p:sp>
      <p:grpSp>
        <p:nvGrpSpPr>
          <p:cNvPr id="779" name="Group 4"/>
          <p:cNvGrpSpPr/>
          <p:nvPr/>
        </p:nvGrpSpPr>
        <p:grpSpPr bwMode="auto">
          <a:xfrm>
            <a:off x="990600" y="3505200"/>
            <a:ext cx="7273925" cy="879475"/>
            <a:chOff x="431" y="663"/>
            <a:chExt cx="4582" cy="554"/>
          </a:xfrm>
        </p:grpSpPr>
        <p:grpSp>
          <p:nvGrpSpPr>
            <p:cNvPr id="780" name="Group 5"/>
            <p:cNvGrpSpPr/>
            <p:nvPr/>
          </p:nvGrpSpPr>
          <p:grpSpPr bwMode="auto">
            <a:xfrm>
              <a:off x="431" y="663"/>
              <a:ext cx="4582" cy="136"/>
              <a:chOff x="521" y="1479"/>
              <a:chExt cx="1587" cy="182"/>
            </a:xfrm>
          </p:grpSpPr>
          <p:sp>
            <p:nvSpPr>
              <p:cNvPr id="1049731" name="Line 6"/>
              <p:cNvSpPr>
                <a:spLocks noChangeShapeType="1"/>
              </p:cNvSpPr>
              <p:nvPr/>
            </p:nvSpPr>
            <p:spPr bwMode="auto">
              <a:xfrm>
                <a:off x="521" y="1570"/>
                <a:ext cx="1587" cy="0"/>
              </a:xfrm>
              <a:prstGeom prst="line"/>
              <a:noFill/>
              <a:ln w="57150">
                <a:solidFill>
                  <a:schemeClr val="tx1"/>
                </a:solidFill>
                <a:round/>
                <a:headEnd/>
                <a:tailEnd type="triangle" w="med" len="med"/>
              </a:ln>
              <a:effectLst/>
            </p:spPr>
            <p:txBody>
              <a:bodyPr/>
              <a:p>
                <a:endParaRPr lang="en-US"/>
              </a:p>
            </p:txBody>
          </p:sp>
          <p:sp>
            <p:nvSpPr>
              <p:cNvPr id="1049732" name="Line 7"/>
              <p:cNvSpPr>
                <a:spLocks noChangeShapeType="1"/>
              </p:cNvSpPr>
              <p:nvPr/>
            </p:nvSpPr>
            <p:spPr bwMode="auto">
              <a:xfrm>
                <a:off x="703" y="1479"/>
                <a:ext cx="0" cy="182"/>
              </a:xfrm>
              <a:prstGeom prst="line"/>
              <a:noFill/>
              <a:ln w="9525">
                <a:solidFill>
                  <a:schemeClr val="tx1"/>
                </a:solidFill>
                <a:round/>
                <a:headEnd/>
                <a:tailEnd/>
              </a:ln>
              <a:effectLst/>
            </p:spPr>
            <p:txBody>
              <a:bodyPr/>
              <a:p>
                <a:endParaRPr lang="en-US"/>
              </a:p>
            </p:txBody>
          </p:sp>
          <p:sp>
            <p:nvSpPr>
              <p:cNvPr id="1049733" name="Line 8"/>
              <p:cNvSpPr>
                <a:spLocks noChangeShapeType="1"/>
              </p:cNvSpPr>
              <p:nvPr/>
            </p:nvSpPr>
            <p:spPr bwMode="auto">
              <a:xfrm>
                <a:off x="839" y="1479"/>
                <a:ext cx="0" cy="182"/>
              </a:xfrm>
              <a:prstGeom prst="line"/>
              <a:noFill/>
              <a:ln w="9525">
                <a:solidFill>
                  <a:schemeClr val="tx1"/>
                </a:solidFill>
                <a:round/>
                <a:headEnd/>
                <a:tailEnd/>
              </a:ln>
              <a:effectLst/>
            </p:spPr>
            <p:txBody>
              <a:bodyPr/>
              <a:p>
                <a:endParaRPr lang="en-US"/>
              </a:p>
            </p:txBody>
          </p:sp>
          <p:sp>
            <p:nvSpPr>
              <p:cNvPr id="1049734" name="Line 9"/>
              <p:cNvSpPr>
                <a:spLocks noChangeShapeType="1"/>
              </p:cNvSpPr>
              <p:nvPr/>
            </p:nvSpPr>
            <p:spPr bwMode="auto">
              <a:xfrm>
                <a:off x="975" y="1479"/>
                <a:ext cx="0" cy="182"/>
              </a:xfrm>
              <a:prstGeom prst="line"/>
              <a:noFill/>
              <a:ln w="9525">
                <a:solidFill>
                  <a:schemeClr val="tx1"/>
                </a:solidFill>
                <a:round/>
                <a:headEnd/>
                <a:tailEnd/>
              </a:ln>
              <a:effectLst/>
            </p:spPr>
            <p:txBody>
              <a:bodyPr/>
              <a:p>
                <a:endParaRPr lang="en-US"/>
              </a:p>
            </p:txBody>
          </p:sp>
          <p:sp>
            <p:nvSpPr>
              <p:cNvPr id="1049735" name="Line 10"/>
              <p:cNvSpPr>
                <a:spLocks noChangeShapeType="1"/>
              </p:cNvSpPr>
              <p:nvPr/>
            </p:nvSpPr>
            <p:spPr bwMode="auto">
              <a:xfrm>
                <a:off x="1111" y="1479"/>
                <a:ext cx="0" cy="182"/>
              </a:xfrm>
              <a:prstGeom prst="line"/>
              <a:noFill/>
              <a:ln w="9525">
                <a:solidFill>
                  <a:schemeClr val="tx1"/>
                </a:solidFill>
                <a:round/>
                <a:headEnd/>
                <a:tailEnd/>
              </a:ln>
              <a:effectLst/>
            </p:spPr>
            <p:txBody>
              <a:bodyPr/>
              <a:p>
                <a:endParaRPr lang="en-US"/>
              </a:p>
            </p:txBody>
          </p:sp>
          <p:sp>
            <p:nvSpPr>
              <p:cNvPr id="1049736" name="Line 11"/>
              <p:cNvSpPr>
                <a:spLocks noChangeShapeType="1"/>
              </p:cNvSpPr>
              <p:nvPr/>
            </p:nvSpPr>
            <p:spPr bwMode="auto">
              <a:xfrm>
                <a:off x="1247" y="1479"/>
                <a:ext cx="0" cy="182"/>
              </a:xfrm>
              <a:prstGeom prst="line"/>
              <a:noFill/>
              <a:ln w="9525">
                <a:solidFill>
                  <a:schemeClr val="tx1"/>
                </a:solidFill>
                <a:round/>
                <a:headEnd/>
                <a:tailEnd/>
              </a:ln>
              <a:effectLst/>
            </p:spPr>
            <p:txBody>
              <a:bodyPr/>
              <a:p>
                <a:endParaRPr lang="en-US"/>
              </a:p>
            </p:txBody>
          </p:sp>
          <p:sp>
            <p:nvSpPr>
              <p:cNvPr id="1049737" name="Line 12"/>
              <p:cNvSpPr>
                <a:spLocks noChangeShapeType="1"/>
              </p:cNvSpPr>
              <p:nvPr/>
            </p:nvSpPr>
            <p:spPr bwMode="auto">
              <a:xfrm>
                <a:off x="1383" y="1479"/>
                <a:ext cx="0" cy="182"/>
              </a:xfrm>
              <a:prstGeom prst="line"/>
              <a:noFill/>
              <a:ln w="9525">
                <a:solidFill>
                  <a:schemeClr val="tx1"/>
                </a:solidFill>
                <a:round/>
                <a:headEnd/>
                <a:tailEnd/>
              </a:ln>
              <a:effectLst/>
            </p:spPr>
            <p:txBody>
              <a:bodyPr/>
              <a:p>
                <a:endParaRPr lang="en-US"/>
              </a:p>
            </p:txBody>
          </p:sp>
          <p:sp>
            <p:nvSpPr>
              <p:cNvPr id="1049738" name="Line 13"/>
              <p:cNvSpPr>
                <a:spLocks noChangeShapeType="1"/>
              </p:cNvSpPr>
              <p:nvPr/>
            </p:nvSpPr>
            <p:spPr bwMode="auto">
              <a:xfrm>
                <a:off x="1519" y="1479"/>
                <a:ext cx="0" cy="182"/>
              </a:xfrm>
              <a:prstGeom prst="line"/>
              <a:noFill/>
              <a:ln w="9525">
                <a:solidFill>
                  <a:schemeClr val="tx1"/>
                </a:solidFill>
                <a:round/>
                <a:headEnd/>
                <a:tailEnd/>
              </a:ln>
              <a:effectLst/>
            </p:spPr>
            <p:txBody>
              <a:bodyPr/>
              <a:p>
                <a:endParaRPr lang="en-US"/>
              </a:p>
            </p:txBody>
          </p:sp>
          <p:sp>
            <p:nvSpPr>
              <p:cNvPr id="1049739" name="Line 14"/>
              <p:cNvSpPr>
                <a:spLocks noChangeShapeType="1"/>
              </p:cNvSpPr>
              <p:nvPr/>
            </p:nvSpPr>
            <p:spPr bwMode="auto">
              <a:xfrm>
                <a:off x="1655" y="1479"/>
                <a:ext cx="0" cy="182"/>
              </a:xfrm>
              <a:prstGeom prst="line"/>
              <a:noFill/>
              <a:ln w="9525">
                <a:solidFill>
                  <a:schemeClr val="tx1"/>
                </a:solidFill>
                <a:round/>
                <a:headEnd/>
                <a:tailEnd/>
              </a:ln>
              <a:effectLst/>
            </p:spPr>
            <p:txBody>
              <a:bodyPr/>
              <a:p>
                <a:endParaRPr lang="en-US"/>
              </a:p>
            </p:txBody>
          </p:sp>
          <p:sp>
            <p:nvSpPr>
              <p:cNvPr id="1049740" name="Line 15"/>
              <p:cNvSpPr>
                <a:spLocks noChangeShapeType="1"/>
              </p:cNvSpPr>
              <p:nvPr/>
            </p:nvSpPr>
            <p:spPr bwMode="auto">
              <a:xfrm>
                <a:off x="1791" y="1479"/>
                <a:ext cx="0" cy="182"/>
              </a:xfrm>
              <a:prstGeom prst="line"/>
              <a:noFill/>
              <a:ln w="9525">
                <a:solidFill>
                  <a:schemeClr val="tx1"/>
                </a:solidFill>
                <a:round/>
                <a:headEnd/>
                <a:tailEnd/>
              </a:ln>
              <a:effectLst/>
            </p:spPr>
            <p:txBody>
              <a:bodyPr/>
              <a:p>
                <a:endParaRPr lang="en-US"/>
              </a:p>
            </p:txBody>
          </p:sp>
        </p:grpSp>
        <p:sp>
          <p:nvSpPr>
            <p:cNvPr id="1049741" name="Text Box 16"/>
            <p:cNvSpPr txBox="1">
              <a:spLocks noChangeArrowheads="1"/>
            </p:cNvSpPr>
            <p:nvPr/>
          </p:nvSpPr>
          <p:spPr bwMode="auto">
            <a:xfrm>
              <a:off x="794" y="890"/>
              <a:ext cx="3946" cy="327"/>
            </a:xfrm>
            <a:prstGeom prst="rect"/>
            <a:noFill/>
            <a:ln w="9525">
              <a:noFill/>
              <a:miter lim="800000"/>
              <a:headEnd/>
              <a:tailEnd/>
            </a:ln>
            <a:effectLst/>
          </p:spPr>
          <p:txBody>
            <a:bodyPr>
              <a:spAutoFit/>
            </a:bodyPr>
            <a:p>
              <a:pPr>
                <a:spcBef>
                  <a:spcPct val="50000"/>
                </a:spcBef>
              </a:pPr>
              <a:r>
                <a:rPr b="1" sz="2800" lang="en-US">
                  <a:latin typeface="Arial" charset="0"/>
                  <a:cs typeface="B Zar" pitchFamily="2" charset="-78"/>
                </a:rPr>
                <a:t>D1  D2  D3  D4  D5  D6  D7  D8  D9 </a:t>
              </a:r>
            </a:p>
          </p:txBody>
        </p:sp>
      </p:grpSp>
      <p:sp>
        <p:nvSpPr>
          <p:cNvPr id="1049742" name="Rectangle 17"/>
          <p:cNvSpPr>
            <a:spLocks noChangeArrowheads="1"/>
          </p:cNvSpPr>
          <p:nvPr/>
        </p:nvSpPr>
        <p:spPr bwMode="auto">
          <a:xfrm>
            <a:off x="0" y="3319463"/>
            <a:ext cx="9144000" cy="0"/>
          </a:xfrm>
          <a:prstGeom prst="rect"/>
          <a:noFill/>
          <a:ln w="9525">
            <a:noFill/>
            <a:miter lim="800000"/>
            <a:headEnd/>
            <a:tailEnd/>
          </a:ln>
          <a:effectLst/>
        </p:spPr>
        <p:txBody>
          <a:bodyPr anchor="ctr" wrap="none">
            <a:spAutoFit/>
          </a:bodyPr>
          <a:p>
            <a:endParaRPr lang="en-US"/>
          </a:p>
        </p:txBody>
      </p:sp>
      <p:graphicFrame>
        <p:nvGraphicFramePr>
          <p:cNvPr id="4194475" name="Object 18"/>
          <p:cNvGraphicFramePr>
            <a:graphicFrameLocks noChangeAspect="1"/>
          </p:cNvGraphicFramePr>
          <p:nvPr/>
        </p:nvGraphicFramePr>
        <p:xfrm>
          <a:off x="2971800" y="4953000"/>
          <a:ext cx="1295400" cy="609600"/>
        </p:xfrm>
        <a:graphic>
          <a:graphicData uri="http://schemas.openxmlformats.org/presentationml/2006/ole">
            <mc:AlternateContent xmlns:mc="http://schemas.openxmlformats.org/markup-compatibility/2006">
              <mc:Choice xmlns:v="urn:schemas-microsoft-com:vml" Requires="v">
                <p:oleObj name="Equation" r:id="rId1" spid="_x0000_s325667" imgH="215806" imgW="507780" progId="Equation.3">
                  <p:embed/>
                </p:oleObj>
              </mc:Choice>
              <mc:Fallback>
                <p:oleObj name="Equation" r:id="rId1" imgH="215806" imgW="507780" progId="Equation.3">
                  <p:embed/>
                  <p:pic>
                    <p:nvPicPr>
                      <p:cNvPr id="2097303" name="Picture 18"/>
                      <p:cNvPicPr>
                        <a:picLocks noChangeAspect="1" noChangeArrowheads="1"/>
                      </p:cNvPicPr>
                      <p:nvPr/>
                    </p:nvPicPr>
                    <p:blipFill>
                      <a:blip xmlns:r="http://schemas.openxmlformats.org/officeDocument/2006/relationships" r:embed="rId2">
                        <a:lum bright="100000"/>
                      </a:blip>
                      <a:srcRect/>
                      <a:stretch>
                        <a:fillRect/>
                      </a:stretch>
                    </p:blipFill>
                    <p:spPr bwMode="auto">
                      <a:xfrm>
                        <a:off x="2971800" y="4953000"/>
                        <a:ext cx="1295400" cy="609600"/>
                      </a:xfrm>
                      <a:prstGeom prst="rect"/>
                      <a:noFill/>
                    </p:spPr>
                  </p:pic>
                </p:oleObj>
              </mc:Fallback>
            </mc:AlternateContent>
          </a:graphicData>
        </a:graphic>
      </p:graphicFrame>
      <p:sp>
        <p:nvSpPr>
          <p:cNvPr id="1049743" name="Rectangle 19"/>
          <p:cNvSpPr>
            <a:spLocks noChangeArrowheads="1"/>
          </p:cNvSpPr>
          <p:nvPr/>
        </p:nvSpPr>
        <p:spPr bwMode="auto">
          <a:xfrm>
            <a:off x="0" y="3319463"/>
            <a:ext cx="9144000" cy="0"/>
          </a:xfrm>
          <a:prstGeom prst="rect"/>
          <a:noFill/>
          <a:ln w="9525">
            <a:noFill/>
            <a:miter lim="800000"/>
            <a:headEnd/>
            <a:tailEnd/>
          </a:ln>
          <a:effectLst/>
        </p:spPr>
        <p:txBody>
          <a:bodyPr anchor="ctr" wrap="none">
            <a:spAutoFit/>
          </a:bodyPr>
          <a:p>
            <a:endParaRPr lang="en-US"/>
          </a:p>
        </p:txBody>
      </p:sp>
      <p:graphicFrame>
        <p:nvGraphicFramePr>
          <p:cNvPr id="4194476" name="Object 20"/>
          <p:cNvGraphicFramePr>
            <a:graphicFrameLocks noChangeAspect="1"/>
          </p:cNvGraphicFramePr>
          <p:nvPr/>
        </p:nvGraphicFramePr>
        <p:xfrm>
          <a:off x="5105400" y="4953000"/>
          <a:ext cx="1295400" cy="609600"/>
        </p:xfrm>
        <a:graphic>
          <a:graphicData uri="http://schemas.openxmlformats.org/presentationml/2006/ole">
            <mc:AlternateContent xmlns:mc="http://schemas.openxmlformats.org/markup-compatibility/2006">
              <mc:Choice xmlns:v="urn:schemas-microsoft-com:vml" Requires="v">
                <p:oleObj name="Equation" r:id="rId3" spid="_x0000_s325668" imgH="215806" imgW="520474" progId="Equation.3">
                  <p:embed/>
                </p:oleObj>
              </mc:Choice>
              <mc:Fallback>
                <p:oleObj name="Equation" r:id="rId3" imgH="215806" imgW="520474" progId="Equation.3">
                  <p:embed/>
                  <p:pic>
                    <p:nvPicPr>
                      <p:cNvPr id="2097304" name="Picture 20"/>
                      <p:cNvPicPr>
                        <a:picLocks noChangeAspect="1" noChangeArrowheads="1"/>
                      </p:cNvPicPr>
                      <p:nvPr/>
                    </p:nvPicPr>
                    <p:blipFill>
                      <a:blip xmlns:r="http://schemas.openxmlformats.org/officeDocument/2006/relationships" r:embed="rId4">
                        <a:lum bright="100000"/>
                      </a:blip>
                      <a:srcRect/>
                      <a:stretch>
                        <a:fillRect/>
                      </a:stretch>
                    </p:blipFill>
                    <p:spPr bwMode="auto">
                      <a:xfrm>
                        <a:off x="5105400" y="4953000"/>
                        <a:ext cx="1295400" cy="609600"/>
                      </a:xfrm>
                      <a:prstGeom prst="rect"/>
                      <a:noFill/>
                    </p:spPr>
                  </p:pic>
                </p:oleObj>
              </mc:Fallback>
            </mc:AlternateContent>
          </a:graphicData>
        </a:graphic>
      </p:graphicFrame>
      <p:sp>
        <p:nvSpPr>
          <p:cNvPr id="1049744" name="Rectangle 21"/>
          <p:cNvSpPr>
            <a:spLocks noChangeArrowheads="1"/>
          </p:cNvSpPr>
          <p:nvPr/>
        </p:nvSpPr>
        <p:spPr bwMode="auto">
          <a:xfrm>
            <a:off x="6934200" y="4800600"/>
            <a:ext cx="1250950" cy="579438"/>
          </a:xfrm>
          <a:prstGeom prst="rect"/>
          <a:noFill/>
          <a:ln w="9525">
            <a:noFill/>
            <a:miter lim="800000"/>
            <a:headEnd/>
            <a:tailEnd/>
          </a:ln>
          <a:effectLst/>
        </p:spPr>
        <p:txBody>
          <a:bodyPr anchor="ctr">
            <a:spAutoFit/>
          </a:bodyPr>
          <a:p>
            <a:pPr algn="r" rtl="1">
              <a:tabLst>
                <a:tab algn="l" pos="1341438"/>
              </a:tabLst>
            </a:pPr>
            <a:r>
              <a:rPr b="1" sz="3200" lang="fa-IR"/>
              <a:t>نکته</a:t>
            </a:r>
            <a:r>
              <a:rPr b="1" sz="3200" lang="en-US"/>
              <a:t> :</a:t>
            </a:r>
          </a:p>
        </p:txBody>
      </p:sp>
      <p:sp>
        <p:nvSpPr>
          <p:cNvPr id="1049745" name="Rectangle 22"/>
          <p:cNvSpPr>
            <a:spLocks noChangeArrowheads="1"/>
          </p:cNvSpPr>
          <p:nvPr/>
        </p:nvSpPr>
        <p:spPr bwMode="auto">
          <a:xfrm>
            <a:off x="1828800" y="4953000"/>
            <a:ext cx="811213" cy="579438"/>
          </a:xfrm>
          <a:prstGeom prst="rect"/>
          <a:noFill/>
          <a:ln w="9525">
            <a:noFill/>
            <a:miter lim="800000"/>
            <a:headEnd/>
            <a:tailEnd/>
          </a:ln>
          <a:effectLst/>
        </p:spPr>
        <p:txBody>
          <a:bodyPr anchor="ctr" wrap="none">
            <a:spAutoFit/>
          </a:bodyPr>
          <a:p>
            <a:pPr algn="r" rtl="1">
              <a:tabLst>
                <a:tab algn="l" pos="1341438"/>
              </a:tabLst>
            </a:pPr>
            <a:r>
              <a:rPr b="1" sz="3200" lang="fa-IR"/>
              <a:t>و</a:t>
            </a:r>
            <a:r>
              <a:rPr b="1" sz="3200" lang="en-US"/>
              <a:t>...</a:t>
            </a:r>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779"/>
                                        </p:tgtEl>
                                        <p:attrNameLst>
                                          <p:attrName>style.visibility</p:attrName>
                                        </p:attrNameLst>
                                      </p:cBhvr>
                                      <p:to>
                                        <p:strVal val="visible"/>
                                      </p:to>
                                    </p:set>
                                    <p:anim calcmode="lin" valueType="num">
                                      <p:cBhvr>
                                        <p:cTn dur="1000" fill="hold" id="7"/>
                                        <p:tgtEl>
                                          <p:spTgt spid="779"/>
                                        </p:tgtEl>
                                        <p:attrNameLst>
                                          <p:attrName>ppt_w</p:attrName>
                                        </p:attrNameLst>
                                      </p:cBhvr>
                                      <p:tavLst>
                                        <p:tav tm="0">
                                          <p:val>
                                            <p:fltVal val="0.0"/>
                                          </p:val>
                                        </p:tav>
                                        <p:tav tm="100000">
                                          <p:val>
                                            <p:strVal val="#ppt_w"/>
                                          </p:val>
                                        </p:tav>
                                      </p:tavLst>
                                    </p:anim>
                                    <p:anim calcmode="lin" valueType="num">
                                      <p:cBhvr>
                                        <p:cTn dur="1000" fill="hold" id="8"/>
                                        <p:tgtEl>
                                          <p:spTgt spid="779"/>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475"/>
                                        </p:tgtEl>
                                        <p:attrNameLst>
                                          <p:attrName>style.visibility</p:attrName>
                                        </p:attrNameLst>
                                      </p:cBhvr>
                                      <p:to>
                                        <p:strVal val="visible"/>
                                      </p:to>
                                    </p:set>
                                    <p:anim calcmode="lin" valueType="num">
                                      <p:cBhvr>
                                        <p:cTn dur="1000" fill="hold" id="11"/>
                                        <p:tgtEl>
                                          <p:spTgt spid="4194475"/>
                                        </p:tgtEl>
                                        <p:attrNameLst>
                                          <p:attrName>ppt_w</p:attrName>
                                        </p:attrNameLst>
                                      </p:cBhvr>
                                      <p:tavLst>
                                        <p:tav tm="0">
                                          <p:val>
                                            <p:fltVal val="0.0"/>
                                          </p:val>
                                        </p:tav>
                                        <p:tav tm="100000">
                                          <p:val>
                                            <p:strVal val="#ppt_w"/>
                                          </p:val>
                                        </p:tav>
                                      </p:tavLst>
                                    </p:anim>
                                    <p:anim calcmode="lin" valueType="num">
                                      <p:cBhvr>
                                        <p:cTn dur="1000" fill="hold" id="12"/>
                                        <p:tgtEl>
                                          <p:spTgt spid="4194475"/>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476"/>
                                        </p:tgtEl>
                                        <p:attrNameLst>
                                          <p:attrName>style.visibility</p:attrName>
                                        </p:attrNameLst>
                                      </p:cBhvr>
                                      <p:to>
                                        <p:strVal val="visible"/>
                                      </p:to>
                                    </p:set>
                                    <p:anim calcmode="lin" valueType="num">
                                      <p:cBhvr>
                                        <p:cTn dur="1000" fill="hold" id="15"/>
                                        <p:tgtEl>
                                          <p:spTgt spid="4194476"/>
                                        </p:tgtEl>
                                        <p:attrNameLst>
                                          <p:attrName>ppt_w</p:attrName>
                                        </p:attrNameLst>
                                      </p:cBhvr>
                                      <p:tavLst>
                                        <p:tav tm="0">
                                          <p:val>
                                            <p:fltVal val="0.0"/>
                                          </p:val>
                                        </p:tav>
                                        <p:tav tm="100000">
                                          <p:val>
                                            <p:strVal val="#ppt_w"/>
                                          </p:val>
                                        </p:tav>
                                      </p:tavLst>
                                    </p:anim>
                                    <p:anim calcmode="lin" valueType="num">
                                      <p:cBhvr>
                                        <p:cTn dur="1000" fill="hold" id="16"/>
                                        <p:tgtEl>
                                          <p:spTgt spid="4194476"/>
                                        </p:tgtEl>
                                        <p:attrNameLst>
                                          <p:attrName>ppt_h</p:attrName>
                                        </p:attrNameLst>
                                      </p:cBhvr>
                                      <p:tavLst>
                                        <p:tav tm="0">
                                          <p:val>
                                            <p:fltVal val="0.0"/>
                                          </p:val>
                                        </p:tav>
                                        <p:tav tm="100000">
                                          <p:val>
                                            <p:strVal val="#ppt_h"/>
                                          </p:val>
                                        </p:tav>
                                      </p:tavLst>
                                    </p:anim>
                                  </p:childTnLst>
                                </p:cTn>
                              </p:par>
                              <p:par>
                                <p:cTn fill="hold" grpId="0" id="17" nodeType="withEffect" presetClass="entr" presetID="23" presetSubtype="16">
                                  <p:stCondLst>
                                    <p:cond delay="0"/>
                                  </p:stCondLst>
                                  <p:childTnLst>
                                    <p:set>
                                      <p:cBhvr>
                                        <p:cTn dur="1" fill="hold" id="18">
                                          <p:stCondLst>
                                            <p:cond delay="0"/>
                                          </p:stCondLst>
                                        </p:cTn>
                                        <p:tgtEl>
                                          <p:spTgt spid="1049744"/>
                                        </p:tgtEl>
                                        <p:attrNameLst>
                                          <p:attrName>style.visibility</p:attrName>
                                        </p:attrNameLst>
                                      </p:cBhvr>
                                      <p:to>
                                        <p:strVal val="visible"/>
                                      </p:to>
                                    </p:set>
                                    <p:anim calcmode="lin" valueType="num">
                                      <p:cBhvr>
                                        <p:cTn dur="1000" fill="hold" id="19"/>
                                        <p:tgtEl>
                                          <p:spTgt spid="1049744"/>
                                        </p:tgtEl>
                                        <p:attrNameLst>
                                          <p:attrName>ppt_w</p:attrName>
                                        </p:attrNameLst>
                                      </p:cBhvr>
                                      <p:tavLst>
                                        <p:tav tm="0">
                                          <p:val>
                                            <p:fltVal val="0.0"/>
                                          </p:val>
                                        </p:tav>
                                        <p:tav tm="100000">
                                          <p:val>
                                            <p:strVal val="#ppt_w"/>
                                          </p:val>
                                        </p:tav>
                                      </p:tavLst>
                                    </p:anim>
                                    <p:anim calcmode="lin" valueType="num">
                                      <p:cBhvr>
                                        <p:cTn dur="1000" fill="hold" id="20"/>
                                        <p:tgtEl>
                                          <p:spTgt spid="1049744"/>
                                        </p:tgtEl>
                                        <p:attrNameLst>
                                          <p:attrName>ppt_h</p:attrName>
                                        </p:attrNameLst>
                                      </p:cBhvr>
                                      <p:tavLst>
                                        <p:tav tm="0">
                                          <p:val>
                                            <p:fltVal val="0.0"/>
                                          </p:val>
                                        </p:tav>
                                        <p:tav tm="100000">
                                          <p:val>
                                            <p:strVal val="#ppt_h"/>
                                          </p:val>
                                        </p:tav>
                                      </p:tavLst>
                                    </p:anim>
                                  </p:childTnLst>
                                </p:cTn>
                              </p:par>
                              <p:par>
                                <p:cTn fill="hold" grpId="0" id="21" nodeType="withEffect" presetClass="entr" presetID="23" presetSubtype="16">
                                  <p:stCondLst>
                                    <p:cond delay="0"/>
                                  </p:stCondLst>
                                  <p:childTnLst>
                                    <p:set>
                                      <p:cBhvr>
                                        <p:cTn dur="1" fill="hold" id="22">
                                          <p:stCondLst>
                                            <p:cond delay="0"/>
                                          </p:stCondLst>
                                        </p:cTn>
                                        <p:tgtEl>
                                          <p:spTgt spid="1049745"/>
                                        </p:tgtEl>
                                        <p:attrNameLst>
                                          <p:attrName>style.visibility</p:attrName>
                                        </p:attrNameLst>
                                      </p:cBhvr>
                                      <p:to>
                                        <p:strVal val="visible"/>
                                      </p:to>
                                    </p:set>
                                    <p:anim calcmode="lin" valueType="num">
                                      <p:cBhvr>
                                        <p:cTn dur="1000" fill="hold" id="23"/>
                                        <p:tgtEl>
                                          <p:spTgt spid="1049745"/>
                                        </p:tgtEl>
                                        <p:attrNameLst>
                                          <p:attrName>ppt_w</p:attrName>
                                        </p:attrNameLst>
                                      </p:cBhvr>
                                      <p:tavLst>
                                        <p:tav tm="0">
                                          <p:val>
                                            <p:fltVal val="0.0"/>
                                          </p:val>
                                        </p:tav>
                                        <p:tav tm="100000">
                                          <p:val>
                                            <p:strVal val="#ppt_w"/>
                                          </p:val>
                                        </p:tav>
                                      </p:tavLst>
                                    </p:anim>
                                    <p:anim calcmode="lin" valueType="num">
                                      <p:cBhvr>
                                        <p:cTn dur="1000" fill="hold" id="24"/>
                                        <p:tgtEl>
                                          <p:spTgt spid="1049745"/>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44" grpId="0"/>
      <p:bldP spid="1049745"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783" name=""/>
        <p:cNvGrpSpPr/>
        <p:nvPr/>
      </p:nvGrpSpPr>
      <p:grpSpPr>
        <a:xfrm>
          <a:off x="0" y="0"/>
          <a:ext cx="0" cy="0"/>
          <a:chOff x="0" y="0"/>
          <a:chExt cx="0" cy="0"/>
        </a:xfrm>
      </p:grpSpPr>
      <p:sp>
        <p:nvSpPr>
          <p:cNvPr id="1049749" name="Rectangle 2"/>
          <p:cNvSpPr>
            <a:spLocks noGrp="1" noChangeArrowheads="1"/>
          </p:cNvSpPr>
          <p:nvPr>
            <p:ph type="title"/>
          </p:nvPr>
        </p:nvSpPr>
        <p:spPr>
          <a:xfrm>
            <a:off x="457200" y="457200"/>
            <a:ext cx="8229600" cy="1139825"/>
          </a:xfrm>
        </p:spPr>
        <p:txBody>
          <a:bodyPr/>
          <a:p>
            <a:pPr rtl="1"/>
            <a:r>
              <a:rPr b="1" sz="4000" lang="fa-IR"/>
              <a:t>نمره های استاندارد</a:t>
            </a:r>
            <a:endParaRPr b="1" sz="4000" lang="en-US"/>
          </a:p>
        </p:txBody>
      </p:sp>
      <p:sp>
        <p:nvSpPr>
          <p:cNvPr id="1049750" name="Rectangle 3"/>
          <p:cNvSpPr>
            <a:spLocks noGrp="1" noChangeArrowheads="1"/>
          </p:cNvSpPr>
          <p:nvPr>
            <p:ph type="body" idx="1"/>
          </p:nvPr>
        </p:nvSpPr>
        <p:spPr>
          <a:xfrm>
            <a:off x="457200" y="1981200"/>
            <a:ext cx="8229600" cy="3429000"/>
          </a:xfrm>
        </p:spPr>
        <p:txBody>
          <a:bodyPr/>
          <a:p>
            <a:pPr algn="just" rtl="1">
              <a:buFont typeface="Wingdings" pitchFamily="2" charset="2"/>
              <a:buNone/>
            </a:pPr>
            <a:r>
              <a:rPr b="1" lang="fa-IR"/>
              <a:t>   از طریق رتبه درصدی نمی توان مشخص کرد که نمره یک فرد تا چه اندازه از نمره افراد دیگر بهتر است. بعلاوه تغییر جزئی در نمره های درصدی خیلی بالا یا پایین موجب اختلاف در نمره های خام می شود لذا نمره های استاندارد ملاک خوبی برای نشان دادن وضعیت افراد یا نمره ها نسبت به میانگین هستند. </a:t>
            </a:r>
            <a:endParaRPr b="1" lang="en-US"/>
          </a:p>
        </p:txBody>
      </p:sp>
    </p:spTree>
  </p:cSld>
  <p:clrMapOvr>
    <a:masterClrMapping/>
  </p:clrMapOvr>
  <p:transition xmlns:p14="http://schemas.microsoft.com/office/powerpoint/2010/main" spd="med"/>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311" name=""/>
        <p:cNvGrpSpPr/>
        <p:nvPr/>
      </p:nvGrpSpPr>
      <p:grpSpPr>
        <a:xfrm>
          <a:off x="0" y="0"/>
          <a:ext cx="0" cy="0"/>
          <a:chOff x="0" y="0"/>
          <a:chExt cx="0" cy="0"/>
        </a:xfrm>
      </p:grpSpPr>
      <p:sp>
        <p:nvSpPr>
          <p:cNvPr id="1048731" name="Rectangle 2"/>
          <p:cNvSpPr>
            <a:spLocks noGrp="1" noChangeArrowheads="1"/>
          </p:cNvSpPr>
          <p:nvPr>
            <p:ph type="title"/>
          </p:nvPr>
        </p:nvSpPr>
        <p:spPr>
          <a:xfrm>
            <a:off x="457200" y="762000"/>
            <a:ext cx="8229600" cy="4114800"/>
          </a:xfrm>
        </p:spPr>
        <p:txBody>
          <a:bodyPr/>
          <a:p>
            <a:pPr algn="just" rtl="1"/>
            <a:r>
              <a:rPr b="1" sz="3200" lang="fa-IR"/>
              <a:t>در کل آمار استنباطی سهم عمده ای در پژوهش دارد که از آن به عنوان علم تصمیم گیری عاقلانه با استفاده از اطلاعاتی که کامل نیستند نام برده می شود. برای پی بردن به اختلاف بین آمار توصیفی و استنباطی بحث درمورد جامعه و نمونه ضروری است.</a:t>
            </a:r>
            <a:endParaRPr b="1" sz="3200" lang="en-US"/>
          </a:p>
        </p:txBody>
      </p:sp>
    </p:spTree>
  </p:cSld>
  <p:clrMapOvr>
    <a:masterClrMapping/>
  </p:clrMapOvr>
  <p:transition xmlns:p14="http://schemas.microsoft.com/office/powerpoint/2010/main" spd="med"/>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786" name=""/>
        <p:cNvGrpSpPr/>
        <p:nvPr/>
      </p:nvGrpSpPr>
      <p:grpSpPr>
        <a:xfrm>
          <a:off x="0" y="0"/>
          <a:ext cx="0" cy="0"/>
          <a:chOff x="0" y="0"/>
          <a:chExt cx="0" cy="0"/>
        </a:xfrm>
      </p:grpSpPr>
      <p:sp>
        <p:nvSpPr>
          <p:cNvPr id="1049754" name="Rectangle 2"/>
          <p:cNvSpPr>
            <a:spLocks noGrp="1" noChangeArrowheads="1"/>
          </p:cNvSpPr>
          <p:nvPr>
            <p:ph type="title"/>
          </p:nvPr>
        </p:nvSpPr>
        <p:spPr>
          <a:xfrm>
            <a:off x="533400" y="1066800"/>
            <a:ext cx="8229600" cy="4343400"/>
          </a:xfrm>
        </p:spPr>
        <p:txBody>
          <a:bodyPr/>
          <a:p>
            <a:pPr algn="r" rtl="1"/>
            <a:r>
              <a:rPr b="1" sz="3200" lang="fa-IR"/>
              <a:t>نکته: نمره های استاندارد نشان می دهند که یک نمره در چه محلی در بالا یا پایین میانگین واقع شده اند.</a:t>
            </a:r>
            <a:br>
              <a:rPr b="1" sz="3200" lang="fa-IR"/>
            </a:br>
            <a:r>
              <a:rPr b="1" sz="3200" lang="fa-IR"/>
              <a:t/>
            </a:r>
            <a:br>
              <a:rPr b="1" sz="3200" lang="fa-IR"/>
            </a:br>
            <a:r>
              <a:rPr b="1" sz="3200" lang="fa-IR"/>
              <a:t>نکته: نمرات استاندارد با مقیاس فاصله ای به کار برده</a:t>
            </a:r>
            <a:br>
              <a:rPr b="1" sz="3200" lang="fa-IR"/>
            </a:br>
            <a:r>
              <a:rPr b="1" sz="3200" lang="fa-IR"/>
              <a:t> می شوند.</a:t>
            </a:r>
            <a:br>
              <a:rPr b="1" sz="3200" lang="fa-IR"/>
            </a:br>
            <a:r>
              <a:rPr b="1" sz="3200" lang="fa-IR"/>
              <a:t/>
            </a:r>
            <a:br>
              <a:rPr b="1" sz="3200" lang="fa-IR"/>
            </a:br>
            <a:r>
              <a:rPr b="1" sz="3200" lang="fa-IR"/>
              <a:t>نکته: نمرات استاندارد تعیین می کنند یک نمره چند انحراف استاندارد بالاتر یا پایین تر از میانگین قرار دارد.</a:t>
            </a:r>
            <a:endParaRPr b="1" sz="3200" lang="en-US"/>
          </a:p>
        </p:txBody>
      </p:sp>
    </p:spTree>
  </p:cSld>
  <p:clrMapOvr>
    <a:masterClrMapping/>
  </p:clrMapOvr>
  <p:transition xmlns:p14="http://schemas.microsoft.com/office/powerpoint/2010/main" spd="med"/>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789" name=""/>
        <p:cNvGrpSpPr/>
        <p:nvPr/>
      </p:nvGrpSpPr>
      <p:grpSpPr>
        <a:xfrm>
          <a:off x="0" y="0"/>
          <a:ext cx="0" cy="0"/>
          <a:chOff x="0" y="0"/>
          <a:chExt cx="0" cy="0"/>
        </a:xfrm>
      </p:grpSpPr>
      <p:sp>
        <p:nvSpPr>
          <p:cNvPr id="1049758" name="Rectangle 2"/>
          <p:cNvSpPr>
            <a:spLocks noGrp="1" noChangeArrowheads="1"/>
          </p:cNvSpPr>
          <p:nvPr>
            <p:ph type="title"/>
          </p:nvPr>
        </p:nvSpPr>
        <p:spPr>
          <a:xfrm>
            <a:off x="457200" y="457200"/>
            <a:ext cx="8229600" cy="1139825"/>
          </a:xfrm>
        </p:spPr>
        <p:txBody>
          <a:bodyPr/>
          <a:p>
            <a:pPr rtl="1"/>
            <a:r>
              <a:rPr b="1" sz="4000" lang="fa-IR"/>
              <a:t>ویژگیهای نمرات استاندارد</a:t>
            </a:r>
            <a:endParaRPr b="1" sz="4000" lang="en-US"/>
          </a:p>
        </p:txBody>
      </p:sp>
      <p:sp>
        <p:nvSpPr>
          <p:cNvPr id="1049759" name="Rectangle 3"/>
          <p:cNvSpPr>
            <a:spLocks noGrp="1" noChangeArrowheads="1"/>
          </p:cNvSpPr>
          <p:nvPr>
            <p:ph type="body" idx="1"/>
          </p:nvPr>
        </p:nvSpPr>
        <p:spPr>
          <a:xfrm>
            <a:off x="381000" y="2057400"/>
            <a:ext cx="8229600" cy="3200400"/>
          </a:xfrm>
        </p:spPr>
        <p:txBody>
          <a:bodyPr/>
          <a:p>
            <a:pPr algn="just" rtl="1">
              <a:buFont typeface="Wingdings" pitchFamily="2" charset="2"/>
              <a:buNone/>
            </a:pPr>
            <a:r>
              <a:rPr b="1" lang="fa-IR"/>
              <a:t>   الف: مستقیما ً از نمره های خام بدست می آیند. به همین دلیل نشان دهنده اندازه هر یک از اعداد خام هستند.</a:t>
            </a:r>
          </a:p>
          <a:p>
            <a:pPr algn="just" rtl="1">
              <a:buFont typeface="Wingdings" pitchFamily="2" charset="2"/>
              <a:buNone/>
            </a:pPr>
            <a:endParaRPr b="1" lang="fa-IR"/>
          </a:p>
          <a:p>
            <a:pPr algn="just" rtl="1">
              <a:buFont typeface="Wingdings" pitchFamily="2" charset="2"/>
              <a:buNone/>
            </a:pPr>
            <a:r>
              <a:rPr b="1" lang="fa-IR"/>
              <a:t>ب: چون با مقیاس فاصله ای به کار برده می شوند، بنابراین انجام محاسبات ریاضی با آنها امکانپذیر  است.</a:t>
            </a:r>
            <a:endParaRPr b="1" lang="en-US"/>
          </a:p>
        </p:txBody>
      </p:sp>
    </p:spTree>
  </p:cSld>
  <p:clrMapOvr>
    <a:masterClrMapping/>
  </p:clrMapOvr>
  <p:transition xmlns:p14="http://schemas.microsoft.com/office/powerpoint/2010/main" spd="med"/>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792" name=""/>
        <p:cNvGrpSpPr/>
        <p:nvPr/>
      </p:nvGrpSpPr>
      <p:grpSpPr>
        <a:xfrm>
          <a:off x="0" y="0"/>
          <a:ext cx="0" cy="0"/>
          <a:chOff x="0" y="0"/>
          <a:chExt cx="0" cy="0"/>
        </a:xfrm>
      </p:grpSpPr>
      <p:sp>
        <p:nvSpPr>
          <p:cNvPr id="1049763" name="Rectangle 2"/>
          <p:cNvSpPr>
            <a:spLocks noGrp="1" noChangeArrowheads="1"/>
          </p:cNvSpPr>
          <p:nvPr>
            <p:ph type="title"/>
          </p:nvPr>
        </p:nvSpPr>
        <p:spPr/>
        <p:txBody>
          <a:bodyPr/>
          <a:p>
            <a:pPr rtl="1"/>
            <a:r>
              <a:rPr b="1" sz="4000" lang="fa-IR"/>
              <a:t>نمره </a:t>
            </a:r>
            <a:r>
              <a:rPr b="1" sz="4000" lang="en-US"/>
              <a:t>Z</a:t>
            </a:r>
          </a:p>
        </p:txBody>
      </p:sp>
      <p:sp>
        <p:nvSpPr>
          <p:cNvPr id="1049764" name="Rectangle 3"/>
          <p:cNvSpPr>
            <a:spLocks noGrp="1" noChangeArrowheads="1"/>
          </p:cNvSpPr>
          <p:nvPr>
            <p:ph type="body" idx="1"/>
          </p:nvPr>
        </p:nvSpPr>
        <p:spPr>
          <a:xfrm>
            <a:off x="533400" y="1600200"/>
            <a:ext cx="8229600" cy="1905000"/>
          </a:xfrm>
        </p:spPr>
        <p:txBody>
          <a:bodyPr/>
          <a:p>
            <a:pPr algn="just" rtl="1">
              <a:buFont typeface="Wingdings" pitchFamily="2" charset="2"/>
              <a:buNone/>
            </a:pPr>
            <a:r>
              <a:rPr b="1" lang="fa-IR"/>
              <a:t>   نمره </a:t>
            </a:r>
            <a:r>
              <a:rPr b="1" lang="en-US"/>
              <a:t>Z</a:t>
            </a:r>
            <a:r>
              <a:rPr b="1" lang="fa-IR"/>
              <a:t> یک نمره استاندارد بنیادی است و عبارتست از انحراف نمره خام از میانگین             تقسیم بر انحراف استاندارد.</a:t>
            </a:r>
            <a:endParaRPr b="1" lang="en-US"/>
          </a:p>
        </p:txBody>
      </p:sp>
      <p:sp>
        <p:nvSpPr>
          <p:cNvPr id="1049765" name="Rectangle 4"/>
          <p:cNvSpPr>
            <a:spLocks noChangeArrowheads="1"/>
          </p:cNvSpPr>
          <p:nvPr/>
        </p:nvSpPr>
        <p:spPr bwMode="auto">
          <a:xfrm>
            <a:off x="0" y="3309938"/>
            <a:ext cx="9144000" cy="0"/>
          </a:xfrm>
          <a:prstGeom prst="rect"/>
          <a:noFill/>
          <a:ln w="9525">
            <a:noFill/>
            <a:miter lim="800000"/>
            <a:headEnd/>
            <a:tailEnd/>
          </a:ln>
          <a:effectLst/>
        </p:spPr>
        <p:txBody>
          <a:bodyPr anchor="ctr" wrap="none">
            <a:spAutoFit/>
          </a:bodyPr>
          <a:p>
            <a:endParaRPr lang="en-US"/>
          </a:p>
        </p:txBody>
      </p:sp>
      <p:graphicFrame>
        <p:nvGraphicFramePr>
          <p:cNvPr id="4194477" name="Object 5"/>
          <p:cNvGraphicFramePr>
            <a:graphicFrameLocks noChangeAspect="1"/>
          </p:cNvGraphicFramePr>
          <p:nvPr/>
        </p:nvGraphicFramePr>
        <p:xfrm>
          <a:off x="3048000" y="2057400"/>
          <a:ext cx="1371600" cy="528638"/>
        </p:xfrm>
        <a:graphic>
          <a:graphicData uri="http://schemas.openxmlformats.org/presentationml/2006/ole">
            <mc:AlternateContent xmlns:mc="http://schemas.openxmlformats.org/markup-compatibility/2006">
              <mc:Choice xmlns:v="urn:schemas-microsoft-com:vml" Requires="v">
                <p:oleObj name="Equation" r:id="rId1" spid="_x0000_s333855" imgH="241195" imgW="558558" progId="Equation.3">
                  <p:embed/>
                </p:oleObj>
              </mc:Choice>
              <mc:Fallback>
                <p:oleObj name="Equation" r:id="rId1" imgH="241195" imgW="558558" progId="Equation.3">
                  <p:embed/>
                  <p:pic>
                    <p:nvPicPr>
                      <p:cNvPr id="2097305"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3048000" y="2057400"/>
                        <a:ext cx="1371600" cy="528638"/>
                      </a:xfrm>
                      <a:prstGeom prst="rect"/>
                      <a:noFill/>
                    </p:spPr>
                  </p:pic>
                </p:oleObj>
              </mc:Fallback>
            </mc:AlternateContent>
          </a:graphicData>
        </a:graphic>
      </p:graphicFrame>
      <p:sp>
        <p:nvSpPr>
          <p:cNvPr id="1049766" name="Rectangle 6"/>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478" name="Object 7"/>
          <p:cNvGraphicFramePr>
            <a:graphicFrameLocks noChangeAspect="1"/>
          </p:cNvGraphicFramePr>
          <p:nvPr/>
        </p:nvGraphicFramePr>
        <p:xfrm>
          <a:off x="4114800" y="3657600"/>
          <a:ext cx="1905000" cy="995363"/>
        </p:xfrm>
        <a:graphic>
          <a:graphicData uri="http://schemas.openxmlformats.org/presentationml/2006/ole">
            <mc:AlternateContent xmlns:mc="http://schemas.openxmlformats.org/markup-compatibility/2006">
              <mc:Choice xmlns:v="urn:schemas-microsoft-com:vml" Requires="v">
                <p:oleObj name="Equation" r:id="rId3" spid="_x0000_s333856" imgH="393529" imgW="812447" progId="Equation.3">
                  <p:embed/>
                </p:oleObj>
              </mc:Choice>
              <mc:Fallback>
                <p:oleObj name="Equation" r:id="rId3" imgH="393529" imgW="812447" progId="Equation.3">
                  <p:embed/>
                  <p:pic>
                    <p:nvPicPr>
                      <p:cNvPr id="2097306" name="Picture 7"/>
                      <p:cNvPicPr>
                        <a:picLocks noChangeAspect="1" noChangeArrowheads="1"/>
                      </p:cNvPicPr>
                      <p:nvPr/>
                    </p:nvPicPr>
                    <p:blipFill>
                      <a:blip xmlns:r="http://schemas.openxmlformats.org/officeDocument/2006/relationships" r:embed="rId4">
                        <a:lum bright="100000"/>
                      </a:blip>
                      <a:srcRect/>
                      <a:stretch>
                        <a:fillRect/>
                      </a:stretch>
                    </p:blipFill>
                    <p:spPr bwMode="auto">
                      <a:xfrm>
                        <a:off x="4114800" y="3657600"/>
                        <a:ext cx="1905000" cy="995363"/>
                      </a:xfrm>
                      <a:prstGeom prst="rect"/>
                      <a:noFill/>
                    </p:spPr>
                  </p:pic>
                </p:oleObj>
              </mc:Fallback>
            </mc:AlternateContent>
          </a:graphicData>
        </a:graphic>
      </p:graphicFrame>
      <p:sp>
        <p:nvSpPr>
          <p:cNvPr id="1049767" name="Rectangle 8"/>
          <p:cNvSpPr>
            <a:spLocks noChangeArrowheads="1"/>
          </p:cNvSpPr>
          <p:nvPr/>
        </p:nvSpPr>
        <p:spPr bwMode="auto">
          <a:xfrm>
            <a:off x="0" y="3219450"/>
            <a:ext cx="9144000" cy="0"/>
          </a:xfrm>
          <a:prstGeom prst="rect"/>
          <a:noFill/>
          <a:ln w="9525">
            <a:noFill/>
            <a:miter lim="800000"/>
            <a:headEnd/>
            <a:tailEnd/>
          </a:ln>
          <a:effectLst/>
        </p:spPr>
        <p:txBody>
          <a:bodyPr anchor="ctr" wrap="none">
            <a:spAutoFit/>
          </a:bodyPr>
          <a:p>
            <a:endParaRPr lang="en-US"/>
          </a:p>
        </p:txBody>
      </p:sp>
      <p:graphicFrame>
        <p:nvGraphicFramePr>
          <p:cNvPr id="4194479" name="Object 9"/>
          <p:cNvGraphicFramePr>
            <a:graphicFrameLocks noChangeAspect="1"/>
          </p:cNvGraphicFramePr>
          <p:nvPr/>
        </p:nvGraphicFramePr>
        <p:xfrm>
          <a:off x="990600" y="3581400"/>
          <a:ext cx="1828800" cy="1019175"/>
        </p:xfrm>
        <a:graphic>
          <a:graphicData uri="http://schemas.openxmlformats.org/presentationml/2006/ole">
            <mc:AlternateContent xmlns:mc="http://schemas.openxmlformats.org/markup-compatibility/2006">
              <mc:Choice xmlns:v="urn:schemas-microsoft-com:vml" Requires="v">
                <p:oleObj name="Equation" r:id="rId5" spid="_x0000_s333857" imgH="419100" imgW="749300" progId="Equation.3">
                  <p:embed/>
                </p:oleObj>
              </mc:Choice>
              <mc:Fallback>
                <p:oleObj name="Equation" r:id="rId5" imgH="419100" imgW="749300" progId="Equation.3">
                  <p:embed/>
                  <p:pic>
                    <p:nvPicPr>
                      <p:cNvPr id="2097307" name="Picture 9"/>
                      <p:cNvPicPr>
                        <a:picLocks noChangeAspect="1" noChangeArrowheads="1"/>
                      </p:cNvPicPr>
                      <p:nvPr/>
                    </p:nvPicPr>
                    <p:blipFill>
                      <a:blip xmlns:r="http://schemas.openxmlformats.org/officeDocument/2006/relationships" r:embed="rId6">
                        <a:lum bright="100000"/>
                      </a:blip>
                      <a:srcRect/>
                      <a:stretch>
                        <a:fillRect/>
                      </a:stretch>
                    </p:blipFill>
                    <p:spPr bwMode="auto">
                      <a:xfrm>
                        <a:off x="990600" y="3581400"/>
                        <a:ext cx="1828800" cy="1019175"/>
                      </a:xfrm>
                      <a:prstGeom prst="rect"/>
                      <a:noFill/>
                    </p:spPr>
                  </p:pic>
                </p:oleObj>
              </mc:Fallback>
            </mc:AlternateContent>
          </a:graphicData>
        </a:graphic>
      </p:graphicFrame>
      <p:sp>
        <p:nvSpPr>
          <p:cNvPr id="1049768" name="Rectangle 10"/>
          <p:cNvSpPr>
            <a:spLocks noChangeArrowheads="1"/>
          </p:cNvSpPr>
          <p:nvPr/>
        </p:nvSpPr>
        <p:spPr bwMode="auto">
          <a:xfrm>
            <a:off x="3352800" y="3810000"/>
            <a:ext cx="390525" cy="579438"/>
          </a:xfrm>
          <a:prstGeom prst="rect"/>
          <a:noFill/>
          <a:ln w="9525">
            <a:noFill/>
            <a:miter lim="800000"/>
            <a:headEnd/>
            <a:tailEnd/>
          </a:ln>
          <a:effectLst/>
        </p:spPr>
        <p:txBody>
          <a:bodyPr anchor="ctr" wrap="none">
            <a:spAutoFit/>
          </a:bodyPr>
          <a:p>
            <a:pPr>
              <a:tabLst>
                <a:tab algn="l" pos="1341438"/>
              </a:tabLst>
            </a:pPr>
            <a:r>
              <a:rPr b="1" sz="3200" lang="fa-IR"/>
              <a:t>یا</a:t>
            </a:r>
            <a:endParaRPr b="1" sz="3200"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477"/>
                                        </p:tgtEl>
                                        <p:attrNameLst>
                                          <p:attrName>style.visibility</p:attrName>
                                        </p:attrNameLst>
                                      </p:cBhvr>
                                      <p:to>
                                        <p:strVal val="visible"/>
                                      </p:to>
                                    </p:set>
                                    <p:anim calcmode="lin" valueType="num">
                                      <p:cBhvr>
                                        <p:cTn dur="1000" fill="hold" id="7"/>
                                        <p:tgtEl>
                                          <p:spTgt spid="4194477"/>
                                        </p:tgtEl>
                                        <p:attrNameLst>
                                          <p:attrName>ppt_w</p:attrName>
                                        </p:attrNameLst>
                                      </p:cBhvr>
                                      <p:tavLst>
                                        <p:tav tm="0">
                                          <p:val>
                                            <p:fltVal val="0.0"/>
                                          </p:val>
                                        </p:tav>
                                        <p:tav tm="100000">
                                          <p:val>
                                            <p:strVal val="#ppt_w"/>
                                          </p:val>
                                        </p:tav>
                                      </p:tavLst>
                                    </p:anim>
                                    <p:anim calcmode="lin" valueType="num">
                                      <p:cBhvr>
                                        <p:cTn dur="1000" fill="hold" id="8"/>
                                        <p:tgtEl>
                                          <p:spTgt spid="4194477"/>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478"/>
                                        </p:tgtEl>
                                        <p:attrNameLst>
                                          <p:attrName>style.visibility</p:attrName>
                                        </p:attrNameLst>
                                      </p:cBhvr>
                                      <p:to>
                                        <p:strVal val="visible"/>
                                      </p:to>
                                    </p:set>
                                    <p:anim calcmode="lin" valueType="num">
                                      <p:cBhvr>
                                        <p:cTn dur="1000" fill="hold" id="11"/>
                                        <p:tgtEl>
                                          <p:spTgt spid="4194478"/>
                                        </p:tgtEl>
                                        <p:attrNameLst>
                                          <p:attrName>ppt_w</p:attrName>
                                        </p:attrNameLst>
                                      </p:cBhvr>
                                      <p:tavLst>
                                        <p:tav tm="0">
                                          <p:val>
                                            <p:fltVal val="0.0"/>
                                          </p:val>
                                        </p:tav>
                                        <p:tav tm="100000">
                                          <p:val>
                                            <p:strVal val="#ppt_w"/>
                                          </p:val>
                                        </p:tav>
                                      </p:tavLst>
                                    </p:anim>
                                    <p:anim calcmode="lin" valueType="num">
                                      <p:cBhvr>
                                        <p:cTn dur="1000" fill="hold" id="12"/>
                                        <p:tgtEl>
                                          <p:spTgt spid="4194478"/>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479"/>
                                        </p:tgtEl>
                                        <p:attrNameLst>
                                          <p:attrName>style.visibility</p:attrName>
                                        </p:attrNameLst>
                                      </p:cBhvr>
                                      <p:to>
                                        <p:strVal val="visible"/>
                                      </p:to>
                                    </p:set>
                                    <p:anim calcmode="lin" valueType="num">
                                      <p:cBhvr>
                                        <p:cTn dur="1000" fill="hold" id="15"/>
                                        <p:tgtEl>
                                          <p:spTgt spid="4194479"/>
                                        </p:tgtEl>
                                        <p:attrNameLst>
                                          <p:attrName>ppt_w</p:attrName>
                                        </p:attrNameLst>
                                      </p:cBhvr>
                                      <p:tavLst>
                                        <p:tav tm="0">
                                          <p:val>
                                            <p:fltVal val="0.0"/>
                                          </p:val>
                                        </p:tav>
                                        <p:tav tm="100000">
                                          <p:val>
                                            <p:strVal val="#ppt_w"/>
                                          </p:val>
                                        </p:tav>
                                      </p:tavLst>
                                    </p:anim>
                                    <p:anim calcmode="lin" valueType="num">
                                      <p:cBhvr>
                                        <p:cTn dur="1000" fill="hold" id="16"/>
                                        <p:tgtEl>
                                          <p:spTgt spid="4194479"/>
                                        </p:tgtEl>
                                        <p:attrNameLst>
                                          <p:attrName>ppt_h</p:attrName>
                                        </p:attrNameLst>
                                      </p:cBhvr>
                                      <p:tavLst>
                                        <p:tav tm="0">
                                          <p:val>
                                            <p:fltVal val="0.0"/>
                                          </p:val>
                                        </p:tav>
                                        <p:tav tm="100000">
                                          <p:val>
                                            <p:strVal val="#ppt_h"/>
                                          </p:val>
                                        </p:tav>
                                      </p:tavLst>
                                    </p:anim>
                                  </p:childTnLst>
                                </p:cTn>
                              </p:par>
                              <p:par>
                                <p:cTn fill="hold" grpId="0" id="17" nodeType="withEffect" presetClass="entr" presetID="23" presetSubtype="16">
                                  <p:stCondLst>
                                    <p:cond delay="0"/>
                                  </p:stCondLst>
                                  <p:childTnLst>
                                    <p:set>
                                      <p:cBhvr>
                                        <p:cTn dur="1" fill="hold" id="18">
                                          <p:stCondLst>
                                            <p:cond delay="0"/>
                                          </p:stCondLst>
                                        </p:cTn>
                                        <p:tgtEl>
                                          <p:spTgt spid="1049768"/>
                                        </p:tgtEl>
                                        <p:attrNameLst>
                                          <p:attrName>style.visibility</p:attrName>
                                        </p:attrNameLst>
                                      </p:cBhvr>
                                      <p:to>
                                        <p:strVal val="visible"/>
                                      </p:to>
                                    </p:set>
                                    <p:anim calcmode="lin" valueType="num">
                                      <p:cBhvr>
                                        <p:cTn dur="1000" fill="hold" id="19"/>
                                        <p:tgtEl>
                                          <p:spTgt spid="1049768"/>
                                        </p:tgtEl>
                                        <p:attrNameLst>
                                          <p:attrName>ppt_w</p:attrName>
                                        </p:attrNameLst>
                                      </p:cBhvr>
                                      <p:tavLst>
                                        <p:tav tm="0">
                                          <p:val>
                                            <p:fltVal val="0.0"/>
                                          </p:val>
                                        </p:tav>
                                        <p:tav tm="100000">
                                          <p:val>
                                            <p:strVal val="#ppt_w"/>
                                          </p:val>
                                        </p:tav>
                                      </p:tavLst>
                                    </p:anim>
                                    <p:anim calcmode="lin" valueType="num">
                                      <p:cBhvr>
                                        <p:cTn dur="1000" fill="hold" id="20"/>
                                        <p:tgtEl>
                                          <p:spTgt spid="1049768"/>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68"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795" name=""/>
        <p:cNvGrpSpPr/>
        <p:nvPr/>
      </p:nvGrpSpPr>
      <p:grpSpPr>
        <a:xfrm>
          <a:off x="0" y="0"/>
          <a:ext cx="0" cy="0"/>
          <a:chOff x="0" y="0"/>
          <a:chExt cx="0" cy="0"/>
        </a:xfrm>
      </p:grpSpPr>
      <p:sp>
        <p:nvSpPr>
          <p:cNvPr id="1049772" name="Rectangle 2"/>
          <p:cNvSpPr>
            <a:spLocks noGrp="1" noChangeArrowheads="1"/>
          </p:cNvSpPr>
          <p:nvPr>
            <p:ph type="title"/>
          </p:nvPr>
        </p:nvSpPr>
        <p:spPr>
          <a:xfrm>
            <a:off x="533400" y="381000"/>
            <a:ext cx="8229600" cy="6019800"/>
          </a:xfrm>
        </p:spPr>
        <p:txBody>
          <a:bodyPr/>
          <a:p>
            <a:pPr rtl="1"/>
            <a:r>
              <a:rPr b="1" sz="3200" lang="fa-IR"/>
              <a:t>مثال: در یک آزمون که          و          است نمره استاندارد عدد 95 را محاسبه کنید.</a:t>
            </a:r>
            <a:br>
              <a:rPr b="1" sz="3200" lang="fa-IR"/>
            </a:br>
            <a:r>
              <a:rPr b="1" sz="3200" lang="fa-IR"/>
              <a:t/>
            </a:r>
            <a:br>
              <a:rPr b="1" sz="3200" lang="fa-IR"/>
            </a:br>
            <a:r>
              <a:rPr b="1" sz="3200" lang="fa-IR"/>
              <a:t/>
            </a:r>
            <a:br>
              <a:rPr b="1" sz="3200" lang="fa-IR"/>
            </a:br>
            <a:r>
              <a:rPr b="1" sz="3200" lang="fa-IR"/>
              <a:t/>
            </a:r>
            <a:br>
              <a:rPr b="1" sz="3200" lang="fa-IR"/>
            </a:br>
            <a:r>
              <a:rPr b="1" sz="3200" lang="fa-IR"/>
              <a:t/>
            </a:r>
            <a:br>
              <a:rPr b="1" sz="3200" lang="fa-IR"/>
            </a:br>
            <a:r>
              <a:rPr b="1" sz="3200" lang="fa-IR"/>
              <a:t>نکته: اگر تمام داده ها تبدیل به </a:t>
            </a:r>
            <a:r>
              <a:rPr b="1" sz="3200" lang="en-US"/>
              <a:t>Z</a:t>
            </a:r>
            <a:r>
              <a:rPr b="1" sz="3200" lang="fa-IR"/>
              <a:t> شوند توزیع جدیدی به    دست می آید که میانگین آن برابر  صفر و انحراف استاندارد آن برابریک خواهد بود.</a:t>
            </a:r>
            <a:endParaRPr b="1" sz="3200" lang="en-US"/>
          </a:p>
        </p:txBody>
      </p:sp>
      <p:sp>
        <p:nvSpPr>
          <p:cNvPr id="1049773" name="Rectangle 3"/>
          <p:cNvSpPr>
            <a:spLocks noChangeArrowheads="1"/>
          </p:cNvSpPr>
          <p:nvPr/>
        </p:nvSpPr>
        <p:spPr bwMode="auto">
          <a:xfrm>
            <a:off x="0" y="3328988"/>
            <a:ext cx="9144000" cy="0"/>
          </a:xfrm>
          <a:prstGeom prst="rect"/>
          <a:noFill/>
          <a:ln w="9525">
            <a:noFill/>
            <a:miter lim="800000"/>
            <a:headEnd/>
            <a:tailEnd/>
          </a:ln>
          <a:effectLst/>
        </p:spPr>
        <p:txBody>
          <a:bodyPr anchor="ctr" wrap="none">
            <a:spAutoFit/>
          </a:bodyPr>
          <a:p>
            <a:endParaRPr lang="en-US"/>
          </a:p>
        </p:txBody>
      </p:sp>
      <p:graphicFrame>
        <p:nvGraphicFramePr>
          <p:cNvPr id="4194480" name="Object 4"/>
          <p:cNvGraphicFramePr>
            <a:graphicFrameLocks noChangeAspect="1"/>
          </p:cNvGraphicFramePr>
          <p:nvPr/>
        </p:nvGraphicFramePr>
        <p:xfrm>
          <a:off x="3810000" y="1219200"/>
          <a:ext cx="990600" cy="407988"/>
        </p:xfrm>
        <a:graphic>
          <a:graphicData uri="http://schemas.openxmlformats.org/presentationml/2006/ole">
            <mc:AlternateContent xmlns:mc="http://schemas.openxmlformats.org/markup-compatibility/2006">
              <mc:Choice xmlns:v="urn:schemas-microsoft-com:vml" Requires="v">
                <p:oleObj name="Equation" r:id="rId1" spid="_x0000_s335929" imgH="203112" imgW="482391" progId="Equation.3">
                  <p:embed/>
                </p:oleObj>
              </mc:Choice>
              <mc:Fallback>
                <p:oleObj name="Equation" r:id="rId1" imgH="203112" imgW="482391" progId="Equation.3">
                  <p:embed/>
                  <p:pic>
                    <p:nvPicPr>
                      <p:cNvPr id="2097308"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3810000" y="1219200"/>
                        <a:ext cx="990600" cy="407988"/>
                      </a:xfrm>
                      <a:prstGeom prst="rect"/>
                      <a:noFill/>
                    </p:spPr>
                  </p:pic>
                </p:oleObj>
              </mc:Fallback>
            </mc:AlternateContent>
          </a:graphicData>
        </a:graphic>
      </p:graphicFrame>
      <p:sp>
        <p:nvSpPr>
          <p:cNvPr id="1049774" name="Rectangle 5"/>
          <p:cNvSpPr>
            <a:spLocks noChangeArrowheads="1"/>
          </p:cNvSpPr>
          <p:nvPr/>
        </p:nvSpPr>
        <p:spPr bwMode="auto">
          <a:xfrm>
            <a:off x="0" y="3338513"/>
            <a:ext cx="9144000" cy="0"/>
          </a:xfrm>
          <a:prstGeom prst="rect"/>
          <a:noFill/>
          <a:ln w="9525">
            <a:noFill/>
            <a:miter lim="800000"/>
            <a:headEnd/>
            <a:tailEnd/>
          </a:ln>
          <a:effectLst/>
        </p:spPr>
        <p:txBody>
          <a:bodyPr anchor="ctr" wrap="none">
            <a:spAutoFit/>
          </a:bodyPr>
          <a:p>
            <a:endParaRPr lang="en-US"/>
          </a:p>
        </p:txBody>
      </p:sp>
      <p:graphicFrame>
        <p:nvGraphicFramePr>
          <p:cNvPr id="4194481" name="Object 6"/>
          <p:cNvGraphicFramePr>
            <a:graphicFrameLocks noChangeAspect="1"/>
          </p:cNvGraphicFramePr>
          <p:nvPr/>
        </p:nvGraphicFramePr>
        <p:xfrm>
          <a:off x="2590800" y="1219200"/>
          <a:ext cx="990600" cy="430213"/>
        </p:xfrm>
        <a:graphic>
          <a:graphicData uri="http://schemas.openxmlformats.org/presentationml/2006/ole">
            <mc:AlternateContent xmlns:mc="http://schemas.openxmlformats.org/markup-compatibility/2006">
              <mc:Choice xmlns:v="urn:schemas-microsoft-com:vml" Requires="v">
                <p:oleObj name="Equation" r:id="rId3" spid="_x0000_s335930" imgH="177723" imgW="418918" progId="Equation.3">
                  <p:embed/>
                </p:oleObj>
              </mc:Choice>
              <mc:Fallback>
                <p:oleObj name="Equation" r:id="rId3" imgH="177723" imgW="418918" progId="Equation.3">
                  <p:embed/>
                  <p:pic>
                    <p:nvPicPr>
                      <p:cNvPr id="2097309" name="Picture 6"/>
                      <p:cNvPicPr>
                        <a:picLocks noChangeAspect="1" noChangeArrowheads="1"/>
                      </p:cNvPicPr>
                      <p:nvPr/>
                    </p:nvPicPr>
                    <p:blipFill>
                      <a:blip xmlns:r="http://schemas.openxmlformats.org/officeDocument/2006/relationships" r:embed="rId4">
                        <a:lum bright="100000"/>
                      </a:blip>
                      <a:srcRect/>
                      <a:stretch>
                        <a:fillRect/>
                      </a:stretch>
                    </p:blipFill>
                    <p:spPr bwMode="auto">
                      <a:xfrm>
                        <a:off x="2590800" y="1219200"/>
                        <a:ext cx="990600" cy="430213"/>
                      </a:xfrm>
                      <a:prstGeom prst="rect"/>
                      <a:noFill/>
                    </p:spPr>
                  </p:pic>
                </p:oleObj>
              </mc:Fallback>
            </mc:AlternateContent>
          </a:graphicData>
        </a:graphic>
      </p:graphicFrame>
      <p:sp>
        <p:nvSpPr>
          <p:cNvPr id="1049775" name="Rectangle 7"/>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482" name="Object 8"/>
          <p:cNvGraphicFramePr>
            <a:graphicFrameLocks noChangeAspect="1"/>
          </p:cNvGraphicFramePr>
          <p:nvPr/>
        </p:nvGraphicFramePr>
        <p:xfrm>
          <a:off x="3962400" y="2590800"/>
          <a:ext cx="2514600" cy="990600"/>
        </p:xfrm>
        <a:graphic>
          <a:graphicData uri="http://schemas.openxmlformats.org/presentationml/2006/ole">
            <mc:AlternateContent xmlns:mc="http://schemas.openxmlformats.org/markup-compatibility/2006">
              <mc:Choice xmlns:v="urn:schemas-microsoft-com:vml" Requires="v">
                <p:oleObj name="Equation" r:id="rId5" spid="_x0000_s335931" imgH="393529" imgW="990170" progId="Equation.3">
                  <p:embed/>
                </p:oleObj>
              </mc:Choice>
              <mc:Fallback>
                <p:oleObj name="Equation" r:id="rId5" imgH="393529" imgW="990170" progId="Equation.3">
                  <p:embed/>
                  <p:pic>
                    <p:nvPicPr>
                      <p:cNvPr id="2097310" name="Picture 8"/>
                      <p:cNvPicPr>
                        <a:picLocks noChangeAspect="1" noChangeArrowheads="1"/>
                      </p:cNvPicPr>
                      <p:nvPr/>
                    </p:nvPicPr>
                    <p:blipFill>
                      <a:blip xmlns:r="http://schemas.openxmlformats.org/officeDocument/2006/relationships" r:embed="rId6">
                        <a:lum bright="100000"/>
                      </a:blip>
                      <a:srcRect/>
                      <a:stretch>
                        <a:fillRect/>
                      </a:stretch>
                    </p:blipFill>
                    <p:spPr bwMode="auto">
                      <a:xfrm>
                        <a:off x="3962400" y="2590800"/>
                        <a:ext cx="2514600" cy="990600"/>
                      </a:xfrm>
                      <a:prstGeom prst="rect"/>
                      <a:noFill/>
                    </p:spPr>
                  </p:pic>
                </p:oleObj>
              </mc:Fallback>
            </mc:AlternateContent>
          </a:graphicData>
        </a:graphic>
      </p:graphicFrame>
      <p:sp>
        <p:nvSpPr>
          <p:cNvPr id="1049776" name="Rectangle 9"/>
          <p:cNvSpPr>
            <a:spLocks noChangeArrowheads="1"/>
          </p:cNvSpPr>
          <p:nvPr/>
        </p:nvSpPr>
        <p:spPr bwMode="auto">
          <a:xfrm>
            <a:off x="0" y="3338513"/>
            <a:ext cx="9144000" cy="0"/>
          </a:xfrm>
          <a:prstGeom prst="rect"/>
          <a:noFill/>
          <a:ln w="9525">
            <a:noFill/>
            <a:miter lim="800000"/>
            <a:headEnd/>
            <a:tailEnd/>
          </a:ln>
          <a:effectLst/>
        </p:spPr>
        <p:txBody>
          <a:bodyPr anchor="ctr" wrap="none">
            <a:spAutoFit/>
          </a:bodyPr>
          <a:p>
            <a:endParaRPr lang="en-US"/>
          </a:p>
        </p:txBody>
      </p:sp>
      <p:graphicFrame>
        <p:nvGraphicFramePr>
          <p:cNvPr id="4194483" name="Object 10"/>
          <p:cNvGraphicFramePr>
            <a:graphicFrameLocks noChangeAspect="1"/>
          </p:cNvGraphicFramePr>
          <p:nvPr/>
        </p:nvGraphicFramePr>
        <p:xfrm>
          <a:off x="1371600" y="2362200"/>
          <a:ext cx="990600" cy="427038"/>
        </p:xfrm>
        <a:graphic>
          <a:graphicData uri="http://schemas.openxmlformats.org/presentationml/2006/ole">
            <mc:AlternateContent xmlns:mc="http://schemas.openxmlformats.org/markup-compatibility/2006">
              <mc:Choice xmlns:v="urn:schemas-microsoft-com:vml" Requires="v">
                <p:oleObj name="Equation" r:id="rId7" spid="_x0000_s335932" imgH="177723" imgW="418918" progId="Equation.3">
                  <p:embed/>
                </p:oleObj>
              </mc:Choice>
              <mc:Fallback>
                <p:oleObj name="Equation" r:id="rId7" imgH="177723" imgW="418918" progId="Equation.3">
                  <p:embed/>
                  <p:pic>
                    <p:nvPicPr>
                      <p:cNvPr id="2097311" name="Picture 10"/>
                      <p:cNvPicPr>
                        <a:picLocks noChangeAspect="1" noChangeArrowheads="1"/>
                      </p:cNvPicPr>
                      <p:nvPr/>
                    </p:nvPicPr>
                    <p:blipFill>
                      <a:blip xmlns:r="http://schemas.openxmlformats.org/officeDocument/2006/relationships" r:embed="rId8">
                        <a:lum bright="100000"/>
                      </a:blip>
                      <a:srcRect/>
                      <a:stretch>
                        <a:fillRect/>
                      </a:stretch>
                    </p:blipFill>
                    <p:spPr bwMode="auto">
                      <a:xfrm>
                        <a:off x="1371600" y="2362200"/>
                        <a:ext cx="990600" cy="427038"/>
                      </a:xfrm>
                      <a:prstGeom prst="rect"/>
                      <a:noFill/>
                    </p:spPr>
                  </p:pic>
                </p:oleObj>
              </mc:Fallback>
            </mc:AlternateContent>
          </a:graphicData>
        </a:graphic>
      </p:graphicFrame>
      <p:sp>
        <p:nvSpPr>
          <p:cNvPr id="1049777" name="Rectangle 11"/>
          <p:cNvSpPr>
            <a:spLocks noChangeArrowheads="1"/>
          </p:cNvSpPr>
          <p:nvPr/>
        </p:nvSpPr>
        <p:spPr bwMode="auto">
          <a:xfrm>
            <a:off x="0" y="3276600"/>
            <a:ext cx="9144000" cy="0"/>
          </a:xfrm>
          <a:prstGeom prst="rect"/>
          <a:noFill/>
          <a:ln w="9525">
            <a:noFill/>
            <a:miter lim="800000"/>
            <a:headEnd/>
            <a:tailEnd/>
          </a:ln>
          <a:effectLst/>
        </p:spPr>
        <p:txBody>
          <a:bodyPr anchor="ctr" wrap="none">
            <a:spAutoFit/>
          </a:bodyPr>
          <a:p>
            <a:endParaRPr lang="en-US"/>
          </a:p>
        </p:txBody>
      </p:sp>
      <p:graphicFrame>
        <p:nvGraphicFramePr>
          <p:cNvPr id="4194484" name="Object 12"/>
          <p:cNvGraphicFramePr>
            <a:graphicFrameLocks noChangeAspect="1"/>
          </p:cNvGraphicFramePr>
          <p:nvPr/>
        </p:nvGraphicFramePr>
        <p:xfrm>
          <a:off x="1371600" y="2895600"/>
          <a:ext cx="990600" cy="407988"/>
        </p:xfrm>
        <a:graphic>
          <a:graphicData uri="http://schemas.openxmlformats.org/presentationml/2006/ole">
            <mc:AlternateContent xmlns:mc="http://schemas.openxmlformats.org/markup-compatibility/2006">
              <mc:Choice xmlns:v="urn:schemas-microsoft-com:vml" Requires="v">
                <p:oleObj name="Equation" r:id="rId9" spid="_x0000_s335933" imgH="203112" imgW="482391" progId="Equation.3">
                  <p:embed/>
                </p:oleObj>
              </mc:Choice>
              <mc:Fallback>
                <p:oleObj name="Equation" r:id="rId9" imgH="203112" imgW="482391" progId="Equation.3">
                  <p:embed/>
                  <p:pic>
                    <p:nvPicPr>
                      <p:cNvPr id="2097312" name="Picture 12"/>
                      <p:cNvPicPr>
                        <a:picLocks noChangeAspect="1" noChangeArrowheads="1"/>
                      </p:cNvPicPr>
                      <p:nvPr/>
                    </p:nvPicPr>
                    <p:blipFill>
                      <a:blip xmlns:r="http://schemas.openxmlformats.org/officeDocument/2006/relationships" r:embed="rId2">
                        <a:lum bright="100000"/>
                      </a:blip>
                      <a:srcRect/>
                      <a:stretch>
                        <a:fillRect/>
                      </a:stretch>
                    </p:blipFill>
                    <p:spPr bwMode="auto">
                      <a:xfrm>
                        <a:off x="1371600" y="2895600"/>
                        <a:ext cx="990600" cy="407988"/>
                      </a:xfrm>
                      <a:prstGeom prst="rect"/>
                      <a:noFill/>
                    </p:spPr>
                  </p:pic>
                </p:oleObj>
              </mc:Fallback>
            </mc:AlternateContent>
          </a:graphicData>
        </a:graphic>
      </p:graphicFrame>
      <p:sp>
        <p:nvSpPr>
          <p:cNvPr id="1049778" name="Rectangle 13"/>
          <p:cNvSpPr>
            <a:spLocks noChangeArrowheads="1"/>
          </p:cNvSpPr>
          <p:nvPr/>
        </p:nvSpPr>
        <p:spPr bwMode="auto">
          <a:xfrm>
            <a:off x="0" y="3352800"/>
            <a:ext cx="9144000" cy="0"/>
          </a:xfrm>
          <a:prstGeom prst="rect"/>
          <a:noFill/>
          <a:ln w="9525">
            <a:noFill/>
            <a:miter lim="800000"/>
            <a:headEnd/>
            <a:tailEnd/>
          </a:ln>
          <a:effectLst/>
        </p:spPr>
        <p:txBody>
          <a:bodyPr anchor="ctr" wrap="none">
            <a:spAutoFit/>
          </a:bodyPr>
          <a:p>
            <a:endParaRPr lang="en-US"/>
          </a:p>
        </p:txBody>
      </p:sp>
      <p:graphicFrame>
        <p:nvGraphicFramePr>
          <p:cNvPr id="4194485" name="Object 14"/>
          <p:cNvGraphicFramePr>
            <a:graphicFrameLocks noChangeAspect="1"/>
          </p:cNvGraphicFramePr>
          <p:nvPr/>
        </p:nvGraphicFramePr>
        <p:xfrm>
          <a:off x="1371600" y="3505200"/>
          <a:ext cx="1066800" cy="355600"/>
        </p:xfrm>
        <a:graphic>
          <a:graphicData uri="http://schemas.openxmlformats.org/presentationml/2006/ole">
            <mc:AlternateContent xmlns:mc="http://schemas.openxmlformats.org/markup-compatibility/2006">
              <mc:Choice xmlns:v="urn:schemas-microsoft-com:vml" Requires="v">
                <p:oleObj name="Equation" r:id="rId10" spid="_x0000_s335934" imgH="165028" imgW="482391" progId="Equation.3">
                  <p:embed/>
                </p:oleObj>
              </mc:Choice>
              <mc:Fallback>
                <p:oleObj name="Equation" r:id="rId10" imgH="165028" imgW="482391" progId="Equation.3">
                  <p:embed/>
                  <p:pic>
                    <p:nvPicPr>
                      <p:cNvPr id="2097313" name="Picture 14"/>
                      <p:cNvPicPr>
                        <a:picLocks noChangeAspect="1" noChangeArrowheads="1"/>
                      </p:cNvPicPr>
                      <p:nvPr/>
                    </p:nvPicPr>
                    <p:blipFill>
                      <a:blip xmlns:r="http://schemas.openxmlformats.org/officeDocument/2006/relationships" r:embed="rId11">
                        <a:lum bright="100000"/>
                      </a:blip>
                      <a:srcRect/>
                      <a:stretch>
                        <a:fillRect/>
                      </a:stretch>
                    </p:blipFill>
                    <p:spPr bwMode="auto">
                      <a:xfrm>
                        <a:off x="1371600" y="3505200"/>
                        <a:ext cx="1066800" cy="35560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480"/>
                                        </p:tgtEl>
                                        <p:attrNameLst>
                                          <p:attrName>style.visibility</p:attrName>
                                        </p:attrNameLst>
                                      </p:cBhvr>
                                      <p:to>
                                        <p:strVal val="visible"/>
                                      </p:to>
                                    </p:set>
                                    <p:anim calcmode="lin" valueType="num">
                                      <p:cBhvr>
                                        <p:cTn dur="500" fill="hold" id="7"/>
                                        <p:tgtEl>
                                          <p:spTgt spid="4194480"/>
                                        </p:tgtEl>
                                        <p:attrNameLst>
                                          <p:attrName>ppt_w</p:attrName>
                                        </p:attrNameLst>
                                      </p:cBhvr>
                                      <p:tavLst>
                                        <p:tav tm="0">
                                          <p:val>
                                            <p:fltVal val="0.0"/>
                                          </p:val>
                                        </p:tav>
                                        <p:tav tm="100000">
                                          <p:val>
                                            <p:strVal val="#ppt_w"/>
                                          </p:val>
                                        </p:tav>
                                      </p:tavLst>
                                    </p:anim>
                                    <p:anim calcmode="lin" valueType="num">
                                      <p:cBhvr>
                                        <p:cTn dur="500" fill="hold" id="8"/>
                                        <p:tgtEl>
                                          <p:spTgt spid="4194480"/>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481"/>
                                        </p:tgtEl>
                                        <p:attrNameLst>
                                          <p:attrName>style.visibility</p:attrName>
                                        </p:attrNameLst>
                                      </p:cBhvr>
                                      <p:to>
                                        <p:strVal val="visible"/>
                                      </p:to>
                                    </p:set>
                                    <p:anim calcmode="lin" valueType="num">
                                      <p:cBhvr>
                                        <p:cTn dur="500" fill="hold" id="11"/>
                                        <p:tgtEl>
                                          <p:spTgt spid="4194481"/>
                                        </p:tgtEl>
                                        <p:attrNameLst>
                                          <p:attrName>ppt_w</p:attrName>
                                        </p:attrNameLst>
                                      </p:cBhvr>
                                      <p:tavLst>
                                        <p:tav tm="0">
                                          <p:val>
                                            <p:fltVal val="0.0"/>
                                          </p:val>
                                        </p:tav>
                                        <p:tav tm="100000">
                                          <p:val>
                                            <p:strVal val="#ppt_w"/>
                                          </p:val>
                                        </p:tav>
                                      </p:tavLst>
                                    </p:anim>
                                    <p:anim calcmode="lin" valueType="num">
                                      <p:cBhvr>
                                        <p:cTn dur="500" fill="hold" id="12"/>
                                        <p:tgtEl>
                                          <p:spTgt spid="4194481"/>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482"/>
                                        </p:tgtEl>
                                        <p:attrNameLst>
                                          <p:attrName>style.visibility</p:attrName>
                                        </p:attrNameLst>
                                      </p:cBhvr>
                                      <p:to>
                                        <p:strVal val="visible"/>
                                      </p:to>
                                    </p:set>
                                    <p:anim calcmode="lin" valueType="num">
                                      <p:cBhvr>
                                        <p:cTn dur="500" fill="hold" id="15"/>
                                        <p:tgtEl>
                                          <p:spTgt spid="4194482"/>
                                        </p:tgtEl>
                                        <p:attrNameLst>
                                          <p:attrName>ppt_w</p:attrName>
                                        </p:attrNameLst>
                                      </p:cBhvr>
                                      <p:tavLst>
                                        <p:tav tm="0">
                                          <p:val>
                                            <p:fltVal val="0.0"/>
                                          </p:val>
                                        </p:tav>
                                        <p:tav tm="100000">
                                          <p:val>
                                            <p:strVal val="#ppt_w"/>
                                          </p:val>
                                        </p:tav>
                                      </p:tavLst>
                                    </p:anim>
                                    <p:anim calcmode="lin" valueType="num">
                                      <p:cBhvr>
                                        <p:cTn dur="500" fill="hold" id="16"/>
                                        <p:tgtEl>
                                          <p:spTgt spid="4194482"/>
                                        </p:tgtEl>
                                        <p:attrNameLst>
                                          <p:attrName>ppt_h</p:attrName>
                                        </p:attrNameLst>
                                      </p:cBhvr>
                                      <p:tavLst>
                                        <p:tav tm="0">
                                          <p:val>
                                            <p:fltVal val="0.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4194483"/>
                                        </p:tgtEl>
                                        <p:attrNameLst>
                                          <p:attrName>style.visibility</p:attrName>
                                        </p:attrNameLst>
                                      </p:cBhvr>
                                      <p:to>
                                        <p:strVal val="visible"/>
                                      </p:to>
                                    </p:set>
                                    <p:anim calcmode="lin" valueType="num">
                                      <p:cBhvr>
                                        <p:cTn dur="500" fill="hold" id="19"/>
                                        <p:tgtEl>
                                          <p:spTgt spid="4194483"/>
                                        </p:tgtEl>
                                        <p:attrNameLst>
                                          <p:attrName>ppt_w</p:attrName>
                                        </p:attrNameLst>
                                      </p:cBhvr>
                                      <p:tavLst>
                                        <p:tav tm="0">
                                          <p:val>
                                            <p:fltVal val="0.0"/>
                                          </p:val>
                                        </p:tav>
                                        <p:tav tm="100000">
                                          <p:val>
                                            <p:strVal val="#ppt_w"/>
                                          </p:val>
                                        </p:tav>
                                      </p:tavLst>
                                    </p:anim>
                                    <p:anim calcmode="lin" valueType="num">
                                      <p:cBhvr>
                                        <p:cTn dur="500" fill="hold" id="20"/>
                                        <p:tgtEl>
                                          <p:spTgt spid="4194483"/>
                                        </p:tgtEl>
                                        <p:attrNameLst>
                                          <p:attrName>ppt_h</p:attrName>
                                        </p:attrNameLst>
                                      </p:cBhvr>
                                      <p:tavLst>
                                        <p:tav tm="0">
                                          <p:val>
                                            <p:fltVal val="0.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4194484"/>
                                        </p:tgtEl>
                                        <p:attrNameLst>
                                          <p:attrName>style.visibility</p:attrName>
                                        </p:attrNameLst>
                                      </p:cBhvr>
                                      <p:to>
                                        <p:strVal val="visible"/>
                                      </p:to>
                                    </p:set>
                                    <p:anim calcmode="lin" valueType="num">
                                      <p:cBhvr>
                                        <p:cTn dur="500" fill="hold" id="23"/>
                                        <p:tgtEl>
                                          <p:spTgt spid="4194484"/>
                                        </p:tgtEl>
                                        <p:attrNameLst>
                                          <p:attrName>ppt_w</p:attrName>
                                        </p:attrNameLst>
                                      </p:cBhvr>
                                      <p:tavLst>
                                        <p:tav tm="0">
                                          <p:val>
                                            <p:fltVal val="0.0"/>
                                          </p:val>
                                        </p:tav>
                                        <p:tav tm="100000">
                                          <p:val>
                                            <p:strVal val="#ppt_w"/>
                                          </p:val>
                                        </p:tav>
                                      </p:tavLst>
                                    </p:anim>
                                    <p:anim calcmode="lin" valueType="num">
                                      <p:cBhvr>
                                        <p:cTn dur="500" fill="hold" id="24"/>
                                        <p:tgtEl>
                                          <p:spTgt spid="4194484"/>
                                        </p:tgtEl>
                                        <p:attrNameLst>
                                          <p:attrName>ppt_h</p:attrName>
                                        </p:attrNameLst>
                                      </p:cBhvr>
                                      <p:tavLst>
                                        <p:tav tm="0">
                                          <p:val>
                                            <p:fltVal val="0.0"/>
                                          </p:val>
                                        </p:tav>
                                        <p:tav tm="100000">
                                          <p:val>
                                            <p:strVal val="#ppt_h"/>
                                          </p:val>
                                        </p:tav>
                                      </p:tavLst>
                                    </p:anim>
                                  </p:childTnLst>
                                </p:cTn>
                              </p:par>
                              <p:par>
                                <p:cTn fill="hold" id="25" nodeType="withEffect" presetClass="entr" presetID="23" presetSubtype="16">
                                  <p:stCondLst>
                                    <p:cond delay="0"/>
                                  </p:stCondLst>
                                  <p:childTnLst>
                                    <p:set>
                                      <p:cBhvr>
                                        <p:cTn dur="1" fill="hold" id="26">
                                          <p:stCondLst>
                                            <p:cond delay="0"/>
                                          </p:stCondLst>
                                        </p:cTn>
                                        <p:tgtEl>
                                          <p:spTgt spid="4194485"/>
                                        </p:tgtEl>
                                        <p:attrNameLst>
                                          <p:attrName>style.visibility</p:attrName>
                                        </p:attrNameLst>
                                      </p:cBhvr>
                                      <p:to>
                                        <p:strVal val="visible"/>
                                      </p:to>
                                    </p:set>
                                    <p:anim calcmode="lin" valueType="num">
                                      <p:cBhvr>
                                        <p:cTn dur="500" fill="hold" id="27"/>
                                        <p:tgtEl>
                                          <p:spTgt spid="4194485"/>
                                        </p:tgtEl>
                                        <p:attrNameLst>
                                          <p:attrName>ppt_w</p:attrName>
                                        </p:attrNameLst>
                                      </p:cBhvr>
                                      <p:tavLst>
                                        <p:tav tm="0">
                                          <p:val>
                                            <p:fltVal val="0.0"/>
                                          </p:val>
                                        </p:tav>
                                        <p:tav tm="100000">
                                          <p:val>
                                            <p:strVal val="#ppt_w"/>
                                          </p:val>
                                        </p:tav>
                                      </p:tavLst>
                                    </p:anim>
                                    <p:anim calcmode="lin" valueType="num">
                                      <p:cBhvr>
                                        <p:cTn dur="500" fill="hold" id="28"/>
                                        <p:tgtEl>
                                          <p:spTgt spid="4194485"/>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798" name=""/>
        <p:cNvGrpSpPr/>
        <p:nvPr/>
      </p:nvGrpSpPr>
      <p:grpSpPr>
        <a:xfrm>
          <a:off x="0" y="0"/>
          <a:ext cx="0" cy="0"/>
          <a:chOff x="0" y="0"/>
          <a:chExt cx="0" cy="0"/>
        </a:xfrm>
      </p:grpSpPr>
      <p:sp>
        <p:nvSpPr>
          <p:cNvPr id="1049782" name="Rectangle 2"/>
          <p:cNvSpPr>
            <a:spLocks noGrp="1" noChangeArrowheads="1"/>
          </p:cNvSpPr>
          <p:nvPr>
            <p:ph type="title"/>
          </p:nvPr>
        </p:nvSpPr>
        <p:spPr/>
        <p:txBody>
          <a:bodyPr/>
          <a:p>
            <a:pPr rtl="1"/>
            <a:r>
              <a:rPr b="1" sz="4000" lang="fa-IR"/>
              <a:t>ویژگیهای نمره های </a:t>
            </a:r>
            <a:r>
              <a:rPr b="1" sz="4000" lang="en-US"/>
              <a:t>Z</a:t>
            </a:r>
          </a:p>
        </p:txBody>
      </p:sp>
      <p:sp>
        <p:nvSpPr>
          <p:cNvPr id="1049783" name="Rectangle 3"/>
          <p:cNvSpPr>
            <a:spLocks noGrp="1" noChangeArrowheads="1"/>
          </p:cNvSpPr>
          <p:nvPr>
            <p:ph type="body" idx="1"/>
          </p:nvPr>
        </p:nvSpPr>
        <p:spPr/>
        <p:txBody>
          <a:bodyPr/>
          <a:p>
            <a:pPr algn="just" rtl="1">
              <a:buFont typeface="Wingdings" pitchFamily="2" charset="2"/>
              <a:buNone/>
            </a:pPr>
            <a:r>
              <a:rPr b="1" dirty="0" lang="fa-IR"/>
              <a:t>  1- اگر نمره خام بزرگتر از میانگین باشد نمره </a:t>
            </a:r>
            <a:r>
              <a:rPr b="1" dirty="0" lang="en-US"/>
              <a:t>Z</a:t>
            </a:r>
            <a:r>
              <a:rPr b="1" dirty="0" lang="fa-IR"/>
              <a:t> مثبت، اگر مساوی میانگین باشد </a:t>
            </a:r>
            <a:r>
              <a:rPr b="1" dirty="0" lang="en-US"/>
              <a:t>Z</a:t>
            </a:r>
            <a:r>
              <a:rPr b="1" dirty="0" lang="fa-IR"/>
              <a:t> صفر و اگر کوچکتر از میانگین باشد </a:t>
            </a:r>
            <a:r>
              <a:rPr b="1" dirty="0" lang="en-US"/>
              <a:t>Z</a:t>
            </a:r>
            <a:r>
              <a:rPr b="1" dirty="0" lang="fa-IR"/>
              <a:t> منفی خواهد شد.</a:t>
            </a:r>
          </a:p>
          <a:p>
            <a:pPr algn="just" rtl="1">
              <a:buFont typeface="Wingdings" pitchFamily="2" charset="2"/>
              <a:buNone/>
            </a:pPr>
            <a:r>
              <a:rPr b="1" dirty="0" lang="fa-IR"/>
              <a:t>  2- نمره های </a:t>
            </a:r>
            <a:r>
              <a:rPr b="1" dirty="0" lang="en-US"/>
              <a:t>Z</a:t>
            </a:r>
            <a:r>
              <a:rPr b="1" dirty="0" lang="fa-IR"/>
              <a:t> درا ثر انتقال خطی نمره های خام بدست می </a:t>
            </a:r>
            <a:r>
              <a:rPr b="1" dirty="0" lang="fa-IR" smtClean="0"/>
              <a:t>آیند (در انتقال </a:t>
            </a:r>
            <a:r>
              <a:rPr b="1" dirty="0" lang="fa-IR"/>
              <a:t>خطی شکل نمودار و فاصله اعداد </a:t>
            </a:r>
            <a:r>
              <a:rPr b="1" dirty="0" lang="fa-IR" smtClean="0"/>
              <a:t>تغییر </a:t>
            </a:r>
            <a:r>
              <a:rPr b="1" dirty="0" lang="fa-IR"/>
              <a:t>نمی کند)</a:t>
            </a:r>
          </a:p>
          <a:p>
            <a:pPr algn="just" rtl="1">
              <a:buFont typeface="Wingdings" pitchFamily="2" charset="2"/>
              <a:buNone/>
            </a:pPr>
            <a:r>
              <a:rPr b="1" dirty="0" lang="fa-IR"/>
              <a:t>  3- توزیع نمرات </a:t>
            </a:r>
            <a:r>
              <a:rPr b="1" dirty="0" lang="en-US"/>
              <a:t>z</a:t>
            </a:r>
            <a:r>
              <a:rPr b="1" dirty="0" lang="fa-IR"/>
              <a:t> یک مقیاس فاصله ای است.</a:t>
            </a:r>
          </a:p>
          <a:p>
            <a:pPr algn="just" rtl="1">
              <a:buFont typeface="Wingdings" pitchFamily="2" charset="2"/>
              <a:buNone/>
            </a:pPr>
            <a:r>
              <a:rPr b="1" dirty="0" lang="fa-IR"/>
              <a:t>  4- واحد اندازه گیری </a:t>
            </a:r>
            <a:r>
              <a:rPr b="1" dirty="0" lang="en-US"/>
              <a:t>Z</a:t>
            </a:r>
            <a:r>
              <a:rPr b="1" dirty="0" lang="fa-IR"/>
              <a:t> انحراف استاندارد است.</a:t>
            </a:r>
            <a:r>
              <a:rPr b="1" dirty="0" lang="en-US"/>
              <a:t> </a:t>
            </a:r>
            <a:r>
              <a:rPr b="1" dirty="0" lang="fa-IR"/>
              <a:t> </a:t>
            </a:r>
            <a:endParaRPr b="1" dirty="0" lang="en-US"/>
          </a:p>
        </p:txBody>
      </p:sp>
    </p:spTree>
  </p:cSld>
  <p:clrMapOvr>
    <a:masterClrMapping/>
  </p:clrMapOvr>
  <p:transition xmlns:p14="http://schemas.microsoft.com/office/powerpoint/2010/main" spd="med"/>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801" name=""/>
        <p:cNvGrpSpPr/>
        <p:nvPr/>
      </p:nvGrpSpPr>
      <p:grpSpPr>
        <a:xfrm>
          <a:off x="0" y="0"/>
          <a:ext cx="0" cy="0"/>
          <a:chOff x="0" y="0"/>
          <a:chExt cx="0" cy="0"/>
        </a:xfrm>
      </p:grpSpPr>
      <p:sp>
        <p:nvSpPr>
          <p:cNvPr id="1049787" name="Rectangle 2"/>
          <p:cNvSpPr>
            <a:spLocks noGrp="1" noChangeArrowheads="1"/>
          </p:cNvSpPr>
          <p:nvPr>
            <p:ph type="title"/>
          </p:nvPr>
        </p:nvSpPr>
        <p:spPr/>
        <p:txBody>
          <a:bodyPr/>
          <a:p>
            <a:pPr rtl="1"/>
            <a:r>
              <a:rPr b="1" sz="4000" lang="fa-IR"/>
              <a:t>موارد استفاده نمره </a:t>
            </a:r>
            <a:r>
              <a:rPr b="1" sz="4000" lang="en-US"/>
              <a:t>Z</a:t>
            </a:r>
          </a:p>
        </p:txBody>
      </p:sp>
      <p:sp>
        <p:nvSpPr>
          <p:cNvPr id="1049788" name="Rectangle 3"/>
          <p:cNvSpPr>
            <a:spLocks noGrp="1" noChangeArrowheads="1"/>
          </p:cNvSpPr>
          <p:nvPr>
            <p:ph type="body" sz="half" idx="1"/>
          </p:nvPr>
        </p:nvSpPr>
        <p:spPr>
          <a:xfrm>
            <a:off x="457200" y="1524000"/>
            <a:ext cx="7543800" cy="609600"/>
          </a:xfrm>
        </p:spPr>
        <p:txBody>
          <a:bodyPr/>
          <a:p>
            <a:pPr algn="r" rtl="1">
              <a:buFont typeface="Wingdings" pitchFamily="2" charset="2"/>
              <a:buNone/>
            </a:pPr>
            <a:r>
              <a:rPr b="1" sz="2800" lang="fa-IR"/>
              <a:t>  الف: مقیاس عملکرد فرد در ویژگیهای مختلف </a:t>
            </a:r>
            <a:endParaRPr b="1" sz="2800" lang="en-US"/>
          </a:p>
        </p:txBody>
      </p:sp>
      <p:graphicFrame>
        <p:nvGraphicFramePr>
          <p:cNvPr id="4194486" name="Group 4"/>
          <p:cNvGraphicFramePr>
            <a:graphicFrameLocks noGrp="1"/>
          </p:cNvGraphicFramePr>
          <p:nvPr>
            <p:ph sz="half" idx="2"/>
          </p:nvPr>
        </p:nvGraphicFramePr>
        <p:xfrm>
          <a:off x="457200" y="3048000"/>
          <a:ext cx="8229600" cy="2997835"/>
        </p:xfrm>
        <a:graphic>
          <a:graphicData uri="http://schemas.openxmlformats.org/drawingml/2006/table">
            <a:tbl>
              <a:tblPr/>
              <a:tblGrid>
                <a:gridCol w="2641600"/>
                <a:gridCol w="1285875"/>
                <a:gridCol w="1341438"/>
                <a:gridCol w="1347787"/>
                <a:gridCol w="1612900"/>
              </a:tblGrid>
              <a:tr h="955675">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علوم</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en-US" normalizeH="0" strike="noStrike" u="none" smtClean="0">
                          <a:ln>
                            <a:noFill/>
                          </a:ln>
                          <a:solidFill>
                            <a:schemeClr val="tx1"/>
                          </a:solidFill>
                          <a:effectLst/>
                          <a:latin typeface="Times New Roman" pitchFamily="18" charset="0"/>
                          <a:cs typeface="Times New Roman" pitchFamily="18" charset="0"/>
                        </a:rPr>
                        <a:t>Z</a:t>
                      </a: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علوم </a:t>
                      </a:r>
                      <a:r>
                        <a:rPr baseline="0" b="1" cap="none" sz="3200" i="0" kumimoji="0" lang="en-US" normalizeH="0" strike="noStrike" u="none" smtClean="0">
                          <a:ln>
                            <a:noFill/>
                          </a:ln>
                          <a:solidFill>
                            <a:schemeClr val="tx1"/>
                          </a:solidFill>
                          <a:effectLst/>
                          <a:latin typeface="Times New Roman" pitchFamily="18" charset="0"/>
                          <a:cs typeface="Times New Roman" pitchFamily="18" charset="0"/>
                        </a:rPr>
                        <a:t> </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ریاضی</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en-US" normalizeH="0" strike="noStrike" u="none" smtClean="0">
                          <a:ln>
                            <a:noFill/>
                          </a:ln>
                          <a:solidFill>
                            <a:schemeClr val="tx1"/>
                          </a:solidFill>
                          <a:effectLst/>
                          <a:latin typeface="Times New Roman" pitchFamily="18" charset="0"/>
                          <a:cs typeface="Times New Roman" pitchFamily="18" charset="0"/>
                        </a:rPr>
                        <a:t>Z </a:t>
                      </a: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ریاضی</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863725">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میانگین</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انحراف استاندارد</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نمره احمد</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نمره علی</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66</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8</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74</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7</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endParaRPr baseline="0" b="1" cap="none" sz="3200" i="0" kumimoji="0" lang="fa-IR" normalizeH="0" strike="noStrike" u="none" smtClean="0">
                        <a:ln>
                          <a:noFill/>
                        </a:ln>
                        <a:solidFill>
                          <a:schemeClr val="tx1"/>
                        </a:solidFill>
                        <a:effectLst/>
                        <a:latin typeface="Times New Roman" pitchFamily="18" charset="0"/>
                        <a:cs typeface="Times New Roman" pitchFamily="18" charset="0"/>
                      </a:endParaRPr>
                    </a:p>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endParaRPr baseline="0" b="1" cap="none" sz="3200" i="0" kumimoji="0" lang="fa-IR" normalizeH="0" strike="noStrike" u="none" smtClean="0">
                        <a:ln>
                          <a:noFill/>
                        </a:ln>
                        <a:solidFill>
                          <a:schemeClr val="tx1"/>
                        </a:solidFill>
                        <a:effectLst/>
                        <a:latin typeface="Times New Roman" pitchFamily="18" charset="0"/>
                        <a:cs typeface="Times New Roman" pitchFamily="18" charset="0"/>
                      </a:endParaRPr>
                    </a:p>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5/0</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54</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10</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65</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70</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1">
                        <a:lnSpc>
                          <a:spcPct val="100000"/>
                        </a:lnSpc>
                        <a:spcBef>
                          <a:spcPct val="0"/>
                        </a:spcBef>
                        <a:spcAft>
                          <a:spcPct val="0"/>
                        </a:spcAft>
                        <a:buClrTx/>
                        <a:buSzTx/>
                        <a:buFontTx/>
                        <a:buNone/>
                        <a:tabLst>
                          <a:tab algn="l" pos="1341438"/>
                        </a:tabLst>
                      </a:pPr>
                      <a:endParaRPr baseline="0" b="1" cap="none" sz="3200" i="0" kumimoji="0" lang="fa-IR" normalizeH="0" strike="noStrike" u="none" smtClean="0">
                        <a:ln>
                          <a:noFill/>
                        </a:ln>
                        <a:solidFill>
                          <a:schemeClr val="tx1"/>
                        </a:solidFill>
                        <a:effectLst/>
                        <a:latin typeface="Times New Roman" pitchFamily="18" charset="0"/>
                        <a:cs typeface="Times New Roman" pitchFamily="18" charset="0"/>
                      </a:endParaRPr>
                    </a:p>
                    <a:p>
                      <a:pPr algn="ctr" defTabSz="914400" eaLnBrk="1" fontAlgn="base" hangingPunct="1" indent="-342900" latinLnBrk="0" lvl="0" marL="342900" marR="0" rtl="1">
                        <a:lnSpc>
                          <a:spcPct val="100000"/>
                        </a:lnSpc>
                        <a:spcBef>
                          <a:spcPct val="0"/>
                        </a:spcBef>
                        <a:spcAft>
                          <a:spcPct val="0"/>
                        </a:spcAft>
                        <a:buClrTx/>
                        <a:buSzTx/>
                        <a:buFontTx/>
                        <a:buNone/>
                        <a:tabLst>
                          <a:tab algn="l" pos="1341438"/>
                        </a:tabLst>
                      </a:pPr>
                      <a:endParaRPr baseline="0" b="1" cap="none" sz="3200" i="0" kumimoji="0" lang="fa-IR" normalizeH="0" strike="noStrike" u="none" smtClean="0">
                        <a:ln>
                          <a:noFill/>
                        </a:ln>
                        <a:solidFill>
                          <a:schemeClr val="tx1"/>
                        </a:solidFill>
                        <a:effectLst/>
                        <a:latin typeface="Times New Roman" pitchFamily="18" charset="0"/>
                        <a:cs typeface="Times New Roman" pitchFamily="18" charset="0"/>
                      </a:endParaRPr>
                    </a:p>
                    <a:p>
                      <a:pPr algn="ctr" defTabSz="914400" eaLnBrk="1" fontAlgn="base" hangingPunct="1" indent="-342900" latinLnBrk="0" lvl="0" marL="342900" marR="0" rtl="1">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6/1</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49789" name="Rectangle 24"/>
          <p:cNvSpPr>
            <a:spLocks noChangeArrowheads="1"/>
          </p:cNvSpPr>
          <p:nvPr/>
        </p:nvSpPr>
        <p:spPr bwMode="auto">
          <a:xfrm>
            <a:off x="838200" y="2286000"/>
            <a:ext cx="7772400" cy="519113"/>
          </a:xfrm>
          <a:prstGeom prst="rect"/>
          <a:noFill/>
          <a:ln w="9525">
            <a:noFill/>
            <a:miter lim="800000"/>
            <a:headEnd/>
            <a:tailEnd/>
          </a:ln>
          <a:effectLst/>
        </p:spPr>
        <p:txBody>
          <a:bodyPr anchor="ctr">
            <a:spAutoFit/>
          </a:bodyPr>
          <a:p>
            <a:pPr algn="ctr" rtl="1">
              <a:tabLst>
                <a:tab algn="l" pos="1341438"/>
              </a:tabLst>
            </a:pPr>
            <a:r>
              <a:rPr b="1" sz="2800" lang="fa-IR"/>
              <a:t>نتایج حاصل از اجرای دو آزمون ریاضی و فیزیک</a:t>
            </a:r>
            <a:endParaRPr b="1" sz="2800"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3" presetSubtype="16">
                                  <p:stCondLst>
                                    <p:cond delay="0"/>
                                  </p:stCondLst>
                                  <p:childTnLst>
                                    <p:set>
                                      <p:cBhvr>
                                        <p:cTn dur="1" fill="hold" id="6">
                                          <p:stCondLst>
                                            <p:cond delay="0"/>
                                          </p:stCondLst>
                                        </p:cTn>
                                        <p:tgtEl>
                                          <p:spTgt spid="1049789"/>
                                        </p:tgtEl>
                                        <p:attrNameLst>
                                          <p:attrName>style.visibility</p:attrName>
                                        </p:attrNameLst>
                                      </p:cBhvr>
                                      <p:to>
                                        <p:strVal val="visible"/>
                                      </p:to>
                                    </p:set>
                                    <p:anim calcmode="lin" valueType="num">
                                      <p:cBhvr>
                                        <p:cTn dur="500" fill="hold" id="7"/>
                                        <p:tgtEl>
                                          <p:spTgt spid="1049789"/>
                                        </p:tgtEl>
                                        <p:attrNameLst>
                                          <p:attrName>ppt_w</p:attrName>
                                        </p:attrNameLst>
                                      </p:cBhvr>
                                      <p:tavLst>
                                        <p:tav tm="0">
                                          <p:val>
                                            <p:fltVal val="0.0"/>
                                          </p:val>
                                        </p:tav>
                                        <p:tav tm="100000">
                                          <p:val>
                                            <p:strVal val="#ppt_w"/>
                                          </p:val>
                                        </p:tav>
                                      </p:tavLst>
                                    </p:anim>
                                    <p:anim calcmode="lin" valueType="num">
                                      <p:cBhvr>
                                        <p:cTn dur="500" fill="hold" id="8"/>
                                        <p:tgtEl>
                                          <p:spTgt spid="1049789"/>
                                        </p:tgtEl>
                                        <p:attrNameLst>
                                          <p:attrName>ppt_h</p:attrName>
                                        </p:attrNameLst>
                                      </p:cBhvr>
                                      <p:tavLst>
                                        <p:tav tm="0">
                                          <p:val>
                                            <p:fltVal val="0.0"/>
                                          </p:val>
                                        </p:tav>
                                        <p:tav tm="100000">
                                          <p:val>
                                            <p:strVal val="#ppt_h"/>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3" presetSubtype="16">
                                  <p:stCondLst>
                                    <p:cond delay="0"/>
                                  </p:stCondLst>
                                  <p:childTnLst>
                                    <p:set>
                                      <p:cBhvr>
                                        <p:cTn dur="1" fill="hold" id="12">
                                          <p:stCondLst>
                                            <p:cond delay="0"/>
                                          </p:stCondLst>
                                        </p:cTn>
                                        <p:tgtEl>
                                          <p:spTgt spid="4194486"/>
                                        </p:tgtEl>
                                        <p:attrNameLst>
                                          <p:attrName>style.visibility</p:attrName>
                                        </p:attrNameLst>
                                      </p:cBhvr>
                                      <p:to>
                                        <p:strVal val="visible"/>
                                      </p:to>
                                    </p:set>
                                    <p:anim calcmode="lin" valueType="num">
                                      <p:cBhvr>
                                        <p:cTn dur="500" fill="hold" id="13"/>
                                        <p:tgtEl>
                                          <p:spTgt spid="4194486"/>
                                        </p:tgtEl>
                                        <p:attrNameLst>
                                          <p:attrName>ppt_w</p:attrName>
                                        </p:attrNameLst>
                                      </p:cBhvr>
                                      <p:tavLst>
                                        <p:tav tm="0">
                                          <p:val>
                                            <p:fltVal val="0.0"/>
                                          </p:val>
                                        </p:tav>
                                        <p:tav tm="100000">
                                          <p:val>
                                            <p:strVal val="#ppt_w"/>
                                          </p:val>
                                        </p:tav>
                                      </p:tavLst>
                                    </p:anim>
                                    <p:anim calcmode="lin" valueType="num">
                                      <p:cBhvr>
                                        <p:cTn dur="500" fill="hold" id="14"/>
                                        <p:tgtEl>
                                          <p:spTgt spid="4194486"/>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89"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804" name=""/>
        <p:cNvGrpSpPr/>
        <p:nvPr/>
      </p:nvGrpSpPr>
      <p:grpSpPr>
        <a:xfrm>
          <a:off x="0" y="0"/>
          <a:ext cx="0" cy="0"/>
          <a:chOff x="0" y="0"/>
          <a:chExt cx="0" cy="0"/>
        </a:xfrm>
      </p:grpSpPr>
      <p:sp>
        <p:nvSpPr>
          <p:cNvPr id="1049793" name="Rectangle 2"/>
          <p:cNvSpPr>
            <a:spLocks noGrp="1" noChangeArrowheads="1"/>
          </p:cNvSpPr>
          <p:nvPr>
            <p:ph type="title"/>
          </p:nvPr>
        </p:nvSpPr>
        <p:spPr>
          <a:xfrm>
            <a:off x="457200" y="609600"/>
            <a:ext cx="8229600" cy="1139825"/>
          </a:xfrm>
        </p:spPr>
        <p:txBody>
          <a:bodyPr/>
          <a:p>
            <a:pPr rtl="1"/>
            <a:r>
              <a:rPr b="1" sz="4000" lang="fa-IR"/>
              <a:t>ب: کمک به معلمان در فعالیتهای آموزشی</a:t>
            </a:r>
            <a:endParaRPr b="1" sz="4000" lang="en-US"/>
          </a:p>
        </p:txBody>
      </p:sp>
      <p:sp>
        <p:nvSpPr>
          <p:cNvPr id="1049794" name="Rectangle 3"/>
          <p:cNvSpPr>
            <a:spLocks noGrp="1" noChangeArrowheads="1"/>
          </p:cNvSpPr>
          <p:nvPr>
            <p:ph type="body" idx="1"/>
          </p:nvPr>
        </p:nvSpPr>
        <p:spPr>
          <a:xfrm>
            <a:off x="381000" y="2286000"/>
            <a:ext cx="8229600" cy="2819400"/>
          </a:xfrm>
        </p:spPr>
        <p:txBody>
          <a:bodyPr/>
          <a:p>
            <a:pPr algn="just" rtl="1">
              <a:buFont typeface="Wingdings" pitchFamily="2" charset="2"/>
              <a:buNone/>
            </a:pPr>
            <a:r>
              <a:rPr b="1" dirty="0" lang="fa-IR"/>
              <a:t>   غالبا ً معلمان در محاسبه نمره نهایی همه نمره ها را جمع و تقسیم بر تعداد می کنند، این کار باعث شناخت دقیق دانش آموز نمی شود و یک سری اطلاعات انحرافی را منتج می شود لذا </a:t>
            </a:r>
            <a:r>
              <a:rPr b="1" dirty="0" lang="fa-IR" smtClean="0"/>
              <a:t>راه </a:t>
            </a:r>
            <a:r>
              <a:rPr b="1" dirty="0" lang="fa-IR"/>
              <a:t>حل اینست که نمرات خام به </a:t>
            </a:r>
            <a:r>
              <a:rPr b="1" dirty="0" lang="en-US"/>
              <a:t>Z</a:t>
            </a:r>
            <a:r>
              <a:rPr b="1" dirty="0" lang="fa-IR"/>
              <a:t> تبدیل شوند.</a:t>
            </a:r>
            <a:endParaRPr b="1" dirty="0" lang="en-US"/>
          </a:p>
        </p:txBody>
      </p:sp>
    </p:spTree>
  </p:cSld>
  <p:clrMapOvr>
    <a:masterClrMapping/>
  </p:clrMapOvr>
  <p:transition xmlns:p14="http://schemas.microsoft.com/office/powerpoint/2010/main" spd="med"/>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807" name=""/>
        <p:cNvGrpSpPr/>
        <p:nvPr/>
      </p:nvGrpSpPr>
      <p:grpSpPr>
        <a:xfrm>
          <a:off x="0" y="0"/>
          <a:ext cx="0" cy="0"/>
          <a:chOff x="0" y="0"/>
          <a:chExt cx="0" cy="0"/>
        </a:xfrm>
      </p:grpSpPr>
      <p:sp>
        <p:nvSpPr>
          <p:cNvPr id="1049798" name="Rectangle 2"/>
          <p:cNvSpPr>
            <a:spLocks noGrp="1" noChangeArrowheads="1"/>
          </p:cNvSpPr>
          <p:nvPr>
            <p:ph type="title"/>
          </p:nvPr>
        </p:nvSpPr>
        <p:spPr>
          <a:xfrm>
            <a:off x="457200" y="838200"/>
            <a:ext cx="8229600" cy="1139825"/>
          </a:xfrm>
        </p:spPr>
        <p:txBody>
          <a:bodyPr/>
          <a:p>
            <a:pPr rtl="1"/>
            <a:r>
              <a:rPr b="1" sz="4000" lang="fa-IR"/>
              <a:t>معایب نمره </a:t>
            </a:r>
            <a:r>
              <a:rPr b="1" sz="4000" lang="en-US"/>
              <a:t>Z</a:t>
            </a:r>
          </a:p>
        </p:txBody>
      </p:sp>
      <p:sp>
        <p:nvSpPr>
          <p:cNvPr id="1049799" name="Rectangle 3"/>
          <p:cNvSpPr>
            <a:spLocks noGrp="1" noChangeArrowheads="1"/>
          </p:cNvSpPr>
          <p:nvPr>
            <p:ph type="body" idx="1"/>
          </p:nvPr>
        </p:nvSpPr>
        <p:spPr>
          <a:xfrm>
            <a:off x="457200" y="2514600"/>
            <a:ext cx="8229600" cy="2590800"/>
          </a:xfrm>
        </p:spPr>
        <p:txBody>
          <a:bodyPr/>
          <a:p>
            <a:pPr algn="just" rtl="1">
              <a:buFont typeface="Wingdings" pitchFamily="2" charset="2"/>
              <a:buNone/>
            </a:pPr>
            <a:r>
              <a:rPr b="1" lang="fa-IR"/>
              <a:t>  1- به سادگی برای کلیه افراد جامعه قابل تفسیر نیستند.</a:t>
            </a:r>
          </a:p>
          <a:p>
            <a:pPr algn="just" rtl="1">
              <a:buFont typeface="Wingdings" pitchFamily="2" charset="2"/>
              <a:buNone/>
            </a:pPr>
            <a:r>
              <a:rPr b="1" lang="fa-IR"/>
              <a:t>  2- این نمره در برخی از موارد منفی و اعشاری است و همین امر موجب می شود که معنی آن را تمام افراد درک نکنند.</a:t>
            </a:r>
            <a:endParaRPr b="1" lang="en-US"/>
          </a:p>
        </p:txBody>
      </p:sp>
    </p:spTree>
  </p:cSld>
  <p:clrMapOvr>
    <a:masterClrMapping/>
  </p:clrMapOvr>
  <p:transition xmlns:p14="http://schemas.microsoft.com/office/powerpoint/2010/main" spd="med"/>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810" name=""/>
        <p:cNvGrpSpPr/>
        <p:nvPr/>
      </p:nvGrpSpPr>
      <p:grpSpPr>
        <a:xfrm>
          <a:off x="0" y="0"/>
          <a:ext cx="0" cy="0"/>
          <a:chOff x="0" y="0"/>
          <a:chExt cx="0" cy="0"/>
        </a:xfrm>
      </p:grpSpPr>
      <p:sp>
        <p:nvSpPr>
          <p:cNvPr id="1049803" name="Rectangle 2"/>
          <p:cNvSpPr>
            <a:spLocks noGrp="1" noChangeArrowheads="1"/>
          </p:cNvSpPr>
          <p:nvPr>
            <p:ph type="title"/>
          </p:nvPr>
        </p:nvSpPr>
        <p:spPr/>
        <p:txBody>
          <a:bodyPr/>
          <a:p>
            <a:pPr rtl="1"/>
            <a:r>
              <a:rPr b="1" sz="4000" lang="fa-IR"/>
              <a:t>نمره </a:t>
            </a:r>
            <a:r>
              <a:rPr b="1" sz="4000" lang="en-US"/>
              <a:t>T</a:t>
            </a:r>
          </a:p>
        </p:txBody>
      </p:sp>
      <p:sp>
        <p:nvSpPr>
          <p:cNvPr id="1049804" name="Rectangle 3"/>
          <p:cNvSpPr>
            <a:spLocks noGrp="1" noChangeArrowheads="1"/>
          </p:cNvSpPr>
          <p:nvPr>
            <p:ph type="body" idx="1"/>
          </p:nvPr>
        </p:nvSpPr>
        <p:spPr>
          <a:xfrm>
            <a:off x="457200" y="1600200"/>
            <a:ext cx="8229600" cy="3200400"/>
          </a:xfrm>
        </p:spPr>
        <p:txBody>
          <a:bodyPr/>
          <a:p>
            <a:pPr algn="just" rtl="1">
              <a:buFont typeface="Wingdings" pitchFamily="2" charset="2"/>
              <a:buNone/>
            </a:pPr>
            <a:r>
              <a:rPr b="1" dirty="0" lang="fa-IR"/>
              <a:t>   در استفاده از نمره </a:t>
            </a:r>
            <a:r>
              <a:rPr b="1" dirty="0" lang="en-US"/>
              <a:t>Z</a:t>
            </a:r>
            <a:r>
              <a:rPr b="1" dirty="0" lang="fa-IR"/>
              <a:t> پژوهشگر در برخی از موارد با نمره های منفی و اعشاری </a:t>
            </a:r>
            <a:r>
              <a:rPr b="1" dirty="0" lang="fa-IR" smtClean="0"/>
              <a:t>روبرو است</a:t>
            </a:r>
            <a:r>
              <a:rPr b="1" dirty="0" lang="fa-IR"/>
              <a:t>. این مسأله درک و تفسیر آن را دشوار می کند. برای از بین بردن اعشار نمره </a:t>
            </a:r>
            <a:r>
              <a:rPr b="1" dirty="0" lang="en-US"/>
              <a:t>Z</a:t>
            </a:r>
            <a:r>
              <a:rPr b="1" dirty="0" lang="fa-IR"/>
              <a:t> را در عدد ثابتی ( </a:t>
            </a:r>
            <a:r>
              <a:rPr b="1" dirty="0" lang="en-US"/>
              <a:t>S</a:t>
            </a:r>
            <a:r>
              <a:rPr b="1" dirty="0" lang="fa-IR"/>
              <a:t> ) ضرب و برای از بین بردن علامت منفی نمره </a:t>
            </a:r>
            <a:r>
              <a:rPr b="1" dirty="0" lang="en-US"/>
              <a:t>Z</a:t>
            </a:r>
            <a:r>
              <a:rPr b="1" dirty="0" lang="fa-IR"/>
              <a:t> را با عدد ثابتی (</a:t>
            </a:r>
            <a:r>
              <a:rPr b="1" dirty="0" lang="en-US"/>
              <a:t>    </a:t>
            </a:r>
            <a:r>
              <a:rPr b="1" dirty="0" lang="fa-IR"/>
              <a:t> ) جمع می کنند حاصل عددی است که به </a:t>
            </a:r>
            <a:r>
              <a:rPr b="1" dirty="0" lang="fa-IR" smtClean="0"/>
              <a:t>آن </a:t>
            </a:r>
            <a:r>
              <a:rPr b="1" dirty="0" lang="en-US" smtClean="0"/>
              <a:t>T</a:t>
            </a:r>
            <a:r>
              <a:rPr b="1" dirty="0" lang="fa-IR" smtClean="0"/>
              <a:t> </a:t>
            </a:r>
            <a:r>
              <a:rPr b="1" dirty="0" lang="fa-IR"/>
              <a:t>می گویند. </a:t>
            </a:r>
            <a:endParaRPr b="1" dirty="0" lang="en-US"/>
          </a:p>
        </p:txBody>
      </p:sp>
      <p:sp>
        <p:nvSpPr>
          <p:cNvPr id="1049805" name="Rectangle 4"/>
          <p:cNvSpPr>
            <a:spLocks noChangeArrowheads="1"/>
          </p:cNvSpPr>
          <p:nvPr/>
        </p:nvSpPr>
        <p:spPr bwMode="auto">
          <a:xfrm>
            <a:off x="0" y="3328988"/>
            <a:ext cx="9144000" cy="0"/>
          </a:xfrm>
          <a:prstGeom prst="rect"/>
          <a:noFill/>
          <a:ln w="9525">
            <a:noFill/>
            <a:miter lim="800000"/>
            <a:headEnd/>
            <a:tailEnd/>
          </a:ln>
          <a:effectLst/>
        </p:spPr>
        <p:txBody>
          <a:bodyPr anchor="ctr" wrap="none">
            <a:spAutoFit/>
          </a:bodyPr>
          <a:p>
            <a:endParaRPr lang="en-US"/>
          </a:p>
        </p:txBody>
      </p:sp>
      <p:graphicFrame>
        <p:nvGraphicFramePr>
          <p:cNvPr id="4194487" name="Object 5"/>
          <p:cNvGraphicFramePr>
            <a:graphicFrameLocks noChangeAspect="1"/>
          </p:cNvGraphicFramePr>
          <p:nvPr/>
        </p:nvGraphicFramePr>
        <p:xfrm>
          <a:off x="2582863" y="3581400"/>
          <a:ext cx="482600" cy="533400"/>
        </p:xfrm>
        <a:graphic>
          <a:graphicData uri="http://schemas.openxmlformats.org/presentationml/2006/ole">
            <mc:AlternateContent xmlns:mc="http://schemas.openxmlformats.org/markup-compatibility/2006">
              <mc:Choice xmlns:v="urn:schemas-microsoft-com:vml" Requires="v">
                <p:oleObj name="Equation" r:id="rId1" spid="_x0000_s346134" imgH="202936" imgW="177569" progId="Equation.3">
                  <p:embed/>
                </p:oleObj>
              </mc:Choice>
              <mc:Fallback>
                <p:oleObj name="Equation" r:id="rId1" imgH="202936" imgW="177569" progId="Equation.3">
                  <p:embed/>
                  <p:pic>
                    <p:nvPicPr>
                      <p:cNvPr id="2097314"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2582863" y="3581400"/>
                        <a:ext cx="482600" cy="533400"/>
                      </a:xfrm>
                      <a:prstGeom prst="rect"/>
                      <a:noFill/>
                    </p:spPr>
                  </p:pic>
                </p:oleObj>
              </mc:Fallback>
            </mc:AlternateContent>
          </a:graphicData>
        </a:graphic>
      </p:graphicFrame>
      <p:sp>
        <p:nvSpPr>
          <p:cNvPr id="1049806" name="Rectangle 6"/>
          <p:cNvSpPr>
            <a:spLocks noChangeArrowheads="1"/>
          </p:cNvSpPr>
          <p:nvPr/>
        </p:nvSpPr>
        <p:spPr bwMode="auto">
          <a:xfrm>
            <a:off x="0" y="3319463"/>
            <a:ext cx="9144000" cy="0"/>
          </a:xfrm>
          <a:prstGeom prst="rect"/>
          <a:noFill/>
          <a:ln w="9525">
            <a:noFill/>
            <a:miter lim="800000"/>
            <a:headEnd/>
            <a:tailEnd/>
          </a:ln>
          <a:effectLst/>
        </p:spPr>
        <p:txBody>
          <a:bodyPr anchor="ctr" wrap="none">
            <a:spAutoFit/>
          </a:bodyPr>
          <a:p>
            <a:endParaRPr lang="en-US"/>
          </a:p>
        </p:txBody>
      </p:sp>
      <p:graphicFrame>
        <p:nvGraphicFramePr>
          <p:cNvPr id="4194488" name="Object 7"/>
          <p:cNvGraphicFramePr>
            <a:graphicFrameLocks noChangeAspect="1"/>
          </p:cNvGraphicFramePr>
          <p:nvPr/>
        </p:nvGraphicFramePr>
        <p:xfrm>
          <a:off x="884238" y="4724400"/>
          <a:ext cx="2725737" cy="700088"/>
        </p:xfrm>
        <a:graphic>
          <a:graphicData uri="http://schemas.openxmlformats.org/presentationml/2006/ole">
            <mc:AlternateContent xmlns:mc="http://schemas.openxmlformats.org/markup-compatibility/2006">
              <mc:Choice xmlns:v="urn:schemas-microsoft-com:vml" Requires="v">
                <p:oleObj name="Equation" r:id="rId3" spid="_x0000_s346135" imgH="215640" imgW="736560" progId="Equation.3">
                  <p:embed/>
                </p:oleObj>
              </mc:Choice>
              <mc:Fallback>
                <p:oleObj name="Equation" r:id="rId3" imgH="215640" imgW="736560" progId="Equation.3">
                  <p:embed/>
                  <p:pic>
                    <p:nvPicPr>
                      <p:cNvPr id="2097315" name="Picture 7"/>
                      <p:cNvPicPr>
                        <a:picLocks noChangeAspect="1" noChangeArrowheads="1"/>
                      </p:cNvPicPr>
                      <p:nvPr/>
                    </p:nvPicPr>
                    <p:blipFill>
                      <a:blip xmlns:r="http://schemas.openxmlformats.org/officeDocument/2006/relationships" r:embed="rId4">
                        <a:lum bright="100000"/>
                      </a:blip>
                      <a:srcRect/>
                      <a:stretch>
                        <a:fillRect/>
                      </a:stretch>
                    </p:blipFill>
                    <p:spPr bwMode="auto">
                      <a:xfrm>
                        <a:off x="884238" y="4724400"/>
                        <a:ext cx="2725737" cy="700088"/>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487"/>
                                        </p:tgtEl>
                                        <p:attrNameLst>
                                          <p:attrName>style.visibility</p:attrName>
                                        </p:attrNameLst>
                                      </p:cBhvr>
                                      <p:to>
                                        <p:strVal val="visible"/>
                                      </p:to>
                                    </p:set>
                                    <p:anim calcmode="lin" valueType="num">
                                      <p:cBhvr>
                                        <p:cTn dur="500" fill="hold" id="7"/>
                                        <p:tgtEl>
                                          <p:spTgt spid="4194487"/>
                                        </p:tgtEl>
                                        <p:attrNameLst>
                                          <p:attrName>ppt_w</p:attrName>
                                        </p:attrNameLst>
                                      </p:cBhvr>
                                      <p:tavLst>
                                        <p:tav tm="0">
                                          <p:val>
                                            <p:fltVal val="0.0"/>
                                          </p:val>
                                        </p:tav>
                                        <p:tav tm="100000">
                                          <p:val>
                                            <p:strVal val="#ppt_w"/>
                                          </p:val>
                                        </p:tav>
                                      </p:tavLst>
                                    </p:anim>
                                    <p:anim calcmode="lin" valueType="num">
                                      <p:cBhvr>
                                        <p:cTn dur="500" fill="hold" id="8"/>
                                        <p:tgtEl>
                                          <p:spTgt spid="4194487"/>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488"/>
                                        </p:tgtEl>
                                        <p:attrNameLst>
                                          <p:attrName>style.visibility</p:attrName>
                                        </p:attrNameLst>
                                      </p:cBhvr>
                                      <p:to>
                                        <p:strVal val="visible"/>
                                      </p:to>
                                    </p:set>
                                    <p:anim calcmode="lin" valueType="num">
                                      <p:cBhvr>
                                        <p:cTn dur="500" fill="hold" id="11"/>
                                        <p:tgtEl>
                                          <p:spTgt spid="4194488"/>
                                        </p:tgtEl>
                                        <p:attrNameLst>
                                          <p:attrName>ppt_w</p:attrName>
                                        </p:attrNameLst>
                                      </p:cBhvr>
                                      <p:tavLst>
                                        <p:tav tm="0">
                                          <p:val>
                                            <p:fltVal val="0.0"/>
                                          </p:val>
                                        </p:tav>
                                        <p:tav tm="100000">
                                          <p:val>
                                            <p:strVal val="#ppt_w"/>
                                          </p:val>
                                        </p:tav>
                                      </p:tavLst>
                                    </p:anim>
                                    <p:anim calcmode="lin" valueType="num">
                                      <p:cBhvr>
                                        <p:cTn dur="500" fill="hold" id="12"/>
                                        <p:tgtEl>
                                          <p:spTgt spid="4194488"/>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813" name=""/>
        <p:cNvGrpSpPr/>
        <p:nvPr/>
      </p:nvGrpSpPr>
      <p:grpSpPr>
        <a:xfrm>
          <a:off x="0" y="0"/>
          <a:ext cx="0" cy="0"/>
          <a:chOff x="0" y="0"/>
          <a:chExt cx="0" cy="0"/>
        </a:xfrm>
      </p:grpSpPr>
      <p:sp>
        <p:nvSpPr>
          <p:cNvPr id="1049810" name="Rectangle 2"/>
          <p:cNvSpPr>
            <a:spLocks noGrp="1" noChangeArrowheads="1"/>
          </p:cNvSpPr>
          <p:nvPr>
            <p:ph type="title"/>
          </p:nvPr>
        </p:nvSpPr>
        <p:spPr>
          <a:xfrm>
            <a:off x="381000" y="1371600"/>
            <a:ext cx="8229600" cy="4191000"/>
          </a:xfrm>
        </p:spPr>
        <p:txBody>
          <a:bodyPr/>
          <a:p>
            <a:pPr rtl="1"/>
            <a:r>
              <a:rPr b="1" sz="3200" lang="fa-IR"/>
              <a:t>نکته: در نتیجه تبدیل </a:t>
            </a:r>
            <a:r>
              <a:rPr b="1" sz="3200" lang="en-US"/>
              <a:t>Z</a:t>
            </a:r>
            <a:r>
              <a:rPr b="1" sz="3200" lang="fa-IR"/>
              <a:t> به </a:t>
            </a:r>
            <a:r>
              <a:rPr b="1" sz="3200" lang="en-US"/>
              <a:t>T</a:t>
            </a:r>
            <a:r>
              <a:rPr b="1" sz="3200" lang="fa-IR"/>
              <a:t> میانگین و انحراف استاندارد توزیع جدید صفر و یک نخواهد شد.</a:t>
            </a:r>
            <a:br>
              <a:rPr b="1" sz="3200" lang="fa-IR"/>
            </a:br>
            <a:r>
              <a:rPr b="1" sz="3200" lang="en-US"/>
              <a:t/>
            </a:r>
            <a:br>
              <a:rPr b="1" sz="3200" lang="en-US"/>
            </a:br>
            <a:r>
              <a:rPr b="1" sz="3200" lang="fa-IR"/>
              <a:t>نکته: برعکس نمره </a:t>
            </a:r>
            <a:r>
              <a:rPr b="1" sz="3200" lang="en-US"/>
              <a:t>Z</a:t>
            </a:r>
            <a:r>
              <a:rPr b="1" sz="3200" lang="fa-IR"/>
              <a:t> نمره </a:t>
            </a:r>
            <a:r>
              <a:rPr b="1" sz="3200" lang="en-US"/>
              <a:t>T</a:t>
            </a:r>
            <a:r>
              <a:rPr b="1" sz="3200" lang="fa-IR"/>
              <a:t> همیشه مثبت است و دامنه آن بین 20 تا 80 است.</a:t>
            </a:r>
            <a:endParaRPr b="1" sz="3200" lang="en-US"/>
          </a:p>
        </p:txBody>
      </p:sp>
    </p:spTree>
  </p:cSld>
  <p:clrMapOvr>
    <a:masterClrMapping/>
  </p:clrMapOvr>
  <p:transition xmlns:p14="http://schemas.microsoft.com/office/powerpoint/2010/main" spd="med"/>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314" name=""/>
        <p:cNvGrpSpPr/>
        <p:nvPr/>
      </p:nvGrpSpPr>
      <p:grpSpPr>
        <a:xfrm>
          <a:off x="0" y="0"/>
          <a:ext cx="0" cy="0"/>
          <a:chOff x="0" y="0"/>
          <a:chExt cx="0" cy="0"/>
        </a:xfrm>
      </p:grpSpPr>
      <p:sp>
        <p:nvSpPr>
          <p:cNvPr id="1048735" name="Rectangle 2"/>
          <p:cNvSpPr>
            <a:spLocks noGrp="1" noChangeArrowheads="1"/>
          </p:cNvSpPr>
          <p:nvPr>
            <p:ph type="title"/>
          </p:nvPr>
        </p:nvSpPr>
        <p:spPr>
          <a:xfrm>
            <a:off x="457200" y="609600"/>
            <a:ext cx="8229600" cy="1139825"/>
          </a:xfrm>
        </p:spPr>
        <p:txBody>
          <a:bodyPr/>
          <a:p>
            <a:r>
              <a:rPr b="1" sz="4000" lang="fa-IR"/>
              <a:t>جامعه</a:t>
            </a:r>
            <a:endParaRPr b="1" sz="4000" lang="en-US"/>
          </a:p>
        </p:txBody>
      </p:sp>
      <p:sp>
        <p:nvSpPr>
          <p:cNvPr id="1048736" name="Rectangle 3"/>
          <p:cNvSpPr>
            <a:spLocks noGrp="1" noChangeArrowheads="1"/>
          </p:cNvSpPr>
          <p:nvPr>
            <p:ph type="body" idx="1"/>
          </p:nvPr>
        </p:nvSpPr>
        <p:spPr>
          <a:xfrm>
            <a:off x="457200" y="2438400"/>
            <a:ext cx="8229600" cy="2590800"/>
          </a:xfrm>
        </p:spPr>
        <p:txBody>
          <a:bodyPr/>
          <a:p>
            <a:pPr algn="just" rtl="1">
              <a:buFont typeface="Wingdings" pitchFamily="2" charset="2"/>
              <a:buNone/>
            </a:pPr>
            <a:r>
              <a:rPr b="1" dirty="0" lang="fa-IR"/>
              <a:t>   هدف نهایی آمار استنباطی برآورد ویژگیهای جامعه است. جامعه فقط به گروهی از افراد محدود نمی شود. ممکن است شامل تمام روشهای آزمایشگاهی، انواع </a:t>
            </a:r>
            <a:r>
              <a:rPr b="1" dirty="0" lang="fa-IR" smtClean="0"/>
              <a:t>لباس، </a:t>
            </a:r>
            <a:r>
              <a:rPr b="1" dirty="0" lang="fa-IR"/>
              <a:t>انواع محصولات صنعتی و </a:t>
            </a:r>
            <a:r>
              <a:rPr b="1" dirty="0" lang="fa-IR" smtClean="0"/>
              <a:t>... </a:t>
            </a:r>
            <a:r>
              <a:rPr b="1" dirty="0" lang="fa-IR"/>
              <a:t>باشد.</a:t>
            </a:r>
            <a:endParaRPr b="1" dirty="0" lang="en-US"/>
          </a:p>
        </p:txBody>
      </p:sp>
    </p:spTree>
  </p:cSld>
  <p:clrMapOvr>
    <a:masterClrMapping/>
  </p:clrMapOvr>
  <p:transition xmlns:p14="http://schemas.microsoft.com/office/powerpoint/2010/main" spd="med"/>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816" name=""/>
        <p:cNvGrpSpPr/>
        <p:nvPr/>
      </p:nvGrpSpPr>
      <p:grpSpPr>
        <a:xfrm>
          <a:off x="0" y="0"/>
          <a:ext cx="0" cy="0"/>
          <a:chOff x="0" y="0"/>
          <a:chExt cx="0" cy="0"/>
        </a:xfrm>
      </p:grpSpPr>
      <p:sp>
        <p:nvSpPr>
          <p:cNvPr id="1049814" name="Rectangle 2"/>
          <p:cNvSpPr>
            <a:spLocks noGrp="1" noChangeArrowheads="1"/>
          </p:cNvSpPr>
          <p:nvPr>
            <p:ph type="title"/>
          </p:nvPr>
        </p:nvSpPr>
        <p:spPr>
          <a:xfrm>
            <a:off x="457200" y="533400"/>
            <a:ext cx="8229600" cy="4114800"/>
          </a:xfrm>
        </p:spPr>
        <p:txBody>
          <a:bodyPr/>
          <a:p>
            <a:pPr algn="r" rtl="1"/>
            <a:r>
              <a:rPr b="1" sz="3200" lang="fa-IR"/>
              <a:t>نکته: یکی از معمول ترین و در عین حال ساده ترین روش تبدیل نمره </a:t>
            </a:r>
            <a:r>
              <a:rPr b="1" sz="3200" lang="en-US"/>
              <a:t>Z</a:t>
            </a:r>
            <a:r>
              <a:rPr b="1" sz="3200" lang="fa-IR"/>
              <a:t> به توزیعی با میانگین 50 و انحراف استاندارد 10 است.</a:t>
            </a:r>
            <a:br>
              <a:rPr b="1" sz="3200" lang="fa-IR"/>
            </a:br>
            <a:r>
              <a:rPr b="1" sz="3200" lang="fa-IR"/>
              <a:t/>
            </a:r>
            <a:br>
              <a:rPr b="1" sz="3200" lang="fa-IR"/>
            </a:br>
            <a:r>
              <a:rPr b="1" sz="3200" lang="en-US"/>
              <a:t/>
            </a:r>
            <a:br>
              <a:rPr b="1" sz="3200" lang="en-US"/>
            </a:br>
            <a:r>
              <a:rPr b="1" sz="3200" lang="fa-IR"/>
              <a:t>نکته: نمره </a:t>
            </a:r>
            <a:r>
              <a:rPr b="1" sz="3200" lang="en-US"/>
              <a:t>Z</a:t>
            </a:r>
            <a:r>
              <a:rPr b="1" sz="3200" lang="fa-IR"/>
              <a:t> غالبا ً شکلهای مختلفی دارد مانند:</a:t>
            </a:r>
            <a:endParaRPr b="1" sz="3200" lang="en-US"/>
          </a:p>
        </p:txBody>
      </p:sp>
      <p:sp>
        <p:nvSpPr>
          <p:cNvPr id="1049815" name="Rectangle 3"/>
          <p:cNvSpPr>
            <a:spLocks noChangeArrowheads="1"/>
          </p:cNvSpPr>
          <p:nvPr/>
        </p:nvSpPr>
        <p:spPr bwMode="auto">
          <a:xfrm>
            <a:off x="0" y="3348038"/>
            <a:ext cx="9144000" cy="0"/>
          </a:xfrm>
          <a:prstGeom prst="rect"/>
          <a:noFill/>
          <a:ln w="9525">
            <a:noFill/>
            <a:miter lim="800000"/>
            <a:headEnd/>
            <a:tailEnd/>
          </a:ln>
          <a:effectLst/>
        </p:spPr>
        <p:txBody>
          <a:bodyPr anchor="ctr" wrap="none">
            <a:spAutoFit/>
          </a:bodyPr>
          <a:p>
            <a:endParaRPr lang="en-US"/>
          </a:p>
        </p:txBody>
      </p:sp>
      <p:graphicFrame>
        <p:nvGraphicFramePr>
          <p:cNvPr id="4194489" name="Object 4"/>
          <p:cNvGraphicFramePr>
            <a:graphicFrameLocks noChangeAspect="1"/>
          </p:cNvGraphicFramePr>
          <p:nvPr/>
        </p:nvGraphicFramePr>
        <p:xfrm>
          <a:off x="2590800" y="2514600"/>
          <a:ext cx="2743200" cy="554038"/>
        </p:xfrm>
        <a:graphic>
          <a:graphicData uri="http://schemas.openxmlformats.org/presentationml/2006/ole">
            <mc:AlternateContent xmlns:mc="http://schemas.openxmlformats.org/markup-compatibility/2006">
              <mc:Choice xmlns:v="urn:schemas-microsoft-com:vml" Requires="v">
                <p:oleObj name="Equation" r:id="rId1" spid="_x0000_s350229" imgH="165028" imgW="799753" progId="Equation.3">
                  <p:embed/>
                </p:oleObj>
              </mc:Choice>
              <mc:Fallback>
                <p:oleObj name="Equation" r:id="rId1" imgH="165028" imgW="799753" progId="Equation.3">
                  <p:embed/>
                  <p:pic>
                    <p:nvPicPr>
                      <p:cNvPr id="2097316"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2590800" y="2514600"/>
                        <a:ext cx="2743200" cy="554038"/>
                      </a:xfrm>
                      <a:prstGeom prst="rect"/>
                      <a:noFill/>
                    </p:spPr>
                  </p:pic>
                </p:oleObj>
              </mc:Fallback>
            </mc:AlternateContent>
          </a:graphicData>
        </a:graphic>
      </p:graphicFrame>
      <p:sp>
        <p:nvSpPr>
          <p:cNvPr id="1049816" name="Rectangle 5"/>
          <p:cNvSpPr>
            <a:spLocks noChangeArrowheads="1"/>
          </p:cNvSpPr>
          <p:nvPr/>
        </p:nvSpPr>
        <p:spPr bwMode="auto">
          <a:xfrm>
            <a:off x="0" y="3328988"/>
            <a:ext cx="9144000" cy="0"/>
          </a:xfrm>
          <a:prstGeom prst="rect"/>
          <a:noFill/>
          <a:ln w="9525">
            <a:noFill/>
            <a:miter lim="800000"/>
            <a:headEnd/>
            <a:tailEnd/>
          </a:ln>
          <a:effectLst/>
        </p:spPr>
        <p:txBody>
          <a:bodyPr anchor="ctr" wrap="none">
            <a:spAutoFit/>
          </a:bodyPr>
          <a:p>
            <a:endParaRPr lang="en-US"/>
          </a:p>
        </p:txBody>
      </p:sp>
      <p:graphicFrame>
        <p:nvGraphicFramePr>
          <p:cNvPr id="4194490" name="Object 6"/>
          <p:cNvGraphicFramePr>
            <a:graphicFrameLocks noChangeAspect="1"/>
          </p:cNvGraphicFramePr>
          <p:nvPr/>
        </p:nvGraphicFramePr>
        <p:xfrm>
          <a:off x="609600" y="4648200"/>
          <a:ext cx="3124200" cy="609600"/>
        </p:xfrm>
        <a:graphic>
          <a:graphicData uri="http://schemas.openxmlformats.org/presentationml/2006/ole">
            <mc:AlternateContent xmlns:mc="http://schemas.openxmlformats.org/markup-compatibility/2006">
              <mc:Choice xmlns:v="urn:schemas-microsoft-com:vml" Requires="v">
                <p:oleObj name="Equation" r:id="rId3" spid="_x0000_s350230" imgH="203112" imgW="952087" progId="Equation.3">
                  <p:embed/>
                </p:oleObj>
              </mc:Choice>
              <mc:Fallback>
                <p:oleObj name="Equation" r:id="rId3" imgH="203112" imgW="952087" progId="Equation.3">
                  <p:embed/>
                  <p:pic>
                    <p:nvPicPr>
                      <p:cNvPr id="2097317" name="Picture 6"/>
                      <p:cNvPicPr>
                        <a:picLocks noChangeAspect="1" noChangeArrowheads="1"/>
                      </p:cNvPicPr>
                      <p:nvPr/>
                    </p:nvPicPr>
                    <p:blipFill>
                      <a:blip xmlns:r="http://schemas.openxmlformats.org/officeDocument/2006/relationships" r:embed="rId4">
                        <a:lum bright="100000"/>
                      </a:blip>
                      <a:srcRect/>
                      <a:stretch>
                        <a:fillRect/>
                      </a:stretch>
                    </p:blipFill>
                    <p:spPr bwMode="auto">
                      <a:xfrm>
                        <a:off x="609600" y="4648200"/>
                        <a:ext cx="3124200" cy="609600"/>
                      </a:xfrm>
                      <a:prstGeom prst="rect"/>
                      <a:noFill/>
                    </p:spPr>
                  </p:pic>
                </p:oleObj>
              </mc:Fallback>
            </mc:AlternateContent>
          </a:graphicData>
        </a:graphic>
      </p:graphicFrame>
      <p:sp>
        <p:nvSpPr>
          <p:cNvPr id="1049817" name="Rectangle 7"/>
          <p:cNvSpPr>
            <a:spLocks noChangeArrowheads="1"/>
          </p:cNvSpPr>
          <p:nvPr/>
        </p:nvSpPr>
        <p:spPr bwMode="auto">
          <a:xfrm>
            <a:off x="4038600" y="4648200"/>
            <a:ext cx="4465638" cy="579438"/>
          </a:xfrm>
          <a:prstGeom prst="rect"/>
          <a:noFill/>
          <a:ln w="9525">
            <a:noFill/>
            <a:miter lim="800000"/>
            <a:headEnd/>
            <a:tailEnd/>
          </a:ln>
          <a:effectLst/>
        </p:spPr>
        <p:txBody>
          <a:bodyPr anchor="ctr" wrap="none">
            <a:spAutoFit/>
          </a:bodyPr>
          <a:p>
            <a:pPr>
              <a:tabLst>
                <a:tab algn="l" pos="1341438"/>
              </a:tabLst>
            </a:pPr>
            <a:r>
              <a:rPr b="1" sz="3200" lang="fa-IR"/>
              <a:t>= نمره های نه گانه</a:t>
            </a:r>
            <a:r>
              <a:rPr b="1" sz="3200" lang="en-US"/>
              <a:t> </a:t>
            </a:r>
            <a:r>
              <a:rPr b="1" sz="3200" lang="fa-IR"/>
              <a:t>2</a:t>
            </a:r>
            <a:r>
              <a:rPr b="1" sz="3200" lang="en-US"/>
              <a:t> Z + </a:t>
            </a:r>
            <a:r>
              <a:rPr b="1" sz="3200" lang="fa-IR"/>
              <a:t>5</a:t>
            </a:r>
            <a:endParaRPr b="1" sz="3200"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489"/>
                                        </p:tgtEl>
                                        <p:attrNameLst>
                                          <p:attrName>style.visibility</p:attrName>
                                        </p:attrNameLst>
                                      </p:cBhvr>
                                      <p:to>
                                        <p:strVal val="visible"/>
                                      </p:to>
                                    </p:set>
                                    <p:anim calcmode="lin" valueType="num">
                                      <p:cBhvr>
                                        <p:cTn dur="500" fill="hold" id="7"/>
                                        <p:tgtEl>
                                          <p:spTgt spid="4194489"/>
                                        </p:tgtEl>
                                        <p:attrNameLst>
                                          <p:attrName>ppt_w</p:attrName>
                                        </p:attrNameLst>
                                      </p:cBhvr>
                                      <p:tavLst>
                                        <p:tav tm="0">
                                          <p:val>
                                            <p:fltVal val="0.0"/>
                                          </p:val>
                                        </p:tav>
                                        <p:tav tm="100000">
                                          <p:val>
                                            <p:strVal val="#ppt_w"/>
                                          </p:val>
                                        </p:tav>
                                      </p:tavLst>
                                    </p:anim>
                                    <p:anim calcmode="lin" valueType="num">
                                      <p:cBhvr>
                                        <p:cTn dur="500" fill="hold" id="8"/>
                                        <p:tgtEl>
                                          <p:spTgt spid="4194489"/>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490"/>
                                        </p:tgtEl>
                                        <p:attrNameLst>
                                          <p:attrName>style.visibility</p:attrName>
                                        </p:attrNameLst>
                                      </p:cBhvr>
                                      <p:to>
                                        <p:strVal val="visible"/>
                                      </p:to>
                                    </p:set>
                                    <p:anim calcmode="lin" valueType="num">
                                      <p:cBhvr>
                                        <p:cTn dur="500" fill="hold" id="11"/>
                                        <p:tgtEl>
                                          <p:spTgt spid="4194490"/>
                                        </p:tgtEl>
                                        <p:attrNameLst>
                                          <p:attrName>ppt_w</p:attrName>
                                        </p:attrNameLst>
                                      </p:cBhvr>
                                      <p:tavLst>
                                        <p:tav tm="0">
                                          <p:val>
                                            <p:fltVal val="0.0"/>
                                          </p:val>
                                        </p:tav>
                                        <p:tav tm="100000">
                                          <p:val>
                                            <p:strVal val="#ppt_w"/>
                                          </p:val>
                                        </p:tav>
                                      </p:tavLst>
                                    </p:anim>
                                    <p:anim calcmode="lin" valueType="num">
                                      <p:cBhvr>
                                        <p:cTn dur="500" fill="hold" id="12"/>
                                        <p:tgtEl>
                                          <p:spTgt spid="4194490"/>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49817"/>
                                        </p:tgtEl>
                                        <p:attrNameLst>
                                          <p:attrName>style.visibility</p:attrName>
                                        </p:attrNameLst>
                                      </p:cBhvr>
                                      <p:to>
                                        <p:strVal val="visible"/>
                                      </p:to>
                                    </p:set>
                                    <p:anim calcmode="lin" valueType="num">
                                      <p:cBhvr>
                                        <p:cTn dur="500" fill="hold" id="15"/>
                                        <p:tgtEl>
                                          <p:spTgt spid="1049817"/>
                                        </p:tgtEl>
                                        <p:attrNameLst>
                                          <p:attrName>ppt_w</p:attrName>
                                        </p:attrNameLst>
                                      </p:cBhvr>
                                      <p:tavLst>
                                        <p:tav tm="0">
                                          <p:val>
                                            <p:fltVal val="0.0"/>
                                          </p:val>
                                        </p:tav>
                                        <p:tav tm="100000">
                                          <p:val>
                                            <p:strVal val="#ppt_w"/>
                                          </p:val>
                                        </p:tav>
                                      </p:tavLst>
                                    </p:anim>
                                    <p:anim calcmode="lin" valueType="num">
                                      <p:cBhvr>
                                        <p:cTn dur="500" fill="hold" id="16"/>
                                        <p:tgtEl>
                                          <p:spTgt spid="1049817"/>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17"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819" name=""/>
        <p:cNvGrpSpPr/>
        <p:nvPr/>
      </p:nvGrpSpPr>
      <p:grpSpPr>
        <a:xfrm>
          <a:off x="0" y="0"/>
          <a:ext cx="0" cy="0"/>
          <a:chOff x="0" y="0"/>
          <a:chExt cx="0" cy="0"/>
        </a:xfrm>
      </p:grpSpPr>
      <p:sp>
        <p:nvSpPr>
          <p:cNvPr id="1049821" name="Rectangle 2"/>
          <p:cNvSpPr>
            <a:spLocks noGrp="1" noChangeArrowheads="1"/>
          </p:cNvSpPr>
          <p:nvPr>
            <p:ph type="title"/>
          </p:nvPr>
        </p:nvSpPr>
        <p:spPr>
          <a:xfrm>
            <a:off x="381000" y="1447800"/>
            <a:ext cx="8229600" cy="2389188"/>
          </a:xfrm>
        </p:spPr>
        <p:txBody>
          <a:bodyPr/>
          <a:p>
            <a:pPr rtl="1"/>
            <a:r>
              <a:rPr b="1" sz="4000" lang="fa-IR"/>
              <a:t>فصل هفتم</a:t>
            </a:r>
            <a:br>
              <a:rPr b="1" sz="4000" lang="fa-IR"/>
            </a:br>
            <a:r>
              <a:rPr b="1" sz="4000" lang="en-US"/>
              <a:t/>
            </a:r>
            <a:br>
              <a:rPr b="1" sz="4000" lang="en-US"/>
            </a:br>
            <a:r>
              <a:rPr b="1" sz="4000" lang="fa-IR"/>
              <a:t>منحنی طبیعی</a:t>
            </a:r>
            <a:endParaRPr b="1" sz="4000" lang="en-US"/>
          </a:p>
        </p:txBody>
      </p:sp>
    </p:spTree>
  </p:cSld>
  <p:clrMapOvr>
    <a:masterClrMapping/>
  </p:clrMapOvr>
  <p:transition xmlns:p14="http://schemas.microsoft.com/office/powerpoint/2010/main" spd="med"/>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822" name=""/>
        <p:cNvGrpSpPr/>
        <p:nvPr/>
      </p:nvGrpSpPr>
      <p:grpSpPr>
        <a:xfrm>
          <a:off x="0" y="0"/>
          <a:ext cx="0" cy="0"/>
          <a:chOff x="0" y="0"/>
          <a:chExt cx="0" cy="0"/>
        </a:xfrm>
      </p:grpSpPr>
      <p:sp>
        <p:nvSpPr>
          <p:cNvPr id="1049825" name="Rectangle 2"/>
          <p:cNvSpPr>
            <a:spLocks noGrp="1" noChangeArrowheads="1"/>
          </p:cNvSpPr>
          <p:nvPr>
            <p:ph type="title"/>
          </p:nvPr>
        </p:nvSpPr>
        <p:spPr>
          <a:xfrm>
            <a:off x="457200" y="838200"/>
            <a:ext cx="8229600" cy="2282825"/>
          </a:xfrm>
        </p:spPr>
        <p:txBody>
          <a:bodyPr/>
          <a:p>
            <a:pPr algn="just" rtl="1"/>
            <a:r>
              <a:rPr b="1" sz="3200" lang="fa-IR"/>
              <a:t>اگر تعداد زیادی از نمرات یا اعداد مربوط به اندازه گیری یک متغیر به طور مثال قد را روی یک نمودار نشان  دهیم شکل نمودار مانند زنگوله خواهد شد که به این شکل ، منحنی طبیعی یا استاندارد می گویند.</a:t>
            </a:r>
            <a:endParaRPr b="1" sz="3200" lang="en-US"/>
          </a:p>
        </p:txBody>
      </p:sp>
      <p:grpSp>
        <p:nvGrpSpPr>
          <p:cNvPr id="823" name="Group 3"/>
          <p:cNvGrpSpPr/>
          <p:nvPr/>
        </p:nvGrpSpPr>
        <p:grpSpPr bwMode="auto">
          <a:xfrm>
            <a:off x="838200" y="3276600"/>
            <a:ext cx="4679950" cy="2879725"/>
            <a:chOff x="1020" y="1843"/>
            <a:chExt cx="2948" cy="1814"/>
          </a:xfrm>
        </p:grpSpPr>
        <p:grpSp>
          <p:nvGrpSpPr>
            <p:cNvPr id="824" name="Group 4"/>
            <p:cNvGrpSpPr/>
            <p:nvPr/>
          </p:nvGrpSpPr>
          <p:grpSpPr bwMode="auto">
            <a:xfrm>
              <a:off x="1247" y="1843"/>
              <a:ext cx="2313" cy="1814"/>
              <a:chOff x="340" y="300"/>
              <a:chExt cx="2313" cy="1814"/>
            </a:xfrm>
          </p:grpSpPr>
          <p:sp>
            <p:nvSpPr>
              <p:cNvPr id="1049826" name="Line 5"/>
              <p:cNvSpPr>
                <a:spLocks noChangeShapeType="1"/>
              </p:cNvSpPr>
              <p:nvPr/>
            </p:nvSpPr>
            <p:spPr bwMode="auto">
              <a:xfrm>
                <a:off x="340" y="1344"/>
                <a:ext cx="2313" cy="0"/>
              </a:xfrm>
              <a:prstGeom prst="line"/>
              <a:noFill/>
              <a:ln w="9525">
                <a:solidFill>
                  <a:schemeClr val="tx1"/>
                </a:solidFill>
                <a:round/>
                <a:headEnd/>
                <a:tailEnd/>
              </a:ln>
              <a:effectLst/>
            </p:spPr>
            <p:txBody>
              <a:bodyPr/>
              <a:p>
                <a:endParaRPr lang="en-US"/>
              </a:p>
            </p:txBody>
          </p:sp>
          <p:sp>
            <p:nvSpPr>
              <p:cNvPr id="1049827" name="Freeform 6"/>
              <p:cNvSpPr/>
              <p:nvPr/>
            </p:nvSpPr>
            <p:spPr bwMode="auto">
              <a:xfrm>
                <a:off x="385" y="300"/>
                <a:ext cx="2132" cy="1013"/>
              </a:xfrm>
              <a:custGeom>
                <a:avLst/>
                <a:ahLst/>
                <a:cxnLst>
                  <a:cxn ang="0">
                    <a:pos x="0" y="907"/>
                  </a:cxn>
                  <a:cxn ang="0">
                    <a:pos x="408" y="862"/>
                  </a:cxn>
                  <a:cxn ang="0">
                    <a:pos x="1180" y="0"/>
                  </a:cxn>
                  <a:cxn ang="0">
                    <a:pos x="1724" y="862"/>
                  </a:cxn>
                  <a:cxn ang="0">
                    <a:pos x="2132" y="862"/>
                  </a:cxn>
                </a:cxnLst>
                <a:rect l="0" t="0" r="r" b="b"/>
                <a:pathLst>
                  <a:path w="2132" h="1013">
                    <a:moveTo>
                      <a:pt x="0" y="907"/>
                    </a:moveTo>
                    <a:cubicBezTo>
                      <a:pt x="105" y="960"/>
                      <a:pt x="211" y="1013"/>
                      <a:pt x="408" y="862"/>
                    </a:cubicBezTo>
                    <a:cubicBezTo>
                      <a:pt x="605" y="711"/>
                      <a:pt x="961" y="0"/>
                      <a:pt x="1180" y="0"/>
                    </a:cubicBezTo>
                    <a:cubicBezTo>
                      <a:pt x="1399" y="0"/>
                      <a:pt x="1565" y="718"/>
                      <a:pt x="1724" y="862"/>
                    </a:cubicBezTo>
                    <a:cubicBezTo>
                      <a:pt x="1883" y="1006"/>
                      <a:pt x="2007" y="934"/>
                      <a:pt x="2132" y="862"/>
                    </a:cubicBezTo>
                  </a:path>
                </a:pathLst>
              </a:custGeom>
              <a:noFill/>
              <a:ln w="9525" cap="flat" cmpd="sng">
                <a:solidFill>
                  <a:schemeClr val="tx1"/>
                </a:solidFill>
                <a:prstDash val="solid"/>
                <a:round/>
                <a:headEnd/>
                <a:tailEnd/>
              </a:ln>
              <a:effectLst/>
            </p:spPr>
            <p:txBody>
              <a:bodyPr/>
              <a:p>
                <a:endParaRPr lang="en-US"/>
              </a:p>
            </p:txBody>
          </p:sp>
          <p:sp>
            <p:nvSpPr>
              <p:cNvPr id="1049828" name="Line 7"/>
              <p:cNvSpPr>
                <a:spLocks noChangeShapeType="1"/>
              </p:cNvSpPr>
              <p:nvPr/>
            </p:nvSpPr>
            <p:spPr bwMode="auto">
              <a:xfrm flipH="1">
                <a:off x="1565" y="300"/>
                <a:ext cx="0" cy="1044"/>
              </a:xfrm>
              <a:prstGeom prst="line"/>
              <a:noFill/>
              <a:ln w="9525">
                <a:solidFill>
                  <a:schemeClr val="tx1"/>
                </a:solidFill>
                <a:prstDash val="dash"/>
                <a:round/>
                <a:headEnd/>
                <a:tailEnd/>
              </a:ln>
              <a:effectLst/>
            </p:spPr>
            <p:txBody>
              <a:bodyPr/>
              <a:p>
                <a:endParaRPr lang="en-US"/>
              </a:p>
            </p:txBody>
          </p:sp>
          <p:grpSp>
            <p:nvGrpSpPr>
              <p:cNvPr id="825" name="Group 8"/>
              <p:cNvGrpSpPr/>
              <p:nvPr/>
            </p:nvGrpSpPr>
            <p:grpSpPr bwMode="auto">
              <a:xfrm>
                <a:off x="1383" y="1434"/>
                <a:ext cx="454" cy="680"/>
                <a:chOff x="1383" y="1525"/>
                <a:chExt cx="454" cy="680"/>
              </a:xfrm>
            </p:grpSpPr>
            <p:sp>
              <p:nvSpPr>
                <p:cNvPr id="1049829" name="Text Box 9"/>
                <p:cNvSpPr txBox="1">
                  <a:spLocks noChangeArrowheads="1"/>
                </p:cNvSpPr>
                <p:nvPr/>
              </p:nvSpPr>
              <p:spPr bwMode="auto">
                <a:xfrm>
                  <a:off x="1383" y="1572"/>
                  <a:ext cx="454" cy="633"/>
                </a:xfrm>
                <a:prstGeom prst="rect"/>
                <a:noFill/>
                <a:ln w="9525">
                  <a:noFill/>
                  <a:miter lim="800000"/>
                  <a:headEnd/>
                  <a:tailEnd/>
                </a:ln>
                <a:effectLst/>
              </p:spPr>
              <p:txBody>
                <a:bodyPr>
                  <a:spAutoFit/>
                </a:bodyPr>
                <a:p>
                  <a:pPr>
                    <a:lnSpc>
                      <a:spcPct val="50000"/>
                    </a:lnSpc>
                    <a:spcBef>
                      <a:spcPct val="50000"/>
                    </a:spcBef>
                  </a:pPr>
                  <a:r>
                    <a:rPr b="1" sz="2400" lang="en-US">
                      <a:latin typeface="Arial" charset="0"/>
                      <a:cs typeface="B Zar" pitchFamily="2" charset="-78"/>
                    </a:rPr>
                    <a:t>X</a:t>
                  </a:r>
                </a:p>
                <a:p>
                  <a:pPr>
                    <a:lnSpc>
                      <a:spcPct val="50000"/>
                    </a:lnSpc>
                    <a:spcBef>
                      <a:spcPct val="50000"/>
                    </a:spcBef>
                  </a:pPr>
                  <a:r>
                    <a:rPr b="1" sz="2400" lang="en-US">
                      <a:latin typeface="Arial" charset="0"/>
                      <a:cs typeface="B Zar" pitchFamily="2" charset="-78"/>
                    </a:rPr>
                    <a:t>Md</a:t>
                  </a:r>
                </a:p>
                <a:p>
                  <a:pPr>
                    <a:lnSpc>
                      <a:spcPct val="50000"/>
                    </a:lnSpc>
                    <a:spcBef>
                      <a:spcPct val="50000"/>
                    </a:spcBef>
                  </a:pPr>
                  <a:r>
                    <a:rPr b="1" sz="2400" lang="en-US">
                      <a:latin typeface="Arial" charset="0"/>
                      <a:cs typeface="B Zar" pitchFamily="2" charset="-78"/>
                    </a:rPr>
                    <a:t>mo</a:t>
                  </a:r>
                </a:p>
              </p:txBody>
            </p:sp>
            <p:sp>
              <p:nvSpPr>
                <p:cNvPr id="1049830" name="Line 10"/>
                <p:cNvSpPr>
                  <a:spLocks noChangeShapeType="1"/>
                </p:cNvSpPr>
                <p:nvPr/>
              </p:nvSpPr>
              <p:spPr bwMode="auto">
                <a:xfrm>
                  <a:off x="1429" y="1525"/>
                  <a:ext cx="136" cy="0"/>
                </a:xfrm>
                <a:prstGeom prst="line"/>
                <a:noFill/>
                <a:ln w="12700">
                  <a:solidFill>
                    <a:schemeClr val="tx1"/>
                  </a:solidFill>
                  <a:round/>
                  <a:headEnd/>
                  <a:tailEnd/>
                </a:ln>
                <a:effectLst/>
              </p:spPr>
              <p:txBody>
                <a:bodyPr/>
                <a:p>
                  <a:endParaRPr lang="en-US"/>
                </a:p>
              </p:txBody>
            </p:sp>
          </p:grpSp>
        </p:grpSp>
        <p:sp>
          <p:nvSpPr>
            <p:cNvPr id="1049831" name="Text Box 11"/>
            <p:cNvSpPr txBox="1">
              <a:spLocks noChangeArrowheads="1"/>
            </p:cNvSpPr>
            <p:nvPr/>
          </p:nvSpPr>
          <p:spPr bwMode="auto">
            <a:xfrm>
              <a:off x="1020" y="2704"/>
              <a:ext cx="227" cy="404"/>
            </a:xfrm>
            <a:prstGeom prst="rect"/>
            <a:noFill/>
            <a:ln w="9525">
              <a:noFill/>
              <a:miter lim="800000"/>
              <a:headEnd/>
              <a:tailEnd/>
            </a:ln>
            <a:effectLst/>
          </p:spPr>
          <p:txBody>
            <a:bodyPr>
              <a:spAutoFit/>
            </a:bodyPr>
            <a:p>
              <a:pPr>
                <a:spcBef>
                  <a:spcPct val="50000"/>
                </a:spcBef>
              </a:pPr>
              <a:r>
                <a:rPr b="1" sz="3600" lang="en-US">
                  <a:latin typeface="Arial" charset="0"/>
                  <a:cs typeface="B Zar" pitchFamily="2" charset="-78"/>
                </a:rPr>
                <a:t>-</a:t>
              </a:r>
            </a:p>
          </p:txBody>
        </p:sp>
        <p:sp>
          <p:nvSpPr>
            <p:cNvPr id="1049832" name="Text Box 12"/>
            <p:cNvSpPr txBox="1">
              <a:spLocks noChangeArrowheads="1"/>
            </p:cNvSpPr>
            <p:nvPr/>
          </p:nvSpPr>
          <p:spPr bwMode="auto">
            <a:xfrm>
              <a:off x="3560" y="2750"/>
              <a:ext cx="408" cy="404"/>
            </a:xfrm>
            <a:prstGeom prst="rect"/>
            <a:noFill/>
            <a:ln w="9525">
              <a:noFill/>
              <a:miter lim="800000"/>
              <a:headEnd/>
              <a:tailEnd/>
            </a:ln>
            <a:effectLst/>
          </p:spPr>
          <p:txBody>
            <a:bodyPr>
              <a:spAutoFit/>
            </a:bodyPr>
            <a:p>
              <a:pPr>
                <a:spcBef>
                  <a:spcPct val="50000"/>
                </a:spcBef>
              </a:pPr>
              <a:r>
                <a:rPr b="1" sz="3600" lang="en-US">
                  <a:latin typeface="Arial" charset="0"/>
                  <a:cs typeface="B Zar" pitchFamily="2" charset="-78"/>
                </a:rPr>
                <a:t>+</a:t>
              </a:r>
            </a:p>
          </p:txBody>
        </p:sp>
      </p:gr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823"/>
                                        </p:tgtEl>
                                        <p:attrNameLst>
                                          <p:attrName>style.visibility</p:attrName>
                                        </p:attrNameLst>
                                      </p:cBhvr>
                                      <p:to>
                                        <p:strVal val="visible"/>
                                      </p:to>
                                    </p:set>
                                    <p:anim calcmode="lin" valueType="num">
                                      <p:cBhvr>
                                        <p:cTn dur="500" fill="hold" id="7"/>
                                        <p:tgtEl>
                                          <p:spTgt spid="823"/>
                                        </p:tgtEl>
                                        <p:attrNameLst>
                                          <p:attrName>ppt_w</p:attrName>
                                        </p:attrNameLst>
                                      </p:cBhvr>
                                      <p:tavLst>
                                        <p:tav tm="0">
                                          <p:val>
                                            <p:fltVal val="0.0"/>
                                          </p:val>
                                        </p:tav>
                                        <p:tav tm="100000">
                                          <p:val>
                                            <p:strVal val="#ppt_w"/>
                                          </p:val>
                                        </p:tav>
                                      </p:tavLst>
                                    </p:anim>
                                    <p:anim calcmode="lin" valueType="num">
                                      <p:cBhvr>
                                        <p:cTn dur="500" fill="hold" id="8"/>
                                        <p:tgtEl>
                                          <p:spTgt spid="823"/>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828" name=""/>
        <p:cNvGrpSpPr/>
        <p:nvPr/>
      </p:nvGrpSpPr>
      <p:grpSpPr>
        <a:xfrm>
          <a:off x="0" y="0"/>
          <a:ext cx="0" cy="0"/>
          <a:chOff x="0" y="0"/>
          <a:chExt cx="0" cy="0"/>
        </a:xfrm>
      </p:grpSpPr>
      <p:sp>
        <p:nvSpPr>
          <p:cNvPr id="1049836" name="Rectangle 2"/>
          <p:cNvSpPr>
            <a:spLocks noGrp="1" noChangeArrowheads="1"/>
          </p:cNvSpPr>
          <p:nvPr>
            <p:ph type="title"/>
          </p:nvPr>
        </p:nvSpPr>
        <p:spPr>
          <a:xfrm>
            <a:off x="457200" y="1066800"/>
            <a:ext cx="8229600" cy="4953000"/>
          </a:xfrm>
        </p:spPr>
        <p:txBody>
          <a:bodyPr/>
          <a:p>
            <a:pPr rtl="1"/>
            <a:r>
              <a:rPr b="1" sz="3200" lang="fa-IR"/>
              <a:t>منحنی طبیعی به وسیله گاووس ریاضی دان آلمانی کشف شده است . گاووس توزیع خطاهایی را که در مشاهده های ستاره شناسی انجام شده بود مطالعه کرد و آنها را به صورت نمودار نشان داد. به همین خاطر منحنی طبیعی را منحنی گاووس نیز می گویند.</a:t>
            </a:r>
            <a:br>
              <a:rPr b="1" sz="3200" lang="fa-IR"/>
            </a:br>
            <a:r>
              <a:rPr b="1" sz="3200" lang="fa-IR"/>
              <a:t>نکته: منحنی خیلی از حوادث فیزیکی و روانشناسی مانند قد، وزن، طبیعی است. </a:t>
            </a:r>
            <a:endParaRPr b="1" sz="3200" lang="en-US"/>
          </a:p>
        </p:txBody>
      </p:sp>
    </p:spTree>
  </p:cSld>
  <p:clrMapOvr>
    <a:masterClrMapping/>
  </p:clrMapOvr>
  <p:transition xmlns:p14="http://schemas.microsoft.com/office/powerpoint/2010/main" spd="med"/>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831" name=""/>
        <p:cNvGrpSpPr/>
        <p:nvPr/>
      </p:nvGrpSpPr>
      <p:grpSpPr>
        <a:xfrm>
          <a:off x="0" y="0"/>
          <a:ext cx="0" cy="0"/>
          <a:chOff x="0" y="0"/>
          <a:chExt cx="0" cy="0"/>
        </a:xfrm>
      </p:grpSpPr>
      <p:sp>
        <p:nvSpPr>
          <p:cNvPr id="1049840" name="Rectangle 2"/>
          <p:cNvSpPr>
            <a:spLocks noGrp="1" noChangeArrowheads="1"/>
          </p:cNvSpPr>
          <p:nvPr>
            <p:ph type="title"/>
          </p:nvPr>
        </p:nvSpPr>
        <p:spPr>
          <a:xfrm>
            <a:off x="533400" y="838200"/>
            <a:ext cx="7543800" cy="1139825"/>
          </a:xfrm>
        </p:spPr>
        <p:txBody>
          <a:bodyPr/>
          <a:p>
            <a:pPr rtl="1"/>
            <a:r>
              <a:rPr b="1" sz="3200" lang="fa-IR"/>
              <a:t>منحنی طبیعی دارای معادله ای به شرح زیر است که ارتفاع منحنی را در هر نقطه از </a:t>
            </a:r>
            <a:r>
              <a:rPr b="1" sz="3200" lang="en-US"/>
              <a:t>X</a:t>
            </a:r>
            <a:r>
              <a:rPr b="1" sz="3200" lang="fa-IR"/>
              <a:t> نشان می دهد.</a:t>
            </a:r>
            <a:endParaRPr b="1" sz="3200" lang="en-US"/>
          </a:p>
        </p:txBody>
      </p:sp>
      <p:sp>
        <p:nvSpPr>
          <p:cNvPr id="1049841" name="Rectangle 3"/>
          <p:cNvSpPr>
            <a:spLocks noChangeArrowheads="1"/>
          </p:cNvSpPr>
          <p:nvPr/>
        </p:nvSpPr>
        <p:spPr bwMode="auto">
          <a:xfrm>
            <a:off x="0" y="3205163"/>
            <a:ext cx="9144000" cy="0"/>
          </a:xfrm>
          <a:prstGeom prst="rect"/>
          <a:noFill/>
          <a:ln w="9525">
            <a:noFill/>
            <a:miter lim="800000"/>
            <a:headEnd/>
            <a:tailEnd/>
          </a:ln>
          <a:effectLst/>
        </p:spPr>
        <p:txBody>
          <a:bodyPr anchor="ctr" wrap="none">
            <a:spAutoFit/>
          </a:bodyPr>
          <a:p>
            <a:endParaRPr lang="en-US"/>
          </a:p>
        </p:txBody>
      </p:sp>
      <p:graphicFrame>
        <p:nvGraphicFramePr>
          <p:cNvPr id="4194491" name="Object 4"/>
          <p:cNvGraphicFramePr>
            <a:graphicFrameLocks noChangeAspect="1"/>
          </p:cNvGraphicFramePr>
          <p:nvPr/>
        </p:nvGraphicFramePr>
        <p:xfrm>
          <a:off x="1143000" y="2362200"/>
          <a:ext cx="3810000" cy="914400"/>
        </p:xfrm>
        <a:graphic>
          <a:graphicData uri="http://schemas.openxmlformats.org/presentationml/2006/ole">
            <mc:AlternateContent xmlns:mc="http://schemas.openxmlformats.org/markup-compatibility/2006">
              <mc:Choice xmlns:v="urn:schemas-microsoft-com:vml" Requires="v">
                <p:oleObj name="Equation" r:id="rId1" spid="_x0000_s358435" imgH="444307" imgW="1396394" progId="Equation.3">
                  <p:embed/>
                </p:oleObj>
              </mc:Choice>
              <mc:Fallback>
                <p:oleObj name="Equation" r:id="rId1" imgH="444307" imgW="1396394" progId="Equation.3">
                  <p:embed/>
                  <p:pic>
                    <p:nvPicPr>
                      <p:cNvPr id="2097318"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1143000" y="2362200"/>
                        <a:ext cx="3810000" cy="914400"/>
                      </a:xfrm>
                      <a:prstGeom prst="rect"/>
                      <a:noFill/>
                    </p:spPr>
                  </p:pic>
                </p:oleObj>
              </mc:Fallback>
            </mc:AlternateContent>
          </a:graphicData>
        </a:graphic>
      </p:graphicFrame>
      <p:sp>
        <p:nvSpPr>
          <p:cNvPr id="1049842" name="Rectangle 5"/>
          <p:cNvSpPr>
            <a:spLocks noChangeArrowheads="1"/>
          </p:cNvSpPr>
          <p:nvPr/>
        </p:nvSpPr>
        <p:spPr bwMode="auto">
          <a:xfrm>
            <a:off x="0" y="3197225"/>
            <a:ext cx="9144000" cy="0"/>
          </a:xfrm>
          <a:prstGeom prst="rect"/>
          <a:noFill/>
          <a:ln w="9525">
            <a:noFill/>
            <a:miter lim="800000"/>
            <a:headEnd/>
            <a:tailEnd/>
          </a:ln>
          <a:effectLst/>
        </p:spPr>
        <p:txBody>
          <a:bodyPr anchor="ctr" wrap="none">
            <a:spAutoFit/>
          </a:bodyPr>
          <a:p>
            <a:endParaRPr lang="en-US"/>
          </a:p>
        </p:txBody>
      </p:sp>
      <p:sp>
        <p:nvSpPr>
          <p:cNvPr id="1049843" name="Rectangle 6"/>
          <p:cNvSpPr>
            <a:spLocks noChangeArrowheads="1"/>
          </p:cNvSpPr>
          <p:nvPr/>
        </p:nvSpPr>
        <p:spPr bwMode="auto">
          <a:xfrm>
            <a:off x="0" y="3338513"/>
            <a:ext cx="9144000" cy="0"/>
          </a:xfrm>
          <a:prstGeom prst="rect"/>
          <a:noFill/>
          <a:ln w="9525">
            <a:noFill/>
            <a:miter lim="800000"/>
            <a:headEnd/>
            <a:tailEnd/>
          </a:ln>
          <a:effectLst/>
        </p:spPr>
        <p:txBody>
          <a:bodyPr anchor="ctr" wrap="none">
            <a:spAutoFit/>
          </a:bodyPr>
          <a:p>
            <a:endParaRPr lang="en-US"/>
          </a:p>
        </p:txBody>
      </p:sp>
      <p:graphicFrame>
        <p:nvGraphicFramePr>
          <p:cNvPr id="4194492" name="Object 7"/>
          <p:cNvGraphicFramePr>
            <a:graphicFrameLocks noChangeAspect="1"/>
          </p:cNvGraphicFramePr>
          <p:nvPr/>
        </p:nvGraphicFramePr>
        <p:xfrm>
          <a:off x="1143000" y="5257800"/>
          <a:ext cx="1752600" cy="520700"/>
        </p:xfrm>
        <a:graphic>
          <a:graphicData uri="http://schemas.openxmlformats.org/presentationml/2006/ole">
            <mc:AlternateContent xmlns:mc="http://schemas.openxmlformats.org/markup-compatibility/2006">
              <mc:Choice xmlns:v="urn:schemas-microsoft-com:vml" Requires="v">
                <p:oleObj name="Equation" r:id="rId3" spid="_x0000_s358436" imgH="177723" imgW="609336" progId="Equation.3">
                  <p:embed/>
                </p:oleObj>
              </mc:Choice>
              <mc:Fallback>
                <p:oleObj name="Equation" r:id="rId3" imgH="177723" imgW="609336" progId="Equation.3">
                  <p:embed/>
                  <p:pic>
                    <p:nvPicPr>
                      <p:cNvPr id="2097319" name="Picture 7"/>
                      <p:cNvPicPr>
                        <a:picLocks noChangeAspect="1" noChangeArrowheads="1"/>
                      </p:cNvPicPr>
                      <p:nvPr/>
                    </p:nvPicPr>
                    <p:blipFill>
                      <a:blip xmlns:r="http://schemas.openxmlformats.org/officeDocument/2006/relationships" r:embed="rId4">
                        <a:lum bright="100000"/>
                      </a:blip>
                      <a:srcRect/>
                      <a:stretch>
                        <a:fillRect/>
                      </a:stretch>
                    </p:blipFill>
                    <p:spPr bwMode="auto">
                      <a:xfrm>
                        <a:off x="1143000" y="5257800"/>
                        <a:ext cx="1752600" cy="520700"/>
                      </a:xfrm>
                      <a:prstGeom prst="rect"/>
                      <a:noFill/>
                    </p:spPr>
                  </p:pic>
                </p:oleObj>
              </mc:Fallback>
            </mc:AlternateContent>
          </a:graphicData>
        </a:graphic>
      </p:graphicFrame>
      <p:sp>
        <p:nvSpPr>
          <p:cNvPr id="1049844" name="Rectangle 8"/>
          <p:cNvSpPr>
            <a:spLocks noChangeArrowheads="1"/>
          </p:cNvSpPr>
          <p:nvPr/>
        </p:nvSpPr>
        <p:spPr bwMode="auto">
          <a:xfrm>
            <a:off x="1143000" y="3505200"/>
            <a:ext cx="5353050" cy="519113"/>
          </a:xfrm>
          <a:prstGeom prst="rect"/>
          <a:noFill/>
          <a:ln w="9525">
            <a:noFill/>
            <a:miter lim="800000"/>
            <a:headEnd/>
            <a:tailEnd/>
          </a:ln>
          <a:effectLst/>
        </p:spPr>
        <p:txBody>
          <a:bodyPr anchor="ctr" wrap="none">
            <a:spAutoFit/>
          </a:bodyPr>
          <a:p>
            <a:pPr>
              <a:tabLst>
                <a:tab algn="l" pos="1341438"/>
              </a:tabLst>
            </a:pPr>
            <a:r>
              <a:rPr b="1" sz="2800" lang="en-US"/>
              <a:t>Y =  X  </a:t>
            </a:r>
            <a:r>
              <a:rPr b="1" sz="2800" lang="fa-IR"/>
              <a:t>ارتفاع منحنی در هر نقطه ای از</a:t>
            </a:r>
            <a:r>
              <a:rPr lang="en-US"/>
              <a:t> </a:t>
            </a:r>
          </a:p>
        </p:txBody>
      </p:sp>
      <p:sp>
        <p:nvSpPr>
          <p:cNvPr id="1049845" name="Rectangle 9"/>
          <p:cNvSpPr>
            <a:spLocks noChangeArrowheads="1"/>
          </p:cNvSpPr>
          <p:nvPr/>
        </p:nvSpPr>
        <p:spPr bwMode="auto">
          <a:xfrm>
            <a:off x="0" y="3187700"/>
            <a:ext cx="9144000" cy="0"/>
          </a:xfrm>
          <a:prstGeom prst="rect"/>
          <a:noFill/>
          <a:ln w="9525">
            <a:noFill/>
            <a:miter lim="800000"/>
            <a:headEnd/>
            <a:tailEnd/>
          </a:ln>
          <a:effectLst/>
        </p:spPr>
        <p:txBody>
          <a:bodyPr anchor="ctr" wrap="none">
            <a:spAutoFit/>
          </a:bodyPr>
          <a:p>
            <a:endParaRPr lang="en-US"/>
          </a:p>
        </p:txBody>
      </p:sp>
      <p:sp>
        <p:nvSpPr>
          <p:cNvPr id="1049846" name="Rectangle 10"/>
          <p:cNvSpPr>
            <a:spLocks noChangeArrowheads="1"/>
          </p:cNvSpPr>
          <p:nvPr/>
        </p:nvSpPr>
        <p:spPr bwMode="auto">
          <a:xfrm>
            <a:off x="5943600" y="2438400"/>
            <a:ext cx="1860550" cy="519113"/>
          </a:xfrm>
          <a:prstGeom prst="rect"/>
          <a:noFill/>
          <a:ln w="9525">
            <a:noFill/>
            <a:miter lim="800000"/>
            <a:headEnd/>
            <a:tailEnd/>
          </a:ln>
          <a:effectLst/>
        </p:spPr>
        <p:txBody>
          <a:bodyPr anchor="ctr" wrap="none">
            <a:spAutoFit/>
          </a:bodyPr>
          <a:p>
            <a:pPr>
              <a:tabLst>
                <a:tab algn="l" pos="1341438"/>
              </a:tabLst>
            </a:pPr>
            <a:r>
              <a:rPr b="1" sz="2800" lang="en-US"/>
              <a:t>μ = </a:t>
            </a:r>
            <a:r>
              <a:rPr b="1" sz="2800" lang="fa-IR"/>
              <a:t>میانگین</a:t>
            </a:r>
            <a:endParaRPr b="1" sz="2800" lang="en-US"/>
          </a:p>
        </p:txBody>
      </p:sp>
      <p:sp>
        <p:nvSpPr>
          <p:cNvPr id="1049847" name="Rectangle 11"/>
          <p:cNvSpPr>
            <a:spLocks noChangeArrowheads="1"/>
          </p:cNvSpPr>
          <p:nvPr/>
        </p:nvSpPr>
        <p:spPr bwMode="auto">
          <a:xfrm>
            <a:off x="3962400" y="5257800"/>
            <a:ext cx="3429000" cy="519113"/>
          </a:xfrm>
          <a:prstGeom prst="rect"/>
          <a:noFill/>
          <a:ln w="9525">
            <a:noFill/>
            <a:miter lim="800000"/>
            <a:headEnd/>
            <a:tailEnd/>
          </a:ln>
          <a:effectLst/>
        </p:spPr>
        <p:txBody>
          <a:bodyPr anchor="ctr">
            <a:spAutoFit/>
          </a:bodyPr>
          <a:p>
            <a:r>
              <a:rPr b="1" sz="2800" lang="en-US"/>
              <a:t>σ =  </a:t>
            </a:r>
            <a:r>
              <a:rPr b="1" sz="2800" lang="fa-IR"/>
              <a:t>انحراف استاندارد</a:t>
            </a:r>
            <a:r>
              <a:rPr lang="en-US"/>
              <a:t> </a:t>
            </a:r>
          </a:p>
        </p:txBody>
      </p:sp>
      <p:sp>
        <p:nvSpPr>
          <p:cNvPr id="1049848" name="Rectangle 12"/>
          <p:cNvSpPr>
            <a:spLocks noChangeArrowheads="1"/>
          </p:cNvSpPr>
          <p:nvPr/>
        </p:nvSpPr>
        <p:spPr bwMode="auto">
          <a:xfrm>
            <a:off x="0" y="3338513"/>
            <a:ext cx="9144000" cy="0"/>
          </a:xfrm>
          <a:prstGeom prst="rect"/>
          <a:noFill/>
          <a:ln w="9525">
            <a:noFill/>
            <a:miter lim="800000"/>
            <a:headEnd/>
            <a:tailEnd/>
          </a:ln>
          <a:effectLst/>
        </p:spPr>
        <p:txBody>
          <a:bodyPr anchor="ctr" wrap="none">
            <a:spAutoFit/>
          </a:bodyPr>
          <a:p>
            <a:endParaRPr lang="en-US"/>
          </a:p>
        </p:txBody>
      </p:sp>
      <p:graphicFrame>
        <p:nvGraphicFramePr>
          <p:cNvPr id="4194493" name="Object 13"/>
          <p:cNvGraphicFramePr>
            <a:graphicFrameLocks noChangeAspect="1"/>
          </p:cNvGraphicFramePr>
          <p:nvPr/>
        </p:nvGraphicFramePr>
        <p:xfrm>
          <a:off x="6477000" y="4343400"/>
          <a:ext cx="1524000" cy="457200"/>
        </p:xfrm>
        <a:graphic>
          <a:graphicData uri="http://schemas.openxmlformats.org/presentationml/2006/ole">
            <mc:AlternateContent xmlns:mc="http://schemas.openxmlformats.org/markup-compatibility/2006">
              <mc:Choice xmlns:v="urn:schemas-microsoft-com:vml" Requires="v">
                <p:oleObj name="Equation" r:id="rId5" spid="_x0000_s358437" imgH="177646" imgW="545626" progId="Equation.3">
                  <p:embed/>
                </p:oleObj>
              </mc:Choice>
              <mc:Fallback>
                <p:oleObj name="Equation" r:id="rId5" imgH="177646" imgW="545626" progId="Equation.3">
                  <p:embed/>
                  <p:pic>
                    <p:nvPicPr>
                      <p:cNvPr id="2097320" name="Picture 13"/>
                      <p:cNvPicPr>
                        <a:picLocks noChangeAspect="1" noChangeArrowheads="1"/>
                      </p:cNvPicPr>
                      <p:nvPr/>
                    </p:nvPicPr>
                    <p:blipFill>
                      <a:blip xmlns:r="http://schemas.openxmlformats.org/officeDocument/2006/relationships" r:embed="rId6">
                        <a:lum bright="100000"/>
                      </a:blip>
                      <a:srcRect/>
                      <a:stretch>
                        <a:fillRect/>
                      </a:stretch>
                    </p:blipFill>
                    <p:spPr bwMode="auto">
                      <a:xfrm>
                        <a:off x="6477000" y="4343400"/>
                        <a:ext cx="1524000" cy="457200"/>
                      </a:xfrm>
                      <a:prstGeom prst="rect"/>
                      <a:noFill/>
                    </p:spPr>
                  </p:pic>
                </p:oleObj>
              </mc:Fallback>
            </mc:AlternateContent>
          </a:graphicData>
        </a:graphic>
      </p:graphicFrame>
      <p:sp>
        <p:nvSpPr>
          <p:cNvPr id="1049849" name="Rectangle 14"/>
          <p:cNvSpPr>
            <a:spLocks noChangeArrowheads="1"/>
          </p:cNvSpPr>
          <p:nvPr/>
        </p:nvSpPr>
        <p:spPr bwMode="auto">
          <a:xfrm>
            <a:off x="1219200" y="4267200"/>
            <a:ext cx="3890963" cy="519113"/>
          </a:xfrm>
          <a:prstGeom prst="rect"/>
          <a:noFill/>
          <a:ln w="9525">
            <a:noFill/>
            <a:miter lim="800000"/>
            <a:headEnd/>
            <a:tailEnd/>
          </a:ln>
          <a:effectLst/>
        </p:spPr>
        <p:txBody>
          <a:bodyPr anchor="ctr" wrap="none">
            <a:spAutoFit/>
          </a:bodyPr>
          <a:p>
            <a:pPr>
              <a:tabLst>
                <a:tab algn="l" pos="1341438"/>
              </a:tabLst>
            </a:pPr>
            <a:r>
              <a:rPr b="1" sz="2800" lang="en-US"/>
              <a:t>X  =  </a:t>
            </a:r>
            <a:r>
              <a:rPr b="1" sz="2800" lang="fa-IR"/>
              <a:t>متغیر اندازه گیری شده</a:t>
            </a:r>
            <a:endParaRPr b="1" sz="2800"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491"/>
                                        </p:tgtEl>
                                        <p:attrNameLst>
                                          <p:attrName>style.visibility</p:attrName>
                                        </p:attrNameLst>
                                      </p:cBhvr>
                                      <p:to>
                                        <p:strVal val="visible"/>
                                      </p:to>
                                    </p:set>
                                    <p:anim calcmode="lin" valueType="num">
                                      <p:cBhvr>
                                        <p:cTn dur="1000" fill="hold" id="7"/>
                                        <p:tgtEl>
                                          <p:spTgt spid="4194491"/>
                                        </p:tgtEl>
                                        <p:attrNameLst>
                                          <p:attrName>ppt_w</p:attrName>
                                        </p:attrNameLst>
                                      </p:cBhvr>
                                      <p:tavLst>
                                        <p:tav tm="0">
                                          <p:val>
                                            <p:fltVal val="0.0"/>
                                          </p:val>
                                        </p:tav>
                                        <p:tav tm="100000">
                                          <p:val>
                                            <p:strVal val="#ppt_w"/>
                                          </p:val>
                                        </p:tav>
                                      </p:tavLst>
                                    </p:anim>
                                    <p:anim calcmode="lin" valueType="num">
                                      <p:cBhvr>
                                        <p:cTn dur="1000" fill="hold" id="8"/>
                                        <p:tgtEl>
                                          <p:spTgt spid="4194491"/>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492"/>
                                        </p:tgtEl>
                                        <p:attrNameLst>
                                          <p:attrName>style.visibility</p:attrName>
                                        </p:attrNameLst>
                                      </p:cBhvr>
                                      <p:to>
                                        <p:strVal val="visible"/>
                                      </p:to>
                                    </p:set>
                                    <p:anim calcmode="lin" valueType="num">
                                      <p:cBhvr>
                                        <p:cTn dur="1000" fill="hold" id="11"/>
                                        <p:tgtEl>
                                          <p:spTgt spid="4194492"/>
                                        </p:tgtEl>
                                        <p:attrNameLst>
                                          <p:attrName>ppt_w</p:attrName>
                                        </p:attrNameLst>
                                      </p:cBhvr>
                                      <p:tavLst>
                                        <p:tav tm="0">
                                          <p:val>
                                            <p:fltVal val="0.0"/>
                                          </p:val>
                                        </p:tav>
                                        <p:tav tm="100000">
                                          <p:val>
                                            <p:strVal val="#ppt_w"/>
                                          </p:val>
                                        </p:tav>
                                      </p:tavLst>
                                    </p:anim>
                                    <p:anim calcmode="lin" valueType="num">
                                      <p:cBhvr>
                                        <p:cTn dur="1000" fill="hold" id="12"/>
                                        <p:tgtEl>
                                          <p:spTgt spid="4194492"/>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49844"/>
                                        </p:tgtEl>
                                        <p:attrNameLst>
                                          <p:attrName>style.visibility</p:attrName>
                                        </p:attrNameLst>
                                      </p:cBhvr>
                                      <p:to>
                                        <p:strVal val="visible"/>
                                      </p:to>
                                    </p:set>
                                    <p:anim calcmode="lin" valueType="num">
                                      <p:cBhvr>
                                        <p:cTn dur="1000" fill="hold" id="15"/>
                                        <p:tgtEl>
                                          <p:spTgt spid="1049844"/>
                                        </p:tgtEl>
                                        <p:attrNameLst>
                                          <p:attrName>ppt_w</p:attrName>
                                        </p:attrNameLst>
                                      </p:cBhvr>
                                      <p:tavLst>
                                        <p:tav tm="0">
                                          <p:val>
                                            <p:fltVal val="0.0"/>
                                          </p:val>
                                        </p:tav>
                                        <p:tav tm="100000">
                                          <p:val>
                                            <p:strVal val="#ppt_w"/>
                                          </p:val>
                                        </p:tav>
                                      </p:tavLst>
                                    </p:anim>
                                    <p:anim calcmode="lin" valueType="num">
                                      <p:cBhvr>
                                        <p:cTn dur="1000" fill="hold" id="16"/>
                                        <p:tgtEl>
                                          <p:spTgt spid="1049844"/>
                                        </p:tgtEl>
                                        <p:attrNameLst>
                                          <p:attrName>ppt_h</p:attrName>
                                        </p:attrNameLst>
                                      </p:cBhvr>
                                      <p:tavLst>
                                        <p:tav tm="0">
                                          <p:val>
                                            <p:fltVal val="0.0"/>
                                          </p:val>
                                        </p:tav>
                                        <p:tav tm="100000">
                                          <p:val>
                                            <p:strVal val="#ppt_h"/>
                                          </p:val>
                                        </p:tav>
                                      </p:tavLst>
                                    </p:anim>
                                  </p:childTnLst>
                                </p:cTn>
                              </p:par>
                              <p:par>
                                <p:cTn fill="hold" grpId="0" id="17" nodeType="withEffect" presetClass="entr" presetID="23" presetSubtype="16">
                                  <p:stCondLst>
                                    <p:cond delay="0"/>
                                  </p:stCondLst>
                                  <p:childTnLst>
                                    <p:set>
                                      <p:cBhvr>
                                        <p:cTn dur="1" fill="hold" id="18">
                                          <p:stCondLst>
                                            <p:cond delay="0"/>
                                          </p:stCondLst>
                                        </p:cTn>
                                        <p:tgtEl>
                                          <p:spTgt spid="1049846"/>
                                        </p:tgtEl>
                                        <p:attrNameLst>
                                          <p:attrName>style.visibility</p:attrName>
                                        </p:attrNameLst>
                                      </p:cBhvr>
                                      <p:to>
                                        <p:strVal val="visible"/>
                                      </p:to>
                                    </p:set>
                                    <p:anim calcmode="lin" valueType="num">
                                      <p:cBhvr>
                                        <p:cTn dur="1000" fill="hold" id="19"/>
                                        <p:tgtEl>
                                          <p:spTgt spid="1049846"/>
                                        </p:tgtEl>
                                        <p:attrNameLst>
                                          <p:attrName>ppt_w</p:attrName>
                                        </p:attrNameLst>
                                      </p:cBhvr>
                                      <p:tavLst>
                                        <p:tav tm="0">
                                          <p:val>
                                            <p:fltVal val="0.0"/>
                                          </p:val>
                                        </p:tav>
                                        <p:tav tm="100000">
                                          <p:val>
                                            <p:strVal val="#ppt_w"/>
                                          </p:val>
                                        </p:tav>
                                      </p:tavLst>
                                    </p:anim>
                                    <p:anim calcmode="lin" valueType="num">
                                      <p:cBhvr>
                                        <p:cTn dur="1000" fill="hold" id="20"/>
                                        <p:tgtEl>
                                          <p:spTgt spid="1049846"/>
                                        </p:tgtEl>
                                        <p:attrNameLst>
                                          <p:attrName>ppt_h</p:attrName>
                                        </p:attrNameLst>
                                      </p:cBhvr>
                                      <p:tavLst>
                                        <p:tav tm="0">
                                          <p:val>
                                            <p:fltVal val="0.0"/>
                                          </p:val>
                                        </p:tav>
                                        <p:tav tm="100000">
                                          <p:val>
                                            <p:strVal val="#ppt_h"/>
                                          </p:val>
                                        </p:tav>
                                      </p:tavLst>
                                    </p:anim>
                                  </p:childTnLst>
                                </p:cTn>
                              </p:par>
                              <p:par>
                                <p:cTn fill="hold" grpId="0" id="21" nodeType="withEffect" presetClass="entr" presetID="23" presetSubtype="16">
                                  <p:stCondLst>
                                    <p:cond delay="0"/>
                                  </p:stCondLst>
                                  <p:childTnLst>
                                    <p:set>
                                      <p:cBhvr>
                                        <p:cTn dur="1" fill="hold" id="22">
                                          <p:stCondLst>
                                            <p:cond delay="0"/>
                                          </p:stCondLst>
                                        </p:cTn>
                                        <p:tgtEl>
                                          <p:spTgt spid="1049847"/>
                                        </p:tgtEl>
                                        <p:attrNameLst>
                                          <p:attrName>style.visibility</p:attrName>
                                        </p:attrNameLst>
                                      </p:cBhvr>
                                      <p:to>
                                        <p:strVal val="visible"/>
                                      </p:to>
                                    </p:set>
                                    <p:anim calcmode="lin" valueType="num">
                                      <p:cBhvr>
                                        <p:cTn dur="1000" fill="hold" id="23"/>
                                        <p:tgtEl>
                                          <p:spTgt spid="1049847"/>
                                        </p:tgtEl>
                                        <p:attrNameLst>
                                          <p:attrName>ppt_w</p:attrName>
                                        </p:attrNameLst>
                                      </p:cBhvr>
                                      <p:tavLst>
                                        <p:tav tm="0">
                                          <p:val>
                                            <p:fltVal val="0.0"/>
                                          </p:val>
                                        </p:tav>
                                        <p:tav tm="100000">
                                          <p:val>
                                            <p:strVal val="#ppt_w"/>
                                          </p:val>
                                        </p:tav>
                                      </p:tavLst>
                                    </p:anim>
                                    <p:anim calcmode="lin" valueType="num">
                                      <p:cBhvr>
                                        <p:cTn dur="1000" fill="hold" id="24"/>
                                        <p:tgtEl>
                                          <p:spTgt spid="1049847"/>
                                        </p:tgtEl>
                                        <p:attrNameLst>
                                          <p:attrName>ppt_h</p:attrName>
                                        </p:attrNameLst>
                                      </p:cBhvr>
                                      <p:tavLst>
                                        <p:tav tm="0">
                                          <p:val>
                                            <p:fltVal val="0.0"/>
                                          </p:val>
                                        </p:tav>
                                        <p:tav tm="100000">
                                          <p:val>
                                            <p:strVal val="#ppt_h"/>
                                          </p:val>
                                        </p:tav>
                                      </p:tavLst>
                                    </p:anim>
                                  </p:childTnLst>
                                </p:cTn>
                              </p:par>
                              <p:par>
                                <p:cTn fill="hold" id="25" nodeType="withEffect" presetClass="entr" presetID="23" presetSubtype="16">
                                  <p:stCondLst>
                                    <p:cond delay="0"/>
                                  </p:stCondLst>
                                  <p:childTnLst>
                                    <p:set>
                                      <p:cBhvr>
                                        <p:cTn dur="1" fill="hold" id="26">
                                          <p:stCondLst>
                                            <p:cond delay="0"/>
                                          </p:stCondLst>
                                        </p:cTn>
                                        <p:tgtEl>
                                          <p:spTgt spid="4194493"/>
                                        </p:tgtEl>
                                        <p:attrNameLst>
                                          <p:attrName>style.visibility</p:attrName>
                                        </p:attrNameLst>
                                      </p:cBhvr>
                                      <p:to>
                                        <p:strVal val="visible"/>
                                      </p:to>
                                    </p:set>
                                    <p:anim calcmode="lin" valueType="num">
                                      <p:cBhvr>
                                        <p:cTn dur="1000" fill="hold" id="27"/>
                                        <p:tgtEl>
                                          <p:spTgt spid="4194493"/>
                                        </p:tgtEl>
                                        <p:attrNameLst>
                                          <p:attrName>ppt_w</p:attrName>
                                        </p:attrNameLst>
                                      </p:cBhvr>
                                      <p:tavLst>
                                        <p:tav tm="0">
                                          <p:val>
                                            <p:fltVal val="0.0"/>
                                          </p:val>
                                        </p:tav>
                                        <p:tav tm="100000">
                                          <p:val>
                                            <p:strVal val="#ppt_w"/>
                                          </p:val>
                                        </p:tav>
                                      </p:tavLst>
                                    </p:anim>
                                    <p:anim calcmode="lin" valueType="num">
                                      <p:cBhvr>
                                        <p:cTn dur="1000" fill="hold" id="28"/>
                                        <p:tgtEl>
                                          <p:spTgt spid="4194493"/>
                                        </p:tgtEl>
                                        <p:attrNameLst>
                                          <p:attrName>ppt_h</p:attrName>
                                        </p:attrNameLst>
                                      </p:cBhvr>
                                      <p:tavLst>
                                        <p:tav tm="0">
                                          <p:val>
                                            <p:fltVal val="0.0"/>
                                          </p:val>
                                        </p:tav>
                                        <p:tav tm="100000">
                                          <p:val>
                                            <p:strVal val="#ppt_h"/>
                                          </p:val>
                                        </p:tav>
                                      </p:tavLst>
                                    </p:anim>
                                  </p:childTnLst>
                                </p:cTn>
                              </p:par>
                              <p:par>
                                <p:cTn fill="hold" grpId="0" id="29" nodeType="withEffect" presetClass="entr" presetID="23" presetSubtype="16">
                                  <p:stCondLst>
                                    <p:cond delay="0"/>
                                  </p:stCondLst>
                                  <p:childTnLst>
                                    <p:set>
                                      <p:cBhvr>
                                        <p:cTn dur="1" fill="hold" id="30">
                                          <p:stCondLst>
                                            <p:cond delay="0"/>
                                          </p:stCondLst>
                                        </p:cTn>
                                        <p:tgtEl>
                                          <p:spTgt spid="1049849"/>
                                        </p:tgtEl>
                                        <p:attrNameLst>
                                          <p:attrName>style.visibility</p:attrName>
                                        </p:attrNameLst>
                                      </p:cBhvr>
                                      <p:to>
                                        <p:strVal val="visible"/>
                                      </p:to>
                                    </p:set>
                                    <p:anim calcmode="lin" valueType="num">
                                      <p:cBhvr>
                                        <p:cTn dur="1000" fill="hold" id="31"/>
                                        <p:tgtEl>
                                          <p:spTgt spid="1049849"/>
                                        </p:tgtEl>
                                        <p:attrNameLst>
                                          <p:attrName>ppt_w</p:attrName>
                                        </p:attrNameLst>
                                      </p:cBhvr>
                                      <p:tavLst>
                                        <p:tav tm="0">
                                          <p:val>
                                            <p:fltVal val="0.0"/>
                                          </p:val>
                                        </p:tav>
                                        <p:tav tm="100000">
                                          <p:val>
                                            <p:strVal val="#ppt_w"/>
                                          </p:val>
                                        </p:tav>
                                      </p:tavLst>
                                    </p:anim>
                                    <p:anim calcmode="lin" valueType="num">
                                      <p:cBhvr>
                                        <p:cTn dur="1000" fill="hold" id="32"/>
                                        <p:tgtEl>
                                          <p:spTgt spid="1049849"/>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44" grpId="0"/>
      <p:bldP spid="1049846" grpId="0"/>
      <p:bldP spid="1049847" grpId="0"/>
      <p:bldP spid="1049849"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834" name=""/>
        <p:cNvGrpSpPr/>
        <p:nvPr/>
      </p:nvGrpSpPr>
      <p:grpSpPr>
        <a:xfrm>
          <a:off x="0" y="0"/>
          <a:ext cx="0" cy="0"/>
          <a:chOff x="0" y="0"/>
          <a:chExt cx="0" cy="0"/>
        </a:xfrm>
      </p:grpSpPr>
      <p:sp>
        <p:nvSpPr>
          <p:cNvPr id="1049853" name="Rectangle 2"/>
          <p:cNvSpPr>
            <a:spLocks noGrp="1" noChangeArrowheads="1"/>
          </p:cNvSpPr>
          <p:nvPr>
            <p:ph type="title"/>
          </p:nvPr>
        </p:nvSpPr>
        <p:spPr>
          <a:xfrm>
            <a:off x="381000" y="990600"/>
            <a:ext cx="8229600" cy="3886200"/>
          </a:xfrm>
        </p:spPr>
        <p:txBody>
          <a:bodyPr/>
          <a:p>
            <a:pPr algn="just" rtl="1"/>
            <a:r>
              <a:rPr b="1" sz="3200" lang="fa-IR"/>
              <a:t>نکته: شکل توزیع طبیعی به میانگین و انحراف استاندارد بستگی دارد به عبارتی هر دفعه که میانگین و انحراف استاندارد تغییر کند منحنی توزیع طبیعی تغییر خواهد کرد.</a:t>
            </a:r>
            <a:r>
              <a:rPr b="1" sz="3200" lang="en-US"/>
              <a:t/>
            </a:r>
            <a:br>
              <a:rPr b="1" sz="3200" lang="en-US"/>
            </a:br>
            <a:r>
              <a:rPr b="1" sz="3200" lang="fa-IR"/>
              <a:t/>
            </a:r>
            <a:br>
              <a:rPr b="1" sz="3200" lang="fa-IR"/>
            </a:br>
            <a:r>
              <a:rPr b="1" sz="3200" lang="fa-IR"/>
              <a:t>نکته: هرگاه بخواهیم بگوییم متغیری مانند</a:t>
            </a:r>
            <a:r>
              <a:rPr b="1" sz="3200" lang="en-US"/>
              <a:t>X</a:t>
            </a:r>
            <a:r>
              <a:rPr b="1" sz="3200" lang="fa-IR"/>
              <a:t> دارای توزیع طبیعی است آن را بصورت </a:t>
            </a:r>
            <a:r>
              <a:rPr b="1" sz="3200" lang="en-US"/>
              <a:t>                      </a:t>
            </a:r>
            <a:r>
              <a:rPr b="1" sz="3200" lang="fa-IR"/>
              <a:t>نشان می دهیم</a:t>
            </a:r>
            <a:r>
              <a:rPr b="1" sz="3200" lang="en-US"/>
              <a:t/>
            </a:r>
            <a:br>
              <a:rPr b="1" sz="3200" lang="en-US"/>
            </a:br>
            <a:r>
              <a:rPr b="1" sz="3200" lang="en-US"/>
              <a:t/>
            </a:r>
            <a:br>
              <a:rPr b="1" sz="3200" lang="en-US"/>
            </a:br>
            <a:r>
              <a:rPr b="1" sz="3200" lang="fa-IR"/>
              <a:t>  به عنوان مثال </a:t>
            </a:r>
            <a:r>
              <a:rPr b="1" sz="3200" lang="en-US"/>
              <a:t>:</a:t>
            </a:r>
          </a:p>
        </p:txBody>
      </p:sp>
      <p:sp>
        <p:nvSpPr>
          <p:cNvPr id="1049854" name="Rectangle 3"/>
          <p:cNvSpPr>
            <a:spLocks noChangeArrowheads="1"/>
          </p:cNvSpPr>
          <p:nvPr/>
        </p:nvSpPr>
        <p:spPr bwMode="auto">
          <a:xfrm>
            <a:off x="2362200" y="4648200"/>
            <a:ext cx="3163888" cy="579438"/>
          </a:xfrm>
          <a:prstGeom prst="rect"/>
          <a:noFill/>
          <a:ln w="9525">
            <a:noFill/>
            <a:miter lim="800000"/>
            <a:headEnd/>
            <a:tailEnd/>
          </a:ln>
          <a:effectLst/>
        </p:spPr>
        <p:txBody>
          <a:bodyPr anchor="ctr" wrap="none">
            <a:spAutoFit/>
          </a:bodyPr>
          <a:p>
            <a:pPr>
              <a:tabLst>
                <a:tab algn="l" pos="1341438"/>
              </a:tabLst>
            </a:pPr>
            <a:r>
              <a:rPr b="1" sz="3200" lang="en-US"/>
              <a:t>IQ~N(</a:t>
            </a:r>
            <a:r>
              <a:rPr b="1" sz="3200" lang="fa-IR"/>
              <a:t>100،40</a:t>
            </a:r>
            <a:r>
              <a:rPr b="1" sz="3200" lang="en-US"/>
              <a:t>)</a:t>
            </a:r>
          </a:p>
        </p:txBody>
      </p:sp>
      <p:sp>
        <p:nvSpPr>
          <p:cNvPr id="1049855" name="Rectangle 4"/>
          <p:cNvSpPr>
            <a:spLocks noChangeArrowheads="1"/>
          </p:cNvSpPr>
          <p:nvPr/>
        </p:nvSpPr>
        <p:spPr bwMode="auto">
          <a:xfrm>
            <a:off x="2590800" y="3429000"/>
            <a:ext cx="2362200" cy="519113"/>
          </a:xfrm>
          <a:prstGeom prst="rect"/>
          <a:noFill/>
          <a:ln w="9525">
            <a:noFill/>
            <a:miter lim="800000"/>
            <a:headEnd/>
            <a:tailEnd/>
          </a:ln>
          <a:effectLst/>
        </p:spPr>
        <p:txBody>
          <a:bodyPr anchor="ctr">
            <a:spAutoFit/>
          </a:bodyPr>
          <a:p>
            <a:pPr>
              <a:tabLst>
                <a:tab algn="l" pos="1341438"/>
              </a:tabLst>
            </a:pPr>
            <a:r>
              <a:rPr b="1" sz="2800" lang="en-US"/>
              <a:t>X~N(μ¸σ)</a:t>
            </a:r>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1049854"/>
                                        </p:tgtEl>
                                        <p:attrNameLst>
                                          <p:attrName>style.visibility</p:attrName>
                                        </p:attrNameLst>
                                      </p:cBhvr>
                                      <p:to>
                                        <p:strVal val="visible"/>
                                      </p:to>
                                    </p:set>
                                    <p:anim calcmode="lin" valueType="num">
                                      <p:cBhvr>
                                        <p:cTn dur="500" fill="hold" id="7"/>
                                        <p:tgtEl>
                                          <p:spTgt spid="1049854"/>
                                        </p:tgtEl>
                                        <p:attrNameLst>
                                          <p:attrName>ppt_w</p:attrName>
                                        </p:attrNameLst>
                                      </p:cBhvr>
                                      <p:tavLst>
                                        <p:tav tm="0">
                                          <p:val>
                                            <p:fltVal val="0.0"/>
                                          </p:val>
                                        </p:tav>
                                        <p:tav tm="100000">
                                          <p:val>
                                            <p:strVal val="#ppt_w"/>
                                          </p:val>
                                        </p:tav>
                                      </p:tavLst>
                                    </p:anim>
                                    <p:anim calcmode="lin" valueType="num">
                                      <p:cBhvr>
                                        <p:cTn dur="500" fill="hold" id="8"/>
                                        <p:tgtEl>
                                          <p:spTgt spid="1049854"/>
                                        </p:tgtEl>
                                        <p:attrNameLst>
                                          <p:attrName>ppt_h</p:attrName>
                                        </p:attrNameLst>
                                      </p:cBhvr>
                                      <p:tavLst>
                                        <p:tav tm="0">
                                          <p:val>
                                            <p:fltVal val="0.0"/>
                                          </p:val>
                                        </p:tav>
                                        <p:tav tm="100000">
                                          <p:val>
                                            <p:strVal val="#ppt_h"/>
                                          </p:val>
                                        </p:tav>
                                      </p:tavLst>
                                    </p:anim>
                                  </p:childTnLst>
                                </p:cTn>
                              </p:par>
                              <p:par>
                                <p:cTn fill="hold" grpId="0" id="9" nodeType="withEffect" presetClass="entr" presetID="23" presetSubtype="16">
                                  <p:stCondLst>
                                    <p:cond delay="0"/>
                                  </p:stCondLst>
                                  <p:childTnLst>
                                    <p:set>
                                      <p:cBhvr>
                                        <p:cTn dur="1" fill="hold" id="10">
                                          <p:stCondLst>
                                            <p:cond delay="0"/>
                                          </p:stCondLst>
                                        </p:cTn>
                                        <p:tgtEl>
                                          <p:spTgt spid="1049855"/>
                                        </p:tgtEl>
                                        <p:attrNameLst>
                                          <p:attrName>style.visibility</p:attrName>
                                        </p:attrNameLst>
                                      </p:cBhvr>
                                      <p:to>
                                        <p:strVal val="visible"/>
                                      </p:to>
                                    </p:set>
                                    <p:anim calcmode="lin" valueType="num">
                                      <p:cBhvr>
                                        <p:cTn dur="500" fill="hold" id="11"/>
                                        <p:tgtEl>
                                          <p:spTgt spid="1049855"/>
                                        </p:tgtEl>
                                        <p:attrNameLst>
                                          <p:attrName>ppt_w</p:attrName>
                                        </p:attrNameLst>
                                      </p:cBhvr>
                                      <p:tavLst>
                                        <p:tav tm="0">
                                          <p:val>
                                            <p:fltVal val="0.0"/>
                                          </p:val>
                                        </p:tav>
                                        <p:tav tm="100000">
                                          <p:val>
                                            <p:strVal val="#ppt_w"/>
                                          </p:val>
                                        </p:tav>
                                      </p:tavLst>
                                    </p:anim>
                                    <p:anim calcmode="lin" valueType="num">
                                      <p:cBhvr>
                                        <p:cTn dur="500" fill="hold" id="12"/>
                                        <p:tgtEl>
                                          <p:spTgt spid="1049855"/>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54" grpId="0"/>
      <p:bldP spid="1049855"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837" name=""/>
        <p:cNvGrpSpPr/>
        <p:nvPr/>
      </p:nvGrpSpPr>
      <p:grpSpPr>
        <a:xfrm>
          <a:off x="0" y="0"/>
          <a:ext cx="0" cy="0"/>
          <a:chOff x="0" y="0"/>
          <a:chExt cx="0" cy="0"/>
        </a:xfrm>
      </p:grpSpPr>
      <p:sp>
        <p:nvSpPr>
          <p:cNvPr id="1049859" name="Rectangle 2"/>
          <p:cNvSpPr>
            <a:spLocks noGrp="1" noChangeArrowheads="1"/>
          </p:cNvSpPr>
          <p:nvPr>
            <p:ph type="title"/>
          </p:nvPr>
        </p:nvSpPr>
        <p:spPr>
          <a:xfrm>
            <a:off x="457200" y="685800"/>
            <a:ext cx="8229600" cy="1139825"/>
          </a:xfrm>
        </p:spPr>
        <p:txBody>
          <a:bodyPr/>
          <a:p>
            <a:pPr rtl="1"/>
            <a:r>
              <a:rPr b="1" sz="4000" lang="fa-IR"/>
              <a:t>ویژگیهای منحنی طبیعی</a:t>
            </a:r>
            <a:endParaRPr b="1" sz="4000" lang="en-US"/>
          </a:p>
        </p:txBody>
      </p:sp>
      <p:sp>
        <p:nvSpPr>
          <p:cNvPr id="1049860" name="Rectangle 3"/>
          <p:cNvSpPr>
            <a:spLocks noGrp="1" noChangeArrowheads="1"/>
          </p:cNvSpPr>
          <p:nvPr>
            <p:ph type="body" idx="1"/>
          </p:nvPr>
        </p:nvSpPr>
        <p:spPr>
          <a:xfrm>
            <a:off x="457200" y="2057400"/>
            <a:ext cx="8229600" cy="3657600"/>
          </a:xfrm>
        </p:spPr>
        <p:txBody>
          <a:bodyPr/>
          <a:p>
            <a:pPr algn="just" rtl="1">
              <a:buFont typeface="Wingdings" pitchFamily="2" charset="2"/>
              <a:buNone/>
            </a:pPr>
            <a:r>
              <a:rPr b="1" lang="fa-IR"/>
              <a:t> 1- منحنی طبیعی متقارن است و حداکثر ارتفاع آن در میانگین قرار دارد.</a:t>
            </a:r>
          </a:p>
          <a:p>
            <a:pPr algn="just" rtl="1">
              <a:buFont typeface="Wingdings" pitchFamily="2" charset="2"/>
              <a:buNone/>
            </a:pPr>
            <a:r>
              <a:rPr b="1" lang="fa-IR"/>
              <a:t>  2- در منحنی طبیعی میانگین، میانه و نما بر روی هم قرار دارند.</a:t>
            </a:r>
          </a:p>
          <a:p>
            <a:pPr algn="just" rtl="1">
              <a:buFont typeface="Wingdings" pitchFamily="2" charset="2"/>
              <a:buNone/>
            </a:pPr>
            <a:r>
              <a:rPr b="1" lang="fa-IR"/>
              <a:t>  3- منحنی دو نقطه عطف دارد که شکل منحنی در آن دو نقطه تغییر می کند.</a:t>
            </a:r>
            <a:endParaRPr b="1" lang="en-US"/>
          </a:p>
        </p:txBody>
      </p:sp>
    </p:spTree>
  </p:cSld>
  <p:clrMapOvr>
    <a:masterClrMapping/>
  </p:clrMapOvr>
  <p:transition xmlns:p14="http://schemas.microsoft.com/office/powerpoint/2010/main" spd="med"/>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840" name=""/>
        <p:cNvGrpSpPr/>
        <p:nvPr/>
      </p:nvGrpSpPr>
      <p:grpSpPr>
        <a:xfrm>
          <a:off x="0" y="0"/>
          <a:ext cx="0" cy="0"/>
          <a:chOff x="0" y="0"/>
          <a:chExt cx="0" cy="0"/>
        </a:xfrm>
      </p:grpSpPr>
      <p:sp>
        <p:nvSpPr>
          <p:cNvPr id="1049864" name="Rectangle 2"/>
          <p:cNvSpPr>
            <a:spLocks noGrp="1" noChangeArrowheads="1"/>
          </p:cNvSpPr>
          <p:nvPr>
            <p:ph type="title"/>
          </p:nvPr>
        </p:nvSpPr>
        <p:spPr>
          <a:xfrm>
            <a:off x="762000" y="1143000"/>
            <a:ext cx="8001000" cy="4191000"/>
          </a:xfrm>
        </p:spPr>
        <p:txBody>
          <a:bodyPr/>
          <a:p>
            <a:pPr algn="r" rtl="1"/>
            <a:r>
              <a:rPr b="1" sz="3200" lang="fa-IR"/>
              <a:t>4- دنباله های منحنی با محور </a:t>
            </a:r>
            <a:r>
              <a:rPr b="1" sz="3200" lang="en-US"/>
              <a:t>X</a:t>
            </a:r>
            <a:r>
              <a:rPr b="1" sz="3200" lang="fa-IR"/>
              <a:t> موازی هستند. بنابراین منحنی از         تا         ادامه دارد ولی در عمل این منحنی از 3-  تا 3+ می باشد.</a:t>
            </a:r>
            <a:br>
              <a:rPr b="1" sz="3200" lang="fa-IR"/>
            </a:br>
            <a:r>
              <a:rPr b="1" sz="3200" lang="fa-IR"/>
              <a:t>5- منحنی طبیعی به شکل زنگوله است.</a:t>
            </a:r>
            <a:br>
              <a:rPr b="1" sz="3200" lang="fa-IR"/>
            </a:br>
            <a:r>
              <a:rPr b="1" sz="3200" lang="fa-IR"/>
              <a:t/>
            </a:r>
            <a:br>
              <a:rPr b="1" sz="3200" lang="fa-IR"/>
            </a:br>
            <a:r>
              <a:rPr b="1" sz="3200" lang="fa-IR"/>
              <a:t>نکته: اختلاف در شکل منحنی های طبیعی به دلیل اختلاف در پراکندگی آنها است.</a:t>
            </a:r>
            <a:endParaRPr b="1" sz="3200" lang="en-US"/>
          </a:p>
        </p:txBody>
      </p:sp>
      <p:sp>
        <p:nvSpPr>
          <p:cNvPr id="1049865" name="Rectangle 3"/>
          <p:cNvSpPr>
            <a:spLocks noChangeArrowheads="1"/>
          </p:cNvSpPr>
          <p:nvPr/>
        </p:nvSpPr>
        <p:spPr bwMode="auto">
          <a:xfrm>
            <a:off x="6553200" y="1981200"/>
            <a:ext cx="827088" cy="579438"/>
          </a:xfrm>
          <a:prstGeom prst="rect"/>
          <a:noFill/>
          <a:ln w="9525">
            <a:noFill/>
            <a:miter lim="800000"/>
            <a:headEnd/>
            <a:tailEnd/>
          </a:ln>
          <a:effectLst/>
        </p:spPr>
        <p:txBody>
          <a:bodyPr anchor="ctr" wrap="none">
            <a:spAutoFit/>
          </a:bodyPr>
          <a:p>
            <a:pPr>
              <a:tabLst>
                <a:tab algn="l" pos="1341438"/>
              </a:tabLst>
            </a:pPr>
            <a:r>
              <a:rPr b="1" sz="3200" lang="en-US"/>
              <a:t>+∞</a:t>
            </a:r>
          </a:p>
        </p:txBody>
      </p:sp>
      <p:sp>
        <p:nvSpPr>
          <p:cNvPr id="1049866" name="Rectangle 4"/>
          <p:cNvSpPr>
            <a:spLocks noChangeArrowheads="1"/>
          </p:cNvSpPr>
          <p:nvPr/>
        </p:nvSpPr>
        <p:spPr bwMode="auto">
          <a:xfrm>
            <a:off x="5334000" y="1981200"/>
            <a:ext cx="685800" cy="579438"/>
          </a:xfrm>
          <a:prstGeom prst="rect"/>
          <a:noFill/>
          <a:ln w="9525">
            <a:noFill/>
            <a:miter lim="800000"/>
            <a:headEnd/>
            <a:tailEnd/>
          </a:ln>
          <a:effectLst/>
        </p:spPr>
        <p:txBody>
          <a:bodyPr anchor="ctr">
            <a:spAutoFit/>
          </a:bodyPr>
          <a:p>
            <a:pPr>
              <a:tabLst>
                <a:tab algn="l" pos="1341438"/>
              </a:tabLst>
            </a:pPr>
            <a:r>
              <a:rPr b="1" sz="3200" lang="en-US"/>
              <a:t>-∞</a:t>
            </a:r>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1049865"/>
                                        </p:tgtEl>
                                        <p:attrNameLst>
                                          <p:attrName>style.visibility</p:attrName>
                                        </p:attrNameLst>
                                      </p:cBhvr>
                                      <p:to>
                                        <p:strVal val="visible"/>
                                      </p:to>
                                    </p:set>
                                    <p:anim calcmode="lin" valueType="num">
                                      <p:cBhvr>
                                        <p:cTn dur="500" fill="hold" id="7"/>
                                        <p:tgtEl>
                                          <p:spTgt spid="1049865"/>
                                        </p:tgtEl>
                                        <p:attrNameLst>
                                          <p:attrName>ppt_w</p:attrName>
                                        </p:attrNameLst>
                                      </p:cBhvr>
                                      <p:tavLst>
                                        <p:tav tm="0">
                                          <p:val>
                                            <p:fltVal val="0.0"/>
                                          </p:val>
                                        </p:tav>
                                        <p:tav tm="100000">
                                          <p:val>
                                            <p:strVal val="#ppt_w"/>
                                          </p:val>
                                        </p:tav>
                                      </p:tavLst>
                                    </p:anim>
                                    <p:anim calcmode="lin" valueType="num">
                                      <p:cBhvr>
                                        <p:cTn dur="500" fill="hold" id="8"/>
                                        <p:tgtEl>
                                          <p:spTgt spid="1049865"/>
                                        </p:tgtEl>
                                        <p:attrNameLst>
                                          <p:attrName>ppt_h</p:attrName>
                                        </p:attrNameLst>
                                      </p:cBhvr>
                                      <p:tavLst>
                                        <p:tav tm="0">
                                          <p:val>
                                            <p:fltVal val="0.0"/>
                                          </p:val>
                                        </p:tav>
                                        <p:tav tm="100000">
                                          <p:val>
                                            <p:strVal val="#ppt_h"/>
                                          </p:val>
                                        </p:tav>
                                      </p:tavLst>
                                    </p:anim>
                                  </p:childTnLst>
                                </p:cTn>
                              </p:par>
                              <p:par>
                                <p:cTn fill="hold" grpId="0" id="9" nodeType="withEffect" presetClass="entr" presetID="23" presetSubtype="16">
                                  <p:stCondLst>
                                    <p:cond delay="0"/>
                                  </p:stCondLst>
                                  <p:childTnLst>
                                    <p:set>
                                      <p:cBhvr>
                                        <p:cTn dur="1" fill="hold" id="10">
                                          <p:stCondLst>
                                            <p:cond delay="0"/>
                                          </p:stCondLst>
                                        </p:cTn>
                                        <p:tgtEl>
                                          <p:spTgt spid="1049866"/>
                                        </p:tgtEl>
                                        <p:attrNameLst>
                                          <p:attrName>style.visibility</p:attrName>
                                        </p:attrNameLst>
                                      </p:cBhvr>
                                      <p:to>
                                        <p:strVal val="visible"/>
                                      </p:to>
                                    </p:set>
                                    <p:anim calcmode="lin" valueType="num">
                                      <p:cBhvr>
                                        <p:cTn dur="500" fill="hold" id="11"/>
                                        <p:tgtEl>
                                          <p:spTgt spid="1049866"/>
                                        </p:tgtEl>
                                        <p:attrNameLst>
                                          <p:attrName>ppt_w</p:attrName>
                                        </p:attrNameLst>
                                      </p:cBhvr>
                                      <p:tavLst>
                                        <p:tav tm="0">
                                          <p:val>
                                            <p:fltVal val="0.0"/>
                                          </p:val>
                                        </p:tav>
                                        <p:tav tm="100000">
                                          <p:val>
                                            <p:strVal val="#ppt_w"/>
                                          </p:val>
                                        </p:tav>
                                      </p:tavLst>
                                    </p:anim>
                                    <p:anim calcmode="lin" valueType="num">
                                      <p:cBhvr>
                                        <p:cTn dur="500" fill="hold" id="12"/>
                                        <p:tgtEl>
                                          <p:spTgt spid="1049866"/>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65" grpId="0"/>
      <p:bldP spid="1049866"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843" name=""/>
        <p:cNvGrpSpPr/>
        <p:nvPr/>
      </p:nvGrpSpPr>
      <p:grpSpPr>
        <a:xfrm>
          <a:off x="0" y="0"/>
          <a:ext cx="0" cy="0"/>
          <a:chOff x="0" y="0"/>
          <a:chExt cx="0" cy="0"/>
        </a:xfrm>
      </p:grpSpPr>
      <p:sp>
        <p:nvSpPr>
          <p:cNvPr id="1049870" name="Rectangle 2"/>
          <p:cNvSpPr>
            <a:spLocks noGrp="1" noChangeArrowheads="1"/>
          </p:cNvSpPr>
          <p:nvPr>
            <p:ph type="title"/>
          </p:nvPr>
        </p:nvSpPr>
        <p:spPr/>
        <p:txBody>
          <a:bodyPr/>
          <a:p>
            <a:pPr rtl="1"/>
            <a:r>
              <a:rPr b="1" sz="4000" lang="fa-IR"/>
              <a:t>منحنی طبیعی استاندارد</a:t>
            </a:r>
            <a:endParaRPr b="1" sz="4000" lang="en-US"/>
          </a:p>
        </p:txBody>
      </p:sp>
      <p:sp>
        <p:nvSpPr>
          <p:cNvPr id="1049871" name="Rectangle 3"/>
          <p:cNvSpPr>
            <a:spLocks noGrp="1" noChangeArrowheads="1"/>
          </p:cNvSpPr>
          <p:nvPr>
            <p:ph type="body" idx="1"/>
          </p:nvPr>
        </p:nvSpPr>
        <p:spPr>
          <a:xfrm>
            <a:off x="914400" y="1295400"/>
            <a:ext cx="7696200" cy="3810000"/>
          </a:xfrm>
        </p:spPr>
        <p:txBody>
          <a:bodyPr/>
          <a:p>
            <a:pPr algn="just" rtl="1">
              <a:buFont typeface="Wingdings" pitchFamily="2" charset="2"/>
              <a:buNone/>
            </a:pPr>
            <a:r>
              <a:rPr b="1" lang="en-US"/>
              <a:t>  </a:t>
            </a:r>
            <a:r>
              <a:rPr b="1" lang="fa-IR"/>
              <a:t>برای یکسان کردن منحنیهای توزیعهای مختلف طبیعی می توان آنها را به توزیع نمره های استاندارد (نمره </a:t>
            </a:r>
            <a:r>
              <a:rPr b="1" lang="en-US"/>
              <a:t>Z</a:t>
            </a:r>
            <a:r>
              <a:rPr b="1" lang="fa-IR"/>
              <a:t> )تبدیل کرد.</a:t>
            </a:r>
          </a:p>
          <a:p>
            <a:pPr algn="just" rtl="1">
              <a:buFont typeface="Wingdings" pitchFamily="2" charset="2"/>
              <a:buNone/>
            </a:pPr>
            <a:r>
              <a:rPr b="1" lang="en-US"/>
              <a:t>  </a:t>
            </a:r>
            <a:r>
              <a:rPr b="1" lang="fa-IR"/>
              <a:t>بنابراین هنگامی که نمره های توزیع به نمره های استاندارد تبدیل می شود توزیعی با میانگین صفر و انحراف استاندارد یک بدست می آید که به آن منحنی طبیعی استاندارد می گویند.</a:t>
            </a:r>
            <a:endParaRPr b="1" lang="en-US"/>
          </a:p>
        </p:txBody>
      </p:sp>
      <p:sp>
        <p:nvSpPr>
          <p:cNvPr id="1049872" name="Rectangle 4"/>
          <p:cNvSpPr>
            <a:spLocks noChangeArrowheads="1"/>
          </p:cNvSpPr>
          <p:nvPr/>
        </p:nvSpPr>
        <p:spPr bwMode="auto">
          <a:xfrm>
            <a:off x="0" y="3219450"/>
            <a:ext cx="9144000" cy="0"/>
          </a:xfrm>
          <a:prstGeom prst="rect"/>
          <a:noFill/>
          <a:ln w="9525">
            <a:noFill/>
            <a:miter lim="800000"/>
            <a:headEnd/>
            <a:tailEnd/>
          </a:ln>
          <a:effectLst/>
        </p:spPr>
        <p:txBody>
          <a:bodyPr anchor="ctr" wrap="none">
            <a:spAutoFit/>
          </a:bodyPr>
          <a:p>
            <a:endParaRPr lang="en-US"/>
          </a:p>
        </p:txBody>
      </p:sp>
      <p:graphicFrame>
        <p:nvGraphicFramePr>
          <p:cNvPr id="4194494" name="Object 5"/>
          <p:cNvGraphicFramePr>
            <a:graphicFrameLocks noChangeAspect="1"/>
          </p:cNvGraphicFramePr>
          <p:nvPr/>
        </p:nvGraphicFramePr>
        <p:xfrm>
          <a:off x="1295400" y="4419600"/>
          <a:ext cx="2514600" cy="1341438"/>
        </p:xfrm>
        <a:graphic>
          <a:graphicData uri="http://schemas.openxmlformats.org/presentationml/2006/ole">
            <mc:AlternateContent xmlns:mc="http://schemas.openxmlformats.org/markup-compatibility/2006">
              <mc:Choice xmlns:v="urn:schemas-microsoft-com:vml" Requires="v">
                <p:oleObj name="Equation" r:id="rId1" spid="_x0000_s366605" imgH="419100" imgW="749300" progId="Equation.3">
                  <p:embed/>
                </p:oleObj>
              </mc:Choice>
              <mc:Fallback>
                <p:oleObj name="Equation" r:id="rId1" imgH="419100" imgW="749300" progId="Equation.3">
                  <p:embed/>
                  <p:pic>
                    <p:nvPicPr>
                      <p:cNvPr id="2097321"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1295400" y="4419600"/>
                        <a:ext cx="2514600" cy="1341438"/>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494"/>
                                        </p:tgtEl>
                                        <p:attrNameLst>
                                          <p:attrName>style.visibility</p:attrName>
                                        </p:attrNameLst>
                                      </p:cBhvr>
                                      <p:to>
                                        <p:strVal val="visible"/>
                                      </p:to>
                                    </p:set>
                                    <p:anim calcmode="lin" valueType="num">
                                      <p:cBhvr>
                                        <p:cTn dur="500" fill="hold" id="7"/>
                                        <p:tgtEl>
                                          <p:spTgt spid="4194494"/>
                                        </p:tgtEl>
                                        <p:attrNameLst>
                                          <p:attrName>ppt_w</p:attrName>
                                        </p:attrNameLst>
                                      </p:cBhvr>
                                      <p:tavLst>
                                        <p:tav tm="0">
                                          <p:val>
                                            <p:fltVal val="0.0"/>
                                          </p:val>
                                        </p:tav>
                                        <p:tav tm="100000">
                                          <p:val>
                                            <p:strVal val="#ppt_w"/>
                                          </p:val>
                                        </p:tav>
                                      </p:tavLst>
                                    </p:anim>
                                    <p:anim calcmode="lin" valueType="num">
                                      <p:cBhvr>
                                        <p:cTn dur="500" fill="hold" id="8"/>
                                        <p:tgtEl>
                                          <p:spTgt spid="4194494"/>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846" name=""/>
        <p:cNvGrpSpPr/>
        <p:nvPr/>
      </p:nvGrpSpPr>
      <p:grpSpPr>
        <a:xfrm>
          <a:off x="0" y="0"/>
          <a:ext cx="0" cy="0"/>
          <a:chOff x="0" y="0"/>
          <a:chExt cx="0" cy="0"/>
        </a:xfrm>
      </p:grpSpPr>
      <p:sp>
        <p:nvSpPr>
          <p:cNvPr id="1049876" name="Rectangle 2"/>
          <p:cNvSpPr>
            <a:spLocks noGrp="1" noChangeArrowheads="1"/>
          </p:cNvSpPr>
          <p:nvPr>
            <p:ph type="title"/>
          </p:nvPr>
        </p:nvSpPr>
        <p:spPr>
          <a:xfrm>
            <a:off x="533400" y="1371600"/>
            <a:ext cx="7772400" cy="3429000"/>
          </a:xfrm>
        </p:spPr>
        <p:txBody>
          <a:bodyPr/>
          <a:p>
            <a:pPr algn="r" rtl="1"/>
            <a:r>
              <a:rPr b="1" sz="3200" lang="fa-IR"/>
              <a:t>نکته: محور(</a:t>
            </a:r>
            <a:r>
              <a:rPr b="1" sz="3200" lang="en-US"/>
              <a:t>X</a:t>
            </a:r>
            <a:r>
              <a:rPr b="1" sz="3200" lang="fa-IR"/>
              <a:t>) منحنی طبیعی استاندارد براساس </a:t>
            </a:r>
            <a:r>
              <a:rPr b="1" sz="3200" lang="en-US"/>
              <a:t>Z</a:t>
            </a:r>
            <a:r>
              <a:rPr b="1" sz="3200" lang="fa-IR"/>
              <a:t> تقسیم بندی می شود نه نمره خام .</a:t>
            </a:r>
            <a:br>
              <a:rPr b="1" sz="3200" lang="fa-IR"/>
            </a:br>
            <a:r>
              <a:rPr b="1" sz="3200" lang="en-US"/>
              <a:t/>
            </a:r>
            <a:br>
              <a:rPr b="1" sz="3200" lang="en-US"/>
            </a:br>
            <a:r>
              <a:rPr b="1" sz="3200" lang="fa-IR"/>
              <a:t>نکته: بهترین مرز در منحنی استاندارد میانگین می باشد که </a:t>
            </a:r>
            <a:r>
              <a:rPr b="1" sz="3200" lang="en-US"/>
              <a:t>Z</a:t>
            </a:r>
            <a:r>
              <a:rPr b="1" sz="3200" lang="fa-IR"/>
              <a:t> آن برابر با صفر است که در واقع همان میانه و نما هم می باشد.</a:t>
            </a:r>
            <a:endParaRPr b="1" sz="3200" lang="en-US"/>
          </a:p>
        </p:txBody>
      </p:sp>
    </p:spTree>
  </p:cSld>
  <p:clrMapOvr>
    <a:masterClrMapping/>
  </p:clrMapOvr>
  <p:transition xmlns:p14="http://schemas.microsoft.com/office/powerpoint/2010/main" spd="med"/>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317" name=""/>
        <p:cNvGrpSpPr/>
        <p:nvPr/>
      </p:nvGrpSpPr>
      <p:grpSpPr>
        <a:xfrm>
          <a:off x="0" y="0"/>
          <a:ext cx="0" cy="0"/>
          <a:chOff x="0" y="0"/>
          <a:chExt cx="0" cy="0"/>
        </a:xfrm>
      </p:grpSpPr>
      <p:sp>
        <p:nvSpPr>
          <p:cNvPr id="1048740" name="Rectangle 2"/>
          <p:cNvSpPr>
            <a:spLocks noGrp="1" noChangeArrowheads="1"/>
          </p:cNvSpPr>
          <p:nvPr>
            <p:ph type="title"/>
          </p:nvPr>
        </p:nvSpPr>
        <p:spPr>
          <a:xfrm>
            <a:off x="457200" y="533400"/>
            <a:ext cx="8229600" cy="1139825"/>
          </a:xfrm>
        </p:spPr>
        <p:txBody>
          <a:bodyPr/>
          <a:p>
            <a:r>
              <a:rPr b="1" sz="4000" lang="fa-IR"/>
              <a:t>تعریف جامعه</a:t>
            </a:r>
            <a:endParaRPr b="1" sz="4000" lang="en-US"/>
          </a:p>
        </p:txBody>
      </p:sp>
      <p:sp>
        <p:nvSpPr>
          <p:cNvPr id="1048741" name="Rectangle 3"/>
          <p:cNvSpPr>
            <a:spLocks noGrp="1" noChangeArrowheads="1"/>
          </p:cNvSpPr>
          <p:nvPr>
            <p:ph type="body" idx="1"/>
          </p:nvPr>
        </p:nvSpPr>
        <p:spPr>
          <a:xfrm>
            <a:off x="457200" y="2209800"/>
            <a:ext cx="8229600" cy="3962400"/>
          </a:xfrm>
        </p:spPr>
        <p:txBody>
          <a:bodyPr/>
          <a:p>
            <a:pPr algn="just" rtl="1">
              <a:buFont typeface="Wingdings" pitchFamily="2" charset="2"/>
              <a:buNone/>
            </a:pPr>
            <a:r>
              <a:rPr b="1" dirty="0" lang="fa-IR"/>
              <a:t>   به گروهی از افراد، اشیاء، حوادث و ... که حداقل دارای یک صفت مشترک باشند جامعه آماری گفته می شود. در یک تحقیق کلیه افراد یا واحدهای مورد بررسی جامعه آماری می </a:t>
            </a:r>
            <a:r>
              <a:rPr b="1" dirty="0" lang="fa-IR" smtClean="0"/>
              <a:t>باشند. مثلا </a:t>
            </a:r>
            <a:r>
              <a:rPr b="1" dirty="0" lang="fa-IR"/>
              <a:t>در تحقیق (بررسی عوامل افزایش اضطراب دانشجویان </a:t>
            </a:r>
            <a:r>
              <a:rPr b="1" dirty="0" lang="fa-IR" smtClean="0"/>
              <a:t>دانشگاه آرمان رضوی </a:t>
            </a:r>
            <a:r>
              <a:rPr b="1" dirty="0" lang="fa-IR"/>
              <a:t>در جلسه امتحانات) کلیه دانشجویان </a:t>
            </a:r>
            <a:r>
              <a:rPr b="1" dirty="0" lang="fa-IR" smtClean="0"/>
              <a:t>دانشگاه آرمان رضوی </a:t>
            </a:r>
            <a:r>
              <a:rPr b="1" dirty="0" lang="fa-IR"/>
              <a:t>جامعه آماری می باشند.</a:t>
            </a:r>
            <a:endParaRPr b="1" dirty="0" lang="en-US"/>
          </a:p>
        </p:txBody>
      </p:sp>
    </p:spTree>
  </p:cSld>
  <p:clrMapOvr>
    <a:masterClrMapping/>
  </p:clrMapOvr>
  <p:transition xmlns:p14="http://schemas.microsoft.com/office/powerpoint/2010/main" spd="med"/>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849" name=""/>
        <p:cNvGrpSpPr/>
        <p:nvPr/>
      </p:nvGrpSpPr>
      <p:grpSpPr>
        <a:xfrm>
          <a:off x="0" y="0"/>
          <a:ext cx="0" cy="0"/>
          <a:chOff x="0" y="0"/>
          <a:chExt cx="0" cy="0"/>
        </a:xfrm>
      </p:grpSpPr>
      <p:sp>
        <p:nvSpPr>
          <p:cNvPr id="1049880" name="Rectangle 2"/>
          <p:cNvSpPr>
            <a:spLocks noGrp="1" noChangeArrowheads="1"/>
          </p:cNvSpPr>
          <p:nvPr>
            <p:ph type="title"/>
          </p:nvPr>
        </p:nvSpPr>
        <p:spPr/>
        <p:txBody>
          <a:bodyPr/>
          <a:p>
            <a:pPr rtl="1"/>
            <a:r>
              <a:rPr b="1" sz="4000" lang="fa-IR"/>
              <a:t>سطح زیر منحنی طبیعی استاندارد</a:t>
            </a:r>
            <a:endParaRPr b="1" sz="4000" lang="en-US"/>
          </a:p>
        </p:txBody>
      </p:sp>
      <p:graphicFrame>
        <p:nvGraphicFramePr>
          <p:cNvPr id="4194495" name="Object 3"/>
          <p:cNvGraphicFramePr>
            <a:graphicFrameLocks noChangeAspect="1" noGrp="1"/>
          </p:cNvGraphicFramePr>
          <p:nvPr>
            <p:ph idx="1"/>
          </p:nvPr>
        </p:nvGraphicFramePr>
        <p:xfrm>
          <a:off x="381000" y="1066800"/>
          <a:ext cx="7848600" cy="2514600"/>
        </p:xfrm>
        <a:graphic>
          <a:graphicData uri="http://schemas.openxmlformats.org/presentationml/2006/ole">
            <mc:AlternateContent xmlns:mc="http://schemas.openxmlformats.org/markup-compatibility/2006">
              <mc:Choice xmlns:v="urn:schemas-microsoft-com:vml" Requires="v">
                <p:oleObj name="Chart" r:id="rId1" spid="_x0000_s370699" imgH="5962650" imgW="8229600" progId="MSGraph.Chart.8">
                  <p:embed followColorScheme="full"/>
                </p:oleObj>
              </mc:Choice>
              <mc:Fallback>
                <p:oleObj name="Chart" r:id="rId1" imgH="5962650" imgW="8229600" progId="MSGraph.Chart.8">
                  <p:embed followColorScheme="full"/>
                  <p:pic>
                    <p:nvPicPr>
                      <p:cNvPr id="2097322" name="Picture 3"/>
                      <p:cNvPicPr>
                        <a:picLocks noChangeAspect="1" noChangeArrowheads="1"/>
                      </p:cNvPicPr>
                      <p:nvPr/>
                    </p:nvPicPr>
                    <p:blipFill>
                      <a:blip xmlns:r="http://schemas.openxmlformats.org/officeDocument/2006/relationships" r:embed="rId2"/>
                      <a:srcRect/>
                      <a:stretch>
                        <a:fillRect/>
                      </a:stretch>
                    </p:blipFill>
                    <p:spPr bwMode="auto">
                      <a:xfrm>
                        <a:off x="381000" y="1066800"/>
                        <a:ext cx="7848600" cy="2514600"/>
                      </a:xfrm>
                      <a:prstGeom prst="rect"/>
                      <a:noFill/>
                      <a:ln>
                        <a:noFill/>
                      </a:ln>
                      <a:effectLst/>
                    </p:spPr>
                  </p:pic>
                </p:oleObj>
              </mc:Fallback>
            </mc:AlternateContent>
          </a:graphicData>
        </a:graphic>
      </p:graphicFrame>
      <p:grpSp>
        <p:nvGrpSpPr>
          <p:cNvPr id="850" name="Group 4"/>
          <p:cNvGrpSpPr/>
          <p:nvPr/>
        </p:nvGrpSpPr>
        <p:grpSpPr bwMode="auto">
          <a:xfrm>
            <a:off x="1676400" y="4114800"/>
            <a:ext cx="5832475" cy="2225675"/>
            <a:chOff x="884" y="2387"/>
            <a:chExt cx="3674" cy="1402"/>
          </a:xfrm>
        </p:grpSpPr>
        <p:sp>
          <p:nvSpPr>
            <p:cNvPr id="1049881" name="Line 5"/>
            <p:cNvSpPr>
              <a:spLocks noChangeShapeType="1"/>
            </p:cNvSpPr>
            <p:nvPr/>
          </p:nvSpPr>
          <p:spPr bwMode="auto">
            <a:xfrm>
              <a:off x="2109" y="2387"/>
              <a:ext cx="1270" cy="0"/>
            </a:xfrm>
            <a:prstGeom prst="line"/>
            <a:noFill/>
            <a:ln w="57150">
              <a:solidFill>
                <a:schemeClr val="tx1"/>
              </a:solidFill>
              <a:round/>
              <a:headEnd type="triangle" w="med" len="med"/>
              <a:tailEnd type="triangle" w="med" len="med"/>
            </a:ln>
            <a:effectLst/>
          </p:spPr>
          <p:txBody>
            <a:bodyPr/>
            <a:p>
              <a:endParaRPr lang="en-US"/>
            </a:p>
          </p:txBody>
        </p:sp>
        <p:sp>
          <p:nvSpPr>
            <p:cNvPr id="1049882" name="Line 6"/>
            <p:cNvSpPr>
              <a:spLocks noChangeShapeType="1"/>
            </p:cNvSpPr>
            <p:nvPr/>
          </p:nvSpPr>
          <p:spPr bwMode="auto">
            <a:xfrm flipV="1">
              <a:off x="1519" y="2795"/>
              <a:ext cx="2540" cy="0"/>
            </a:xfrm>
            <a:prstGeom prst="line"/>
            <a:noFill/>
            <a:ln w="57150">
              <a:solidFill>
                <a:schemeClr val="tx1"/>
              </a:solidFill>
              <a:round/>
              <a:headEnd type="triangle" w="med" len="med"/>
              <a:tailEnd type="triangle" w="med" len="med"/>
            </a:ln>
            <a:effectLst/>
          </p:spPr>
          <p:txBody>
            <a:bodyPr/>
            <a:p>
              <a:endParaRPr lang="en-US"/>
            </a:p>
          </p:txBody>
        </p:sp>
        <p:sp>
          <p:nvSpPr>
            <p:cNvPr id="1049883" name="Line 7"/>
            <p:cNvSpPr>
              <a:spLocks noChangeShapeType="1"/>
            </p:cNvSpPr>
            <p:nvPr/>
          </p:nvSpPr>
          <p:spPr bwMode="auto">
            <a:xfrm>
              <a:off x="884" y="3294"/>
              <a:ext cx="3674" cy="1"/>
            </a:xfrm>
            <a:prstGeom prst="line"/>
            <a:noFill/>
            <a:ln w="57150">
              <a:solidFill>
                <a:schemeClr val="tx1"/>
              </a:solidFill>
              <a:round/>
              <a:headEnd type="triangle" w="med" len="med"/>
              <a:tailEnd type="triangle" w="med" len="med"/>
            </a:ln>
            <a:effectLst/>
          </p:spPr>
          <p:txBody>
            <a:bodyPr/>
            <a:p>
              <a:endParaRPr lang="en-US"/>
            </a:p>
          </p:txBody>
        </p:sp>
        <p:sp>
          <p:nvSpPr>
            <p:cNvPr id="1049884" name="Text Box 8"/>
            <p:cNvSpPr txBox="1">
              <a:spLocks noChangeArrowheads="1"/>
            </p:cNvSpPr>
            <p:nvPr/>
          </p:nvSpPr>
          <p:spPr bwMode="auto">
            <a:xfrm>
              <a:off x="2245" y="2478"/>
              <a:ext cx="1179" cy="327"/>
            </a:xfrm>
            <a:prstGeom prst="rect"/>
            <a:noFill/>
            <a:ln w="9525">
              <a:noFill/>
              <a:miter lim="800000"/>
              <a:headEnd/>
              <a:tailEnd/>
            </a:ln>
            <a:effectLst/>
          </p:spPr>
          <p:txBody>
            <a:bodyPr>
              <a:spAutoFit/>
            </a:bodyPr>
            <a:p>
              <a:pPr>
                <a:spcBef>
                  <a:spcPct val="50000"/>
                </a:spcBef>
              </a:pPr>
              <a:r>
                <a:rPr b="1" sz="2800" lang="en-US">
                  <a:latin typeface="Arial" charset="0"/>
                  <a:cs typeface="B Zar" pitchFamily="2" charset="-78"/>
                </a:rPr>
                <a:t>%</a:t>
              </a:r>
              <a:r>
                <a:rPr b="1" sz="2800" lang="fa-IR">
                  <a:latin typeface="Arial" charset="0"/>
                  <a:cs typeface="B Zar" pitchFamily="2" charset="-78"/>
                </a:rPr>
                <a:t>26/68</a:t>
              </a:r>
              <a:endParaRPr b="1" sz="2800" lang="en-US">
                <a:latin typeface="Arial" charset="0"/>
                <a:cs typeface="B Zar" pitchFamily="2" charset="-78"/>
              </a:endParaRPr>
            </a:p>
          </p:txBody>
        </p:sp>
        <p:sp>
          <p:nvSpPr>
            <p:cNvPr id="1049885" name="Text Box 9"/>
            <p:cNvSpPr txBox="1">
              <a:spLocks noChangeArrowheads="1"/>
            </p:cNvSpPr>
            <p:nvPr/>
          </p:nvSpPr>
          <p:spPr bwMode="auto">
            <a:xfrm>
              <a:off x="2064" y="2840"/>
              <a:ext cx="1860" cy="327"/>
            </a:xfrm>
            <a:prstGeom prst="rect"/>
            <a:noFill/>
            <a:ln w="9525">
              <a:noFill/>
              <a:miter lim="800000"/>
              <a:headEnd/>
              <a:tailEnd/>
            </a:ln>
            <a:effectLst/>
          </p:spPr>
          <p:txBody>
            <a:bodyPr>
              <a:spAutoFit/>
            </a:bodyPr>
            <a:p>
              <a:pPr>
                <a:spcBef>
                  <a:spcPct val="50000"/>
                </a:spcBef>
              </a:pPr>
              <a:r>
                <a:rPr b="1" sz="2800" lang="en-US">
                  <a:latin typeface="Arial" charset="0"/>
                  <a:cs typeface="B Zar" pitchFamily="2" charset="-78"/>
                </a:rPr>
                <a:t>%95/44</a:t>
              </a:r>
            </a:p>
          </p:txBody>
        </p:sp>
        <p:sp>
          <p:nvSpPr>
            <p:cNvPr id="1049886" name="Text Box 10"/>
            <p:cNvSpPr txBox="1">
              <a:spLocks noChangeArrowheads="1"/>
            </p:cNvSpPr>
            <p:nvPr/>
          </p:nvSpPr>
          <p:spPr bwMode="auto">
            <a:xfrm>
              <a:off x="2154" y="3385"/>
              <a:ext cx="1316" cy="404"/>
            </a:xfrm>
            <a:prstGeom prst="rect"/>
            <a:noFill/>
            <a:ln w="9525">
              <a:noFill/>
              <a:miter lim="800000"/>
              <a:headEnd/>
              <a:tailEnd/>
            </a:ln>
            <a:effectLst/>
          </p:spPr>
          <p:txBody>
            <a:bodyPr>
              <a:spAutoFit/>
            </a:bodyPr>
            <a:p>
              <a:pPr>
                <a:spcBef>
                  <a:spcPct val="50000"/>
                </a:spcBef>
              </a:pPr>
              <a:r>
                <a:rPr b="1" sz="3600" lang="en-US">
                  <a:latin typeface="Arial" charset="0"/>
                  <a:cs typeface="B Zar" pitchFamily="2" charset="-78"/>
                </a:rPr>
                <a:t>%99/72</a:t>
              </a:r>
            </a:p>
          </p:txBody>
        </p:sp>
      </p:grpSp>
      <p:sp>
        <p:nvSpPr>
          <p:cNvPr id="1049887" name="Text Box 11"/>
          <p:cNvSpPr txBox="1">
            <a:spLocks noChangeArrowheads="1"/>
          </p:cNvSpPr>
          <p:nvPr/>
        </p:nvSpPr>
        <p:spPr bwMode="auto">
          <a:xfrm>
            <a:off x="4495800" y="3505200"/>
            <a:ext cx="304800" cy="366713"/>
          </a:xfrm>
          <a:prstGeom prst="rect"/>
          <a:noFill/>
          <a:ln w="9525">
            <a:noFill/>
            <a:miter lim="800000"/>
            <a:headEnd/>
            <a:tailEnd/>
          </a:ln>
          <a:effectLst/>
        </p:spPr>
        <p:txBody>
          <a:bodyPr>
            <a:spAutoFit/>
          </a:bodyPr>
          <a:p>
            <a:pPr>
              <a:spcBef>
                <a:spcPct val="50000"/>
              </a:spcBef>
            </a:pPr>
            <a:r>
              <a:rPr lang="en-US"/>
              <a:t>0</a:t>
            </a:r>
          </a:p>
        </p:txBody>
      </p:sp>
      <p:sp>
        <p:nvSpPr>
          <p:cNvPr id="1049888" name="Text Box 12"/>
          <p:cNvSpPr txBox="1">
            <a:spLocks noChangeArrowheads="1"/>
          </p:cNvSpPr>
          <p:nvPr/>
        </p:nvSpPr>
        <p:spPr bwMode="auto">
          <a:xfrm>
            <a:off x="5334000" y="3429000"/>
            <a:ext cx="533400" cy="366713"/>
          </a:xfrm>
          <a:prstGeom prst="rect"/>
          <a:noFill/>
          <a:ln w="9525">
            <a:noFill/>
            <a:miter lim="800000"/>
            <a:headEnd/>
            <a:tailEnd/>
          </a:ln>
          <a:effectLst/>
        </p:spPr>
        <p:txBody>
          <a:bodyPr>
            <a:spAutoFit/>
          </a:bodyPr>
          <a:p>
            <a:pPr>
              <a:spcBef>
                <a:spcPct val="50000"/>
              </a:spcBef>
            </a:pPr>
            <a:r>
              <a:rPr lang="en-US"/>
              <a:t>1</a:t>
            </a:r>
          </a:p>
        </p:txBody>
      </p:sp>
      <p:sp>
        <p:nvSpPr>
          <p:cNvPr id="1049889" name="Text Box 13"/>
          <p:cNvSpPr txBox="1">
            <a:spLocks noChangeArrowheads="1"/>
          </p:cNvSpPr>
          <p:nvPr/>
        </p:nvSpPr>
        <p:spPr bwMode="auto">
          <a:xfrm>
            <a:off x="3581400" y="3429000"/>
            <a:ext cx="457200" cy="366713"/>
          </a:xfrm>
          <a:prstGeom prst="rect"/>
          <a:noFill/>
          <a:ln w="9525">
            <a:noFill/>
            <a:miter lim="800000"/>
            <a:headEnd/>
            <a:tailEnd/>
          </a:ln>
          <a:effectLst/>
        </p:spPr>
        <p:txBody>
          <a:bodyPr>
            <a:spAutoFit/>
          </a:bodyPr>
          <a:p>
            <a:pPr>
              <a:spcBef>
                <a:spcPct val="50000"/>
              </a:spcBef>
            </a:pPr>
            <a:r>
              <a:rPr lang="en-US"/>
              <a:t>-1</a:t>
            </a:r>
          </a:p>
        </p:txBody>
      </p:sp>
      <p:sp>
        <p:nvSpPr>
          <p:cNvPr id="1049890" name="Text Box 14"/>
          <p:cNvSpPr txBox="1">
            <a:spLocks noChangeArrowheads="1"/>
          </p:cNvSpPr>
          <p:nvPr/>
        </p:nvSpPr>
        <p:spPr bwMode="auto">
          <a:xfrm>
            <a:off x="6172200" y="3429000"/>
            <a:ext cx="457200" cy="366713"/>
          </a:xfrm>
          <a:prstGeom prst="rect"/>
          <a:noFill/>
          <a:ln w="9525">
            <a:noFill/>
            <a:miter lim="800000"/>
            <a:headEnd/>
            <a:tailEnd/>
          </a:ln>
          <a:effectLst/>
        </p:spPr>
        <p:txBody>
          <a:bodyPr>
            <a:spAutoFit/>
          </a:bodyPr>
          <a:p>
            <a:pPr>
              <a:spcBef>
                <a:spcPct val="50000"/>
              </a:spcBef>
            </a:pPr>
            <a:r>
              <a:rPr lang="en-US"/>
              <a:t>2</a:t>
            </a:r>
          </a:p>
        </p:txBody>
      </p:sp>
      <p:sp>
        <p:nvSpPr>
          <p:cNvPr id="1049891" name="Text Box 15"/>
          <p:cNvSpPr txBox="1">
            <a:spLocks noChangeArrowheads="1"/>
          </p:cNvSpPr>
          <p:nvPr/>
        </p:nvSpPr>
        <p:spPr bwMode="auto">
          <a:xfrm>
            <a:off x="7086600" y="3429000"/>
            <a:ext cx="381000" cy="366713"/>
          </a:xfrm>
          <a:prstGeom prst="rect"/>
          <a:noFill/>
          <a:ln w="9525">
            <a:noFill/>
            <a:miter lim="800000"/>
            <a:headEnd/>
            <a:tailEnd/>
          </a:ln>
          <a:effectLst/>
        </p:spPr>
        <p:txBody>
          <a:bodyPr>
            <a:spAutoFit/>
          </a:bodyPr>
          <a:p>
            <a:pPr>
              <a:spcBef>
                <a:spcPct val="50000"/>
              </a:spcBef>
            </a:pPr>
            <a:r>
              <a:rPr lang="en-US"/>
              <a:t>3</a:t>
            </a:r>
          </a:p>
        </p:txBody>
      </p:sp>
      <p:sp>
        <p:nvSpPr>
          <p:cNvPr id="1049892" name="Text Box 16"/>
          <p:cNvSpPr txBox="1">
            <a:spLocks noChangeArrowheads="1"/>
          </p:cNvSpPr>
          <p:nvPr/>
        </p:nvSpPr>
        <p:spPr bwMode="auto">
          <a:xfrm>
            <a:off x="2590800" y="3429000"/>
            <a:ext cx="533400" cy="366713"/>
          </a:xfrm>
          <a:prstGeom prst="rect"/>
          <a:noFill/>
          <a:ln w="9525">
            <a:noFill/>
            <a:miter lim="800000"/>
            <a:headEnd/>
            <a:tailEnd/>
          </a:ln>
          <a:effectLst/>
        </p:spPr>
        <p:txBody>
          <a:bodyPr>
            <a:spAutoFit/>
          </a:bodyPr>
          <a:p>
            <a:pPr>
              <a:spcBef>
                <a:spcPct val="50000"/>
              </a:spcBef>
            </a:pPr>
            <a:r>
              <a:rPr lang="en-US"/>
              <a:t>-2</a:t>
            </a:r>
          </a:p>
        </p:txBody>
      </p:sp>
      <p:sp>
        <p:nvSpPr>
          <p:cNvPr id="1049893" name="Text Box 17"/>
          <p:cNvSpPr txBox="1">
            <a:spLocks noChangeArrowheads="1"/>
          </p:cNvSpPr>
          <p:nvPr/>
        </p:nvSpPr>
        <p:spPr bwMode="auto">
          <a:xfrm>
            <a:off x="1752600" y="3429000"/>
            <a:ext cx="457200" cy="366713"/>
          </a:xfrm>
          <a:prstGeom prst="rect"/>
          <a:noFill/>
          <a:ln w="9525">
            <a:noFill/>
            <a:miter lim="800000"/>
            <a:headEnd/>
            <a:tailEnd/>
          </a:ln>
          <a:effectLst/>
        </p:spPr>
        <p:txBody>
          <a:bodyPr>
            <a:spAutoFit/>
          </a:bodyPr>
          <a:p>
            <a:pPr>
              <a:spcBef>
                <a:spcPct val="50000"/>
              </a:spcBef>
            </a:pPr>
            <a:r>
              <a:rPr lang="en-US"/>
              <a:t>-3</a:t>
            </a:r>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850"/>
                                        </p:tgtEl>
                                        <p:attrNameLst>
                                          <p:attrName>style.visibility</p:attrName>
                                        </p:attrNameLst>
                                      </p:cBhvr>
                                      <p:to>
                                        <p:strVal val="visible"/>
                                      </p:to>
                                    </p:set>
                                    <p:anim calcmode="lin" valueType="num">
                                      <p:cBhvr>
                                        <p:cTn dur="500" fill="hold" id="7"/>
                                        <p:tgtEl>
                                          <p:spTgt spid="850"/>
                                        </p:tgtEl>
                                        <p:attrNameLst>
                                          <p:attrName>ppt_w</p:attrName>
                                        </p:attrNameLst>
                                      </p:cBhvr>
                                      <p:tavLst>
                                        <p:tav tm="0">
                                          <p:val>
                                            <p:fltVal val="0.0"/>
                                          </p:val>
                                        </p:tav>
                                        <p:tav tm="100000">
                                          <p:val>
                                            <p:strVal val="#ppt_w"/>
                                          </p:val>
                                        </p:tav>
                                      </p:tavLst>
                                    </p:anim>
                                    <p:anim calcmode="lin" valueType="num">
                                      <p:cBhvr>
                                        <p:cTn dur="500" fill="hold" id="8"/>
                                        <p:tgtEl>
                                          <p:spTgt spid="850"/>
                                        </p:tgtEl>
                                        <p:attrNameLst>
                                          <p:attrName>ppt_h</p:attrName>
                                        </p:attrNameLst>
                                      </p:cBhvr>
                                      <p:tavLst>
                                        <p:tav tm="0">
                                          <p:val>
                                            <p:fltVal val="0.0"/>
                                          </p:val>
                                        </p:tav>
                                        <p:tav tm="100000">
                                          <p:val>
                                            <p:strVal val="#ppt_h"/>
                                          </p:val>
                                        </p:tav>
                                      </p:tavLst>
                                    </p:anim>
                                  </p:childTnLst>
                                </p:cTn>
                              </p:par>
                              <p:par>
                                <p:cTn fill="hold" grpId="0" id="9" nodeType="withEffect" presetClass="entr" presetID="23" presetSubtype="16">
                                  <p:stCondLst>
                                    <p:cond delay="0"/>
                                  </p:stCondLst>
                                  <p:childTnLst>
                                    <p:set>
                                      <p:cBhvr>
                                        <p:cTn dur="1" fill="hold" id="10">
                                          <p:stCondLst>
                                            <p:cond delay="0"/>
                                          </p:stCondLst>
                                        </p:cTn>
                                        <p:tgtEl>
                                          <p:spTgt spid="1049887"/>
                                        </p:tgtEl>
                                        <p:attrNameLst>
                                          <p:attrName>style.visibility</p:attrName>
                                        </p:attrNameLst>
                                      </p:cBhvr>
                                      <p:to>
                                        <p:strVal val="visible"/>
                                      </p:to>
                                    </p:set>
                                    <p:anim calcmode="lin" valueType="num">
                                      <p:cBhvr>
                                        <p:cTn dur="500" fill="hold" id="11"/>
                                        <p:tgtEl>
                                          <p:spTgt spid="1049887"/>
                                        </p:tgtEl>
                                        <p:attrNameLst>
                                          <p:attrName>ppt_w</p:attrName>
                                        </p:attrNameLst>
                                      </p:cBhvr>
                                      <p:tavLst>
                                        <p:tav tm="0">
                                          <p:val>
                                            <p:fltVal val="0.0"/>
                                          </p:val>
                                        </p:tav>
                                        <p:tav tm="100000">
                                          <p:val>
                                            <p:strVal val="#ppt_w"/>
                                          </p:val>
                                        </p:tav>
                                      </p:tavLst>
                                    </p:anim>
                                    <p:anim calcmode="lin" valueType="num">
                                      <p:cBhvr>
                                        <p:cTn dur="500" fill="hold" id="12"/>
                                        <p:tgtEl>
                                          <p:spTgt spid="1049887"/>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49888"/>
                                        </p:tgtEl>
                                        <p:attrNameLst>
                                          <p:attrName>style.visibility</p:attrName>
                                        </p:attrNameLst>
                                      </p:cBhvr>
                                      <p:to>
                                        <p:strVal val="visible"/>
                                      </p:to>
                                    </p:set>
                                    <p:anim calcmode="lin" valueType="num">
                                      <p:cBhvr>
                                        <p:cTn dur="500" fill="hold" id="15"/>
                                        <p:tgtEl>
                                          <p:spTgt spid="1049888"/>
                                        </p:tgtEl>
                                        <p:attrNameLst>
                                          <p:attrName>ppt_w</p:attrName>
                                        </p:attrNameLst>
                                      </p:cBhvr>
                                      <p:tavLst>
                                        <p:tav tm="0">
                                          <p:val>
                                            <p:fltVal val="0.0"/>
                                          </p:val>
                                        </p:tav>
                                        <p:tav tm="100000">
                                          <p:val>
                                            <p:strVal val="#ppt_w"/>
                                          </p:val>
                                        </p:tav>
                                      </p:tavLst>
                                    </p:anim>
                                    <p:anim calcmode="lin" valueType="num">
                                      <p:cBhvr>
                                        <p:cTn dur="500" fill="hold" id="16"/>
                                        <p:tgtEl>
                                          <p:spTgt spid="1049888"/>
                                        </p:tgtEl>
                                        <p:attrNameLst>
                                          <p:attrName>ppt_h</p:attrName>
                                        </p:attrNameLst>
                                      </p:cBhvr>
                                      <p:tavLst>
                                        <p:tav tm="0">
                                          <p:val>
                                            <p:fltVal val="0.0"/>
                                          </p:val>
                                        </p:tav>
                                        <p:tav tm="100000">
                                          <p:val>
                                            <p:strVal val="#ppt_h"/>
                                          </p:val>
                                        </p:tav>
                                      </p:tavLst>
                                    </p:anim>
                                  </p:childTnLst>
                                </p:cTn>
                              </p:par>
                              <p:par>
                                <p:cTn fill="hold" grpId="0" id="17" nodeType="withEffect" presetClass="entr" presetID="23" presetSubtype="16">
                                  <p:stCondLst>
                                    <p:cond delay="0"/>
                                  </p:stCondLst>
                                  <p:childTnLst>
                                    <p:set>
                                      <p:cBhvr>
                                        <p:cTn dur="1" fill="hold" id="18">
                                          <p:stCondLst>
                                            <p:cond delay="0"/>
                                          </p:stCondLst>
                                        </p:cTn>
                                        <p:tgtEl>
                                          <p:spTgt spid="1049889"/>
                                        </p:tgtEl>
                                        <p:attrNameLst>
                                          <p:attrName>style.visibility</p:attrName>
                                        </p:attrNameLst>
                                      </p:cBhvr>
                                      <p:to>
                                        <p:strVal val="visible"/>
                                      </p:to>
                                    </p:set>
                                    <p:anim calcmode="lin" valueType="num">
                                      <p:cBhvr>
                                        <p:cTn dur="500" fill="hold" id="19"/>
                                        <p:tgtEl>
                                          <p:spTgt spid="1049889"/>
                                        </p:tgtEl>
                                        <p:attrNameLst>
                                          <p:attrName>ppt_w</p:attrName>
                                        </p:attrNameLst>
                                      </p:cBhvr>
                                      <p:tavLst>
                                        <p:tav tm="0">
                                          <p:val>
                                            <p:fltVal val="0.0"/>
                                          </p:val>
                                        </p:tav>
                                        <p:tav tm="100000">
                                          <p:val>
                                            <p:strVal val="#ppt_w"/>
                                          </p:val>
                                        </p:tav>
                                      </p:tavLst>
                                    </p:anim>
                                    <p:anim calcmode="lin" valueType="num">
                                      <p:cBhvr>
                                        <p:cTn dur="500" fill="hold" id="20"/>
                                        <p:tgtEl>
                                          <p:spTgt spid="1049889"/>
                                        </p:tgtEl>
                                        <p:attrNameLst>
                                          <p:attrName>ppt_h</p:attrName>
                                        </p:attrNameLst>
                                      </p:cBhvr>
                                      <p:tavLst>
                                        <p:tav tm="0">
                                          <p:val>
                                            <p:fltVal val="0.0"/>
                                          </p:val>
                                        </p:tav>
                                        <p:tav tm="100000">
                                          <p:val>
                                            <p:strVal val="#ppt_h"/>
                                          </p:val>
                                        </p:tav>
                                      </p:tavLst>
                                    </p:anim>
                                  </p:childTnLst>
                                </p:cTn>
                              </p:par>
                              <p:par>
                                <p:cTn fill="hold" grpId="0" id="21" nodeType="withEffect" presetClass="entr" presetID="23" presetSubtype="16">
                                  <p:stCondLst>
                                    <p:cond delay="0"/>
                                  </p:stCondLst>
                                  <p:childTnLst>
                                    <p:set>
                                      <p:cBhvr>
                                        <p:cTn dur="1" fill="hold" id="22">
                                          <p:stCondLst>
                                            <p:cond delay="0"/>
                                          </p:stCondLst>
                                        </p:cTn>
                                        <p:tgtEl>
                                          <p:spTgt spid="1049890"/>
                                        </p:tgtEl>
                                        <p:attrNameLst>
                                          <p:attrName>style.visibility</p:attrName>
                                        </p:attrNameLst>
                                      </p:cBhvr>
                                      <p:to>
                                        <p:strVal val="visible"/>
                                      </p:to>
                                    </p:set>
                                    <p:anim calcmode="lin" valueType="num">
                                      <p:cBhvr>
                                        <p:cTn dur="500" fill="hold" id="23"/>
                                        <p:tgtEl>
                                          <p:spTgt spid="1049890"/>
                                        </p:tgtEl>
                                        <p:attrNameLst>
                                          <p:attrName>ppt_w</p:attrName>
                                        </p:attrNameLst>
                                      </p:cBhvr>
                                      <p:tavLst>
                                        <p:tav tm="0">
                                          <p:val>
                                            <p:fltVal val="0.0"/>
                                          </p:val>
                                        </p:tav>
                                        <p:tav tm="100000">
                                          <p:val>
                                            <p:strVal val="#ppt_w"/>
                                          </p:val>
                                        </p:tav>
                                      </p:tavLst>
                                    </p:anim>
                                    <p:anim calcmode="lin" valueType="num">
                                      <p:cBhvr>
                                        <p:cTn dur="500" fill="hold" id="24"/>
                                        <p:tgtEl>
                                          <p:spTgt spid="1049890"/>
                                        </p:tgtEl>
                                        <p:attrNameLst>
                                          <p:attrName>ppt_h</p:attrName>
                                        </p:attrNameLst>
                                      </p:cBhvr>
                                      <p:tavLst>
                                        <p:tav tm="0">
                                          <p:val>
                                            <p:fltVal val="0.0"/>
                                          </p:val>
                                        </p:tav>
                                        <p:tav tm="100000">
                                          <p:val>
                                            <p:strVal val="#ppt_h"/>
                                          </p:val>
                                        </p:tav>
                                      </p:tavLst>
                                    </p:anim>
                                  </p:childTnLst>
                                </p:cTn>
                              </p:par>
                              <p:par>
                                <p:cTn fill="hold" grpId="0" id="25" nodeType="withEffect" presetClass="entr" presetID="23" presetSubtype="16">
                                  <p:stCondLst>
                                    <p:cond delay="0"/>
                                  </p:stCondLst>
                                  <p:childTnLst>
                                    <p:set>
                                      <p:cBhvr>
                                        <p:cTn dur="1" fill="hold" id="26">
                                          <p:stCondLst>
                                            <p:cond delay="0"/>
                                          </p:stCondLst>
                                        </p:cTn>
                                        <p:tgtEl>
                                          <p:spTgt spid="1049891"/>
                                        </p:tgtEl>
                                        <p:attrNameLst>
                                          <p:attrName>style.visibility</p:attrName>
                                        </p:attrNameLst>
                                      </p:cBhvr>
                                      <p:to>
                                        <p:strVal val="visible"/>
                                      </p:to>
                                    </p:set>
                                    <p:anim calcmode="lin" valueType="num">
                                      <p:cBhvr>
                                        <p:cTn dur="500" fill="hold" id="27"/>
                                        <p:tgtEl>
                                          <p:spTgt spid="1049891"/>
                                        </p:tgtEl>
                                        <p:attrNameLst>
                                          <p:attrName>ppt_w</p:attrName>
                                        </p:attrNameLst>
                                      </p:cBhvr>
                                      <p:tavLst>
                                        <p:tav tm="0">
                                          <p:val>
                                            <p:fltVal val="0.0"/>
                                          </p:val>
                                        </p:tav>
                                        <p:tav tm="100000">
                                          <p:val>
                                            <p:strVal val="#ppt_w"/>
                                          </p:val>
                                        </p:tav>
                                      </p:tavLst>
                                    </p:anim>
                                    <p:anim calcmode="lin" valueType="num">
                                      <p:cBhvr>
                                        <p:cTn dur="500" fill="hold" id="28"/>
                                        <p:tgtEl>
                                          <p:spTgt spid="1049891"/>
                                        </p:tgtEl>
                                        <p:attrNameLst>
                                          <p:attrName>ppt_h</p:attrName>
                                        </p:attrNameLst>
                                      </p:cBhvr>
                                      <p:tavLst>
                                        <p:tav tm="0">
                                          <p:val>
                                            <p:fltVal val="0.0"/>
                                          </p:val>
                                        </p:tav>
                                        <p:tav tm="100000">
                                          <p:val>
                                            <p:strVal val="#ppt_h"/>
                                          </p:val>
                                        </p:tav>
                                      </p:tavLst>
                                    </p:anim>
                                  </p:childTnLst>
                                </p:cTn>
                              </p:par>
                              <p:par>
                                <p:cTn fill="hold" grpId="0" id="29" nodeType="withEffect" presetClass="entr" presetID="23" presetSubtype="16">
                                  <p:stCondLst>
                                    <p:cond delay="0"/>
                                  </p:stCondLst>
                                  <p:childTnLst>
                                    <p:set>
                                      <p:cBhvr>
                                        <p:cTn dur="1" fill="hold" id="30">
                                          <p:stCondLst>
                                            <p:cond delay="0"/>
                                          </p:stCondLst>
                                        </p:cTn>
                                        <p:tgtEl>
                                          <p:spTgt spid="1049892"/>
                                        </p:tgtEl>
                                        <p:attrNameLst>
                                          <p:attrName>style.visibility</p:attrName>
                                        </p:attrNameLst>
                                      </p:cBhvr>
                                      <p:to>
                                        <p:strVal val="visible"/>
                                      </p:to>
                                    </p:set>
                                    <p:anim calcmode="lin" valueType="num">
                                      <p:cBhvr>
                                        <p:cTn dur="500" fill="hold" id="31"/>
                                        <p:tgtEl>
                                          <p:spTgt spid="1049892"/>
                                        </p:tgtEl>
                                        <p:attrNameLst>
                                          <p:attrName>ppt_w</p:attrName>
                                        </p:attrNameLst>
                                      </p:cBhvr>
                                      <p:tavLst>
                                        <p:tav tm="0">
                                          <p:val>
                                            <p:fltVal val="0.0"/>
                                          </p:val>
                                        </p:tav>
                                        <p:tav tm="100000">
                                          <p:val>
                                            <p:strVal val="#ppt_w"/>
                                          </p:val>
                                        </p:tav>
                                      </p:tavLst>
                                    </p:anim>
                                    <p:anim calcmode="lin" valueType="num">
                                      <p:cBhvr>
                                        <p:cTn dur="500" fill="hold" id="32"/>
                                        <p:tgtEl>
                                          <p:spTgt spid="1049892"/>
                                        </p:tgtEl>
                                        <p:attrNameLst>
                                          <p:attrName>ppt_h</p:attrName>
                                        </p:attrNameLst>
                                      </p:cBhvr>
                                      <p:tavLst>
                                        <p:tav tm="0">
                                          <p:val>
                                            <p:fltVal val="0.0"/>
                                          </p:val>
                                        </p:tav>
                                        <p:tav tm="100000">
                                          <p:val>
                                            <p:strVal val="#ppt_h"/>
                                          </p:val>
                                        </p:tav>
                                      </p:tavLst>
                                    </p:anim>
                                  </p:childTnLst>
                                </p:cTn>
                              </p:par>
                              <p:par>
                                <p:cTn fill="hold" grpId="0" id="33" nodeType="withEffect" presetClass="entr" presetID="23" presetSubtype="16">
                                  <p:stCondLst>
                                    <p:cond delay="0"/>
                                  </p:stCondLst>
                                  <p:childTnLst>
                                    <p:set>
                                      <p:cBhvr>
                                        <p:cTn dur="1" fill="hold" id="34">
                                          <p:stCondLst>
                                            <p:cond delay="0"/>
                                          </p:stCondLst>
                                        </p:cTn>
                                        <p:tgtEl>
                                          <p:spTgt spid="1049893"/>
                                        </p:tgtEl>
                                        <p:attrNameLst>
                                          <p:attrName>style.visibility</p:attrName>
                                        </p:attrNameLst>
                                      </p:cBhvr>
                                      <p:to>
                                        <p:strVal val="visible"/>
                                      </p:to>
                                    </p:set>
                                    <p:anim calcmode="lin" valueType="num">
                                      <p:cBhvr>
                                        <p:cTn dur="500" fill="hold" id="35"/>
                                        <p:tgtEl>
                                          <p:spTgt spid="1049893"/>
                                        </p:tgtEl>
                                        <p:attrNameLst>
                                          <p:attrName>ppt_w</p:attrName>
                                        </p:attrNameLst>
                                      </p:cBhvr>
                                      <p:tavLst>
                                        <p:tav tm="0">
                                          <p:val>
                                            <p:fltVal val="0.0"/>
                                          </p:val>
                                        </p:tav>
                                        <p:tav tm="100000">
                                          <p:val>
                                            <p:strVal val="#ppt_w"/>
                                          </p:val>
                                        </p:tav>
                                      </p:tavLst>
                                    </p:anim>
                                    <p:anim calcmode="lin" valueType="num">
                                      <p:cBhvr>
                                        <p:cTn dur="500" fill="hold" id="36"/>
                                        <p:tgtEl>
                                          <p:spTgt spid="1049893"/>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887" grpId="0"/>
      <p:bldP spid="1049888" grpId="0"/>
      <p:bldP spid="1049889" grpId="0"/>
      <p:bldP spid="1049890" grpId="0"/>
      <p:bldP spid="1049891" grpId="0"/>
      <p:bldP spid="1049892" grpId="0"/>
      <p:bldP spid="1049893"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853" name=""/>
        <p:cNvGrpSpPr/>
        <p:nvPr/>
      </p:nvGrpSpPr>
      <p:grpSpPr>
        <a:xfrm>
          <a:off x="0" y="0"/>
          <a:ext cx="0" cy="0"/>
          <a:chOff x="0" y="0"/>
          <a:chExt cx="0" cy="0"/>
        </a:xfrm>
      </p:grpSpPr>
      <p:sp>
        <p:nvSpPr>
          <p:cNvPr id="1049897" name="Rectangle 2"/>
          <p:cNvSpPr>
            <a:spLocks noGrp="1" noChangeArrowheads="1"/>
          </p:cNvSpPr>
          <p:nvPr>
            <p:ph type="title"/>
          </p:nvPr>
        </p:nvSpPr>
        <p:spPr>
          <a:xfrm>
            <a:off x="457200" y="685800"/>
            <a:ext cx="8229600" cy="1139825"/>
          </a:xfrm>
        </p:spPr>
        <p:txBody>
          <a:bodyPr/>
          <a:p>
            <a:pPr rtl="1"/>
            <a:r>
              <a:rPr b="1" sz="4000" lang="fa-IR"/>
              <a:t>جدول منحنی طبیعی استاندارد</a:t>
            </a:r>
            <a:endParaRPr b="1" sz="4000" lang="en-US"/>
          </a:p>
        </p:txBody>
      </p:sp>
      <p:sp>
        <p:nvSpPr>
          <p:cNvPr id="1049898" name="Rectangle 3"/>
          <p:cNvSpPr>
            <a:spLocks noGrp="1" noChangeArrowheads="1"/>
          </p:cNvSpPr>
          <p:nvPr>
            <p:ph type="body" idx="1"/>
          </p:nvPr>
        </p:nvSpPr>
        <p:spPr>
          <a:xfrm>
            <a:off x="914400" y="2362200"/>
            <a:ext cx="7239000" cy="2819400"/>
          </a:xfrm>
        </p:spPr>
        <p:txBody>
          <a:bodyPr/>
          <a:p>
            <a:pPr algn="just" rtl="1">
              <a:buFont typeface="Wingdings" pitchFamily="2" charset="2"/>
              <a:buNone/>
            </a:pPr>
            <a:r>
              <a:rPr b="1" lang="en-US"/>
              <a:t>  </a:t>
            </a:r>
            <a:r>
              <a:rPr b="1" lang="fa-IR"/>
              <a:t>این جدول سطح زیر منحنی را بین میانگین و هر نمره </a:t>
            </a:r>
            <a:r>
              <a:rPr b="1" lang="en-US"/>
              <a:t>Z</a:t>
            </a:r>
            <a:r>
              <a:rPr b="1" lang="fa-IR"/>
              <a:t> نشان می دهد و همچنین مقادیر سطح زیر منحنی را بر اساس </a:t>
            </a:r>
            <a:r>
              <a:rPr b="1" lang="en-US"/>
              <a:t>Z</a:t>
            </a:r>
            <a:r>
              <a:rPr b="1" lang="fa-IR"/>
              <a:t> نشان می دهد.</a:t>
            </a:r>
          </a:p>
          <a:p>
            <a:pPr algn="just" rtl="1">
              <a:buFont typeface="Wingdings" pitchFamily="2" charset="2"/>
              <a:buNone/>
            </a:pPr>
            <a:r>
              <a:rPr b="1" lang="en-US"/>
              <a:t>  </a:t>
            </a:r>
            <a:r>
              <a:rPr b="1" lang="fa-IR"/>
              <a:t>جدول منحنی طبیعی دارای 5 ستون است.</a:t>
            </a:r>
            <a:endParaRPr b="1" lang="en-US"/>
          </a:p>
        </p:txBody>
      </p:sp>
    </p:spTree>
  </p:cSld>
  <p:clrMapOvr>
    <a:masterClrMapping/>
  </p:clrMapOvr>
  <p:transition xmlns:p14="http://schemas.microsoft.com/office/powerpoint/2010/main" spd="med"/>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856" name=""/>
        <p:cNvGrpSpPr/>
        <p:nvPr/>
      </p:nvGrpSpPr>
      <p:grpSpPr>
        <a:xfrm>
          <a:off x="0" y="0"/>
          <a:ext cx="0" cy="0"/>
          <a:chOff x="0" y="0"/>
          <a:chExt cx="0" cy="0"/>
        </a:xfrm>
      </p:grpSpPr>
      <p:sp>
        <p:nvSpPr>
          <p:cNvPr id="1049902" name="Rectangle 2"/>
          <p:cNvSpPr>
            <a:spLocks noGrp="1" noChangeArrowheads="1"/>
          </p:cNvSpPr>
          <p:nvPr>
            <p:ph type="title"/>
          </p:nvPr>
        </p:nvSpPr>
        <p:spPr>
          <a:xfrm>
            <a:off x="533400" y="1143000"/>
            <a:ext cx="8229600" cy="3733800"/>
          </a:xfrm>
        </p:spPr>
        <p:txBody>
          <a:bodyPr/>
          <a:p>
            <a:pPr algn="just" rtl="1"/>
            <a:r>
              <a:rPr b="1" sz="3200" lang="fa-IR"/>
              <a:t>ستون اول: مقدار </a:t>
            </a:r>
            <a:r>
              <a:rPr b="1" sz="3200" lang="en-US"/>
              <a:t>Z</a:t>
            </a:r>
            <a:r>
              <a:rPr b="1" sz="3200" lang="fa-IR"/>
              <a:t> را نشان می دهد که از صفر که همان میانگین است شروع و تا 70/3 ادامه دارد.</a:t>
            </a:r>
            <a:r>
              <a:rPr b="1" sz="3200" lang="en-US"/>
              <a:t/>
            </a:r>
            <a:br>
              <a:rPr b="1" sz="3200" lang="en-US"/>
            </a:br>
            <a:r>
              <a:rPr b="1" sz="3200" lang="fa-IR"/>
              <a:t/>
            </a:r>
            <a:br>
              <a:rPr b="1" sz="3200" lang="fa-IR"/>
            </a:br>
            <a:r>
              <a:rPr b="1" sz="3200" lang="fa-IR"/>
              <a:t>ستون دوم: سطح از میانگین تا </a:t>
            </a:r>
            <a:r>
              <a:rPr b="1" sz="3200" lang="en-US"/>
              <a:t>Z</a:t>
            </a:r>
            <a:r>
              <a:rPr b="1" sz="3200" lang="fa-IR"/>
              <a:t> را نشان می دهد.</a:t>
            </a:r>
            <a:r>
              <a:rPr b="1" sz="3200" lang="en-US"/>
              <a:t/>
            </a:r>
            <a:br>
              <a:rPr b="1" sz="3200" lang="en-US"/>
            </a:br>
            <a:r>
              <a:rPr b="1" sz="3200" lang="fa-IR"/>
              <a:t/>
            </a:r>
            <a:br>
              <a:rPr b="1" sz="3200" lang="fa-IR"/>
            </a:br>
            <a:r>
              <a:rPr b="1" sz="3200" lang="fa-IR"/>
              <a:t>ستون سوم: سطح بزرگتر را نشان می دهد یعنی فاصله </a:t>
            </a:r>
            <a:r>
              <a:rPr b="1" sz="3200" lang="en-US"/>
              <a:t>Z</a:t>
            </a:r>
            <a:r>
              <a:rPr b="1" sz="3200" lang="fa-IR"/>
              <a:t> تا ابتدای منحنی در صورتی که </a:t>
            </a:r>
            <a:r>
              <a:rPr b="1" sz="3200" lang="en-US"/>
              <a:t>Z</a:t>
            </a:r>
            <a:r>
              <a:rPr b="1" sz="3200" lang="fa-IR"/>
              <a:t> مثبت باشد و برعکس.</a:t>
            </a:r>
            <a:endParaRPr b="1" sz="3200" lang="en-US"/>
          </a:p>
        </p:txBody>
      </p:sp>
    </p:spTree>
  </p:cSld>
  <p:clrMapOvr>
    <a:masterClrMapping/>
  </p:clrMapOvr>
  <p:transition xmlns:p14="http://schemas.microsoft.com/office/powerpoint/2010/main" spd="med"/>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859" name=""/>
        <p:cNvGrpSpPr/>
        <p:nvPr/>
      </p:nvGrpSpPr>
      <p:grpSpPr>
        <a:xfrm>
          <a:off x="0" y="0"/>
          <a:ext cx="0" cy="0"/>
          <a:chOff x="0" y="0"/>
          <a:chExt cx="0" cy="0"/>
        </a:xfrm>
      </p:grpSpPr>
      <p:sp>
        <p:nvSpPr>
          <p:cNvPr id="1049906" name="Rectangle 2"/>
          <p:cNvSpPr>
            <a:spLocks noGrp="1" noChangeArrowheads="1"/>
          </p:cNvSpPr>
          <p:nvPr>
            <p:ph type="title"/>
          </p:nvPr>
        </p:nvSpPr>
        <p:spPr>
          <a:xfrm>
            <a:off x="533400" y="609600"/>
            <a:ext cx="8229600" cy="2057400"/>
          </a:xfrm>
        </p:spPr>
        <p:txBody>
          <a:bodyPr/>
          <a:p>
            <a:pPr algn="just" rtl="1"/>
            <a:r>
              <a:rPr b="1" sz="3200" lang="fa-IR"/>
              <a:t>ستون چهارم: سطح کوچکتر را نشان می دهد که فاصله </a:t>
            </a:r>
            <a:r>
              <a:rPr b="1" sz="3200" lang="en-US"/>
              <a:t>Z</a:t>
            </a:r>
            <a:r>
              <a:rPr b="1" sz="3200" lang="fa-IR"/>
              <a:t> تا انتهای منحنی می باشد. در صورت مثبت بودن </a:t>
            </a:r>
            <a:r>
              <a:rPr b="1" sz="3200" lang="en-US"/>
              <a:t>Z</a:t>
            </a:r>
            <a:r>
              <a:rPr b="1" sz="3200" lang="fa-IR"/>
              <a:t> و برعکس.</a:t>
            </a:r>
            <a:br>
              <a:rPr b="1" sz="3200" lang="fa-IR"/>
            </a:br>
            <a:r>
              <a:rPr b="1" sz="3200" lang="fa-IR"/>
              <a:t>ستون پنجم: ارتفاع منحنی در همان نقطه را نشان می دهد.</a:t>
            </a:r>
            <a:endParaRPr b="1" sz="3200" lang="en-US"/>
          </a:p>
        </p:txBody>
      </p:sp>
      <p:graphicFrame>
        <p:nvGraphicFramePr>
          <p:cNvPr id="4194496" name="Group 3"/>
          <p:cNvGraphicFramePr>
            <a:graphicFrameLocks noGrp="1"/>
          </p:cNvGraphicFramePr>
          <p:nvPr>
            <p:ph idx="1"/>
          </p:nvPr>
        </p:nvGraphicFramePr>
        <p:xfrm>
          <a:off x="1600200" y="3124200"/>
          <a:ext cx="5638800" cy="2895600"/>
        </p:xfrm>
        <a:graphic>
          <a:graphicData uri="http://schemas.openxmlformats.org/drawingml/2006/table">
            <a:tbl>
              <a:tblPr/>
              <a:tblGrid>
                <a:gridCol w="1793875"/>
                <a:gridCol w="1922463"/>
                <a:gridCol w="1922462"/>
              </a:tblGrid>
              <a:tr h="654050">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en-US" normalizeH="0" strike="noStrike" u="none" smtClean="0">
                          <a:ln>
                            <a:noFill/>
                          </a:ln>
                          <a:solidFill>
                            <a:schemeClr val="tx1"/>
                          </a:solidFill>
                          <a:effectLst/>
                          <a:latin typeface="Times New Roman" pitchFamily="18" charset="0"/>
                          <a:cs typeface="Times New Roman" pitchFamily="18" charset="0"/>
                        </a:rPr>
                        <a:t>Z</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سطح</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ستون</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120775">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مثبت</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پایین تر</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بالاتر</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سوم</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چهارم</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120775">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منفی</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پایین تر</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بالاتر</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چهارم</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سوم</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496"/>
                                        </p:tgtEl>
                                        <p:attrNameLst>
                                          <p:attrName>style.visibility</p:attrName>
                                        </p:attrNameLst>
                                      </p:cBhvr>
                                      <p:to>
                                        <p:strVal val="visible"/>
                                      </p:to>
                                    </p:set>
                                    <p:anim calcmode="lin" valueType="num">
                                      <p:cBhvr>
                                        <p:cTn dur="500" fill="hold" id="7"/>
                                        <p:tgtEl>
                                          <p:spTgt spid="4194496"/>
                                        </p:tgtEl>
                                        <p:attrNameLst>
                                          <p:attrName>ppt_w</p:attrName>
                                        </p:attrNameLst>
                                      </p:cBhvr>
                                      <p:tavLst>
                                        <p:tav tm="0">
                                          <p:val>
                                            <p:fltVal val="0.0"/>
                                          </p:val>
                                        </p:tav>
                                        <p:tav tm="100000">
                                          <p:val>
                                            <p:strVal val="#ppt_w"/>
                                          </p:val>
                                        </p:tav>
                                      </p:tavLst>
                                    </p:anim>
                                    <p:anim calcmode="lin" valueType="num">
                                      <p:cBhvr>
                                        <p:cTn dur="500" fill="hold" id="8"/>
                                        <p:tgtEl>
                                          <p:spTgt spid="4194496"/>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862" name=""/>
        <p:cNvGrpSpPr/>
        <p:nvPr/>
      </p:nvGrpSpPr>
      <p:grpSpPr>
        <a:xfrm>
          <a:off x="0" y="0"/>
          <a:ext cx="0" cy="0"/>
          <a:chOff x="0" y="0"/>
          <a:chExt cx="0" cy="0"/>
        </a:xfrm>
      </p:grpSpPr>
      <p:sp>
        <p:nvSpPr>
          <p:cNvPr id="1049910" name="Rectangle 2"/>
          <p:cNvSpPr>
            <a:spLocks noGrp="1" noChangeArrowheads="1"/>
          </p:cNvSpPr>
          <p:nvPr>
            <p:ph type="title"/>
          </p:nvPr>
        </p:nvSpPr>
        <p:spPr>
          <a:xfrm>
            <a:off x="381000" y="914400"/>
            <a:ext cx="8229600" cy="1139825"/>
          </a:xfrm>
        </p:spPr>
        <p:txBody>
          <a:bodyPr/>
          <a:p>
            <a:pPr rtl="1"/>
            <a:r>
              <a:rPr b="1" sz="4000" lang="fa-IR"/>
              <a:t>پیدا کردن رتبه درصدی معادل نمره </a:t>
            </a:r>
            <a:r>
              <a:rPr b="1" sz="4000" lang="en-US"/>
              <a:t>Z</a:t>
            </a:r>
          </a:p>
        </p:txBody>
      </p:sp>
      <p:sp>
        <p:nvSpPr>
          <p:cNvPr id="1049911" name="Rectangle 3"/>
          <p:cNvSpPr>
            <a:spLocks noGrp="1" noChangeArrowheads="1"/>
          </p:cNvSpPr>
          <p:nvPr>
            <p:ph type="body" idx="1"/>
          </p:nvPr>
        </p:nvSpPr>
        <p:spPr>
          <a:xfrm>
            <a:off x="457200" y="2514600"/>
            <a:ext cx="8229600" cy="2362200"/>
          </a:xfrm>
        </p:spPr>
        <p:txBody>
          <a:bodyPr/>
          <a:p>
            <a:pPr algn="just" rtl="1">
              <a:buFont typeface="Wingdings" pitchFamily="2" charset="2"/>
              <a:buNone/>
            </a:pPr>
            <a:r>
              <a:rPr b="1" lang="en-US"/>
              <a:t>  </a:t>
            </a:r>
            <a:r>
              <a:rPr b="1" lang="fa-IR"/>
              <a:t>یادآوری: رتبه درصدی عبارتست از درصد نمره هایی که در یک توزیع نمره ها در زیر یک نمره معین قرار دارد در توزیع طبیعی رتبه درصدی سطحی از منحنی است که در سمت چپ نمره معینی قرار دارد.</a:t>
            </a:r>
            <a:endParaRPr b="1" lang="en-US"/>
          </a:p>
        </p:txBody>
      </p:sp>
    </p:spTree>
  </p:cSld>
  <p:clrMapOvr>
    <a:masterClrMapping/>
  </p:clrMapOvr>
  <p:transition xmlns:p14="http://schemas.microsoft.com/office/powerpoint/2010/main" spd="med"/>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865" name=""/>
        <p:cNvGrpSpPr/>
        <p:nvPr/>
      </p:nvGrpSpPr>
      <p:grpSpPr>
        <a:xfrm>
          <a:off x="0" y="0"/>
          <a:ext cx="0" cy="0"/>
          <a:chOff x="0" y="0"/>
          <a:chExt cx="0" cy="0"/>
        </a:xfrm>
      </p:grpSpPr>
      <p:sp>
        <p:nvSpPr>
          <p:cNvPr id="1049915" name="Rectangle 2"/>
          <p:cNvSpPr>
            <a:spLocks noGrp="1" noChangeArrowheads="1"/>
          </p:cNvSpPr>
          <p:nvPr>
            <p:ph type="title"/>
          </p:nvPr>
        </p:nvSpPr>
        <p:spPr>
          <a:xfrm>
            <a:off x="457200" y="533400"/>
            <a:ext cx="8229600" cy="1139825"/>
          </a:xfrm>
        </p:spPr>
        <p:txBody>
          <a:bodyPr/>
          <a:p>
            <a:pPr rtl="1"/>
            <a:r>
              <a:rPr b="1" sz="4000" lang="fa-IR"/>
              <a:t>برای یافتن رتبه درصدی سه حالت وجود دارد:</a:t>
            </a:r>
            <a:endParaRPr b="1" sz="4000" lang="en-US"/>
          </a:p>
        </p:txBody>
      </p:sp>
      <p:sp>
        <p:nvSpPr>
          <p:cNvPr id="1049916" name="Rectangle 3"/>
          <p:cNvSpPr>
            <a:spLocks noGrp="1" noChangeArrowheads="1"/>
          </p:cNvSpPr>
          <p:nvPr>
            <p:ph type="body" idx="1"/>
          </p:nvPr>
        </p:nvSpPr>
        <p:spPr>
          <a:xfrm>
            <a:off x="457200" y="2133600"/>
            <a:ext cx="8229600" cy="3810000"/>
          </a:xfrm>
        </p:spPr>
        <p:txBody>
          <a:bodyPr/>
          <a:p>
            <a:pPr algn="just" rtl="1">
              <a:buFont typeface="Wingdings" pitchFamily="2" charset="2"/>
              <a:buNone/>
            </a:pPr>
            <a:r>
              <a:rPr b="1" lang="en-US"/>
              <a:t>  </a:t>
            </a:r>
            <a:r>
              <a:rPr b="1" lang="fa-IR"/>
              <a:t>1- </a:t>
            </a:r>
            <a:r>
              <a:rPr b="1" lang="en-US"/>
              <a:t>Z</a:t>
            </a:r>
            <a:r>
              <a:rPr b="1" lang="fa-IR"/>
              <a:t> مثبت باشد:در این حالت به ستون سوم مراجعه </a:t>
            </a:r>
            <a:endParaRPr b="1" lang="en-US"/>
          </a:p>
          <a:p>
            <a:pPr algn="just" rtl="1">
              <a:buFont typeface="Wingdings" pitchFamily="2" charset="2"/>
              <a:buNone/>
            </a:pPr>
            <a:r>
              <a:rPr b="1" lang="fa-IR"/>
              <a:t>  می کنیم.</a:t>
            </a:r>
          </a:p>
          <a:p>
            <a:pPr algn="just" rtl="1">
              <a:buFont typeface="Wingdings" pitchFamily="2" charset="2"/>
              <a:buNone/>
            </a:pPr>
            <a:r>
              <a:rPr b="1" lang="fa-IR"/>
              <a:t>  2- </a:t>
            </a:r>
            <a:r>
              <a:rPr b="1" lang="en-US"/>
              <a:t>Z</a:t>
            </a:r>
            <a:r>
              <a:rPr b="1" lang="fa-IR"/>
              <a:t> منفی باشد: به ستون چهارم مراجعه می کنیم.</a:t>
            </a:r>
          </a:p>
          <a:p>
            <a:pPr algn="just" rtl="1">
              <a:buFont typeface="Wingdings" pitchFamily="2" charset="2"/>
              <a:buNone/>
            </a:pPr>
            <a:r>
              <a:rPr b="1" lang="fa-IR"/>
              <a:t>  3- </a:t>
            </a:r>
            <a:r>
              <a:rPr b="1" lang="en-US"/>
              <a:t>Z</a:t>
            </a:r>
            <a:r>
              <a:rPr b="1" lang="fa-IR"/>
              <a:t> صفر باشد: لازم نیست به جدول مراجعه کنیم ، زیرا در این حالت </a:t>
            </a:r>
            <a:r>
              <a:rPr b="1" lang="en-US"/>
              <a:t>Z</a:t>
            </a:r>
            <a:r>
              <a:rPr b="1" lang="fa-IR"/>
              <a:t> برابر میانگین است بنابراین رتبه درصدی 50 می باشد.</a:t>
            </a:r>
            <a:endParaRPr b="1" lang="en-US"/>
          </a:p>
        </p:txBody>
      </p:sp>
    </p:spTree>
  </p:cSld>
  <p:clrMapOvr>
    <a:masterClrMapping/>
  </p:clrMapOvr>
  <p:transition xmlns:p14="http://schemas.microsoft.com/office/powerpoint/2010/main" spd="med"/>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868" name=""/>
        <p:cNvGrpSpPr/>
        <p:nvPr/>
      </p:nvGrpSpPr>
      <p:grpSpPr>
        <a:xfrm>
          <a:off x="0" y="0"/>
          <a:ext cx="0" cy="0"/>
          <a:chOff x="0" y="0"/>
          <a:chExt cx="0" cy="0"/>
        </a:xfrm>
      </p:grpSpPr>
      <p:sp>
        <p:nvSpPr>
          <p:cNvPr id="1049920" name="Rectangle 2"/>
          <p:cNvSpPr>
            <a:spLocks noGrp="1" noChangeArrowheads="1"/>
          </p:cNvSpPr>
          <p:nvPr>
            <p:ph type="title"/>
          </p:nvPr>
        </p:nvSpPr>
        <p:spPr>
          <a:xfrm>
            <a:off x="457200" y="609600"/>
            <a:ext cx="8229600" cy="1139825"/>
          </a:xfrm>
        </p:spPr>
        <p:txBody>
          <a:bodyPr/>
          <a:p>
            <a:pPr rtl="1"/>
            <a:r>
              <a:rPr b="1" sz="4000" lang="fa-IR"/>
              <a:t>مراحل یافتن رتبه درصدی</a:t>
            </a:r>
            <a:endParaRPr b="1" sz="4000" lang="en-US"/>
          </a:p>
        </p:txBody>
      </p:sp>
      <p:sp>
        <p:nvSpPr>
          <p:cNvPr id="1049921" name="Rectangle 3"/>
          <p:cNvSpPr>
            <a:spLocks noGrp="1" noChangeArrowheads="1"/>
          </p:cNvSpPr>
          <p:nvPr>
            <p:ph type="body" idx="1"/>
          </p:nvPr>
        </p:nvSpPr>
        <p:spPr>
          <a:xfrm>
            <a:off x="457200" y="2286000"/>
            <a:ext cx="8229600" cy="2971800"/>
          </a:xfrm>
        </p:spPr>
        <p:txBody>
          <a:bodyPr/>
          <a:p>
            <a:pPr algn="r" rtl="1">
              <a:buFont typeface="Wingdings" pitchFamily="2" charset="2"/>
              <a:buNone/>
            </a:pPr>
            <a:r>
              <a:rPr b="1" lang="fa-IR"/>
              <a:t>  1- تبدیل نمره خام به نمره </a:t>
            </a:r>
            <a:r>
              <a:rPr b="1" lang="en-US"/>
              <a:t>Z</a:t>
            </a:r>
            <a:endParaRPr b="1" lang="fa-IR"/>
          </a:p>
          <a:p>
            <a:pPr algn="r" rtl="1">
              <a:buFont typeface="Wingdings" pitchFamily="2" charset="2"/>
              <a:buNone/>
            </a:pPr>
            <a:r>
              <a:rPr b="1" lang="fa-IR"/>
              <a:t>  2- مراجعه به ستون اول جدول و پیدا کردن </a:t>
            </a:r>
            <a:r>
              <a:rPr b="1" lang="en-US"/>
              <a:t>Z</a:t>
            </a:r>
            <a:endParaRPr b="1" lang="fa-IR"/>
          </a:p>
          <a:p>
            <a:pPr algn="r" rtl="1">
              <a:buFont typeface="Wingdings" pitchFamily="2" charset="2"/>
              <a:buNone/>
            </a:pPr>
            <a:r>
              <a:rPr b="1" lang="fa-IR"/>
              <a:t>  3- اگر </a:t>
            </a:r>
            <a:r>
              <a:rPr b="1" lang="en-US"/>
              <a:t>Z</a:t>
            </a:r>
            <a:r>
              <a:rPr b="1" lang="fa-IR"/>
              <a:t> مثبت باشد مراجعه به ستون سوم و اگر </a:t>
            </a:r>
            <a:r>
              <a:rPr b="1" lang="en-US"/>
              <a:t>Z</a:t>
            </a:r>
            <a:r>
              <a:rPr b="1" lang="fa-IR"/>
              <a:t> منفی باشد مراجعه به ستون چهارم</a:t>
            </a:r>
            <a:endParaRPr b="1" lang="en-US"/>
          </a:p>
        </p:txBody>
      </p:sp>
    </p:spTree>
  </p:cSld>
  <p:clrMapOvr>
    <a:masterClrMapping/>
  </p:clrMapOvr>
  <p:transition xmlns:p14="http://schemas.microsoft.com/office/powerpoint/2010/main" spd="med"/>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871" name=""/>
        <p:cNvGrpSpPr/>
        <p:nvPr/>
      </p:nvGrpSpPr>
      <p:grpSpPr>
        <a:xfrm>
          <a:off x="0" y="0"/>
          <a:ext cx="0" cy="0"/>
          <a:chOff x="0" y="0"/>
          <a:chExt cx="0" cy="0"/>
        </a:xfrm>
      </p:grpSpPr>
      <p:sp>
        <p:nvSpPr>
          <p:cNvPr id="1049925" name="Rectangle 2"/>
          <p:cNvSpPr>
            <a:spLocks noGrp="1" noChangeArrowheads="1"/>
          </p:cNvSpPr>
          <p:nvPr>
            <p:ph type="title"/>
          </p:nvPr>
        </p:nvSpPr>
        <p:spPr/>
        <p:txBody>
          <a:bodyPr/>
          <a:p>
            <a:pPr rtl="1"/>
            <a:r>
              <a:rPr b="1" sz="3600" lang="fa-IR"/>
              <a:t>پیدا کردن نمره خام یا استاندارد معادل با رتبه درصدی</a:t>
            </a:r>
            <a:endParaRPr b="1" sz="3600" lang="en-US"/>
          </a:p>
        </p:txBody>
      </p:sp>
      <p:sp>
        <p:nvSpPr>
          <p:cNvPr id="1049926" name="Rectangle 3"/>
          <p:cNvSpPr>
            <a:spLocks noGrp="1" noChangeArrowheads="1"/>
          </p:cNvSpPr>
          <p:nvPr>
            <p:ph type="body" idx="1"/>
          </p:nvPr>
        </p:nvSpPr>
        <p:spPr/>
        <p:txBody>
          <a:bodyPr/>
          <a:p>
            <a:pPr algn="r" rtl="1">
              <a:lnSpc>
                <a:spcPct val="90000"/>
              </a:lnSpc>
              <a:buFont typeface="Wingdings" pitchFamily="2" charset="2"/>
              <a:buNone/>
            </a:pPr>
            <a:r>
              <a:rPr b="1" lang="fa-IR"/>
              <a:t>  در اینجا رتبه درصدی مشخص است و باید نقطه درصدی یا </a:t>
            </a:r>
            <a:r>
              <a:rPr b="1" lang="en-US"/>
              <a:t>Z</a:t>
            </a:r>
            <a:r>
              <a:rPr b="1" lang="fa-IR"/>
              <a:t> و یا نمره خام را بدست آورد که در این رابطه سه حالت وجود دارد:</a:t>
            </a:r>
          </a:p>
          <a:p>
            <a:pPr algn="r" rtl="1">
              <a:lnSpc>
                <a:spcPct val="90000"/>
              </a:lnSpc>
              <a:buFont typeface="Wingdings" pitchFamily="2" charset="2"/>
              <a:buNone/>
            </a:pPr>
            <a:r>
              <a:rPr b="1" lang="fa-IR"/>
              <a:t>  1- رتبه درصدی داده شده بالاتر از 50 است </a:t>
            </a:r>
            <a:r>
              <a:rPr b="1" lang="en-US">
                <a:latin typeface="Arial" charset="0"/>
              </a:rPr>
              <a:t>←</a:t>
            </a:r>
            <a:r>
              <a:rPr b="1" lang="fa-IR">
                <a:latin typeface="Arial" charset="0"/>
              </a:rPr>
              <a:t> مراجعه به ستون سوم</a:t>
            </a:r>
          </a:p>
          <a:p>
            <a:pPr algn="r" rtl="1">
              <a:lnSpc>
                <a:spcPct val="90000"/>
              </a:lnSpc>
              <a:buFont typeface="Wingdings" pitchFamily="2" charset="2"/>
              <a:buNone/>
            </a:pPr>
            <a:r>
              <a:rPr b="1" lang="fa-IR">
                <a:latin typeface="Arial" charset="0"/>
              </a:rPr>
              <a:t>  2- رتبه درصدی داده شده پایین تر از 50 است </a:t>
            </a:r>
            <a:r>
              <a:rPr b="1" lang="en-US">
                <a:latin typeface="Arial" charset="0"/>
              </a:rPr>
              <a:t>←</a:t>
            </a:r>
            <a:r>
              <a:rPr b="1" lang="fa-IR">
                <a:latin typeface="Arial" charset="0"/>
              </a:rPr>
              <a:t> مراجعه به ستون چهارم</a:t>
            </a:r>
          </a:p>
          <a:p>
            <a:pPr algn="r" rtl="1">
              <a:lnSpc>
                <a:spcPct val="90000"/>
              </a:lnSpc>
              <a:buFont typeface="Wingdings" pitchFamily="2" charset="2"/>
              <a:buNone/>
            </a:pPr>
            <a:r>
              <a:rPr b="1" lang="fa-IR">
                <a:latin typeface="Arial" charset="0"/>
              </a:rPr>
              <a:t>  3- رتبه درصدی 50 است </a:t>
            </a:r>
            <a:r>
              <a:rPr b="1" lang="en-US">
                <a:latin typeface="Arial" charset="0"/>
              </a:rPr>
              <a:t>←</a:t>
            </a:r>
            <a:r>
              <a:rPr b="1" lang="fa-IR">
                <a:latin typeface="Arial" charset="0"/>
              </a:rPr>
              <a:t> </a:t>
            </a:r>
            <a:r>
              <a:rPr b="1" lang="en-US"/>
              <a:t>Z</a:t>
            </a:r>
            <a:r>
              <a:rPr b="1" lang="fa-IR"/>
              <a:t> صفر است و نمره خام برابر میانگین است</a:t>
            </a:r>
            <a:endParaRPr b="1" lang="en-US"/>
          </a:p>
        </p:txBody>
      </p:sp>
    </p:spTree>
  </p:cSld>
  <p:clrMapOvr>
    <a:masterClrMapping/>
  </p:clrMapOvr>
  <p:transition xmlns:p14="http://schemas.microsoft.com/office/powerpoint/2010/main" spd="med"/>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874" name=""/>
        <p:cNvGrpSpPr/>
        <p:nvPr/>
      </p:nvGrpSpPr>
      <p:grpSpPr>
        <a:xfrm>
          <a:off x="0" y="0"/>
          <a:ext cx="0" cy="0"/>
          <a:chOff x="0" y="0"/>
          <a:chExt cx="0" cy="0"/>
        </a:xfrm>
      </p:grpSpPr>
      <p:sp>
        <p:nvSpPr>
          <p:cNvPr id="1049930" name="Rectangle 2"/>
          <p:cNvSpPr>
            <a:spLocks noGrp="1" noChangeArrowheads="1"/>
          </p:cNvSpPr>
          <p:nvPr>
            <p:ph type="title"/>
          </p:nvPr>
        </p:nvSpPr>
        <p:spPr>
          <a:xfrm>
            <a:off x="457200" y="533400"/>
            <a:ext cx="8229600" cy="1139825"/>
          </a:xfrm>
        </p:spPr>
        <p:txBody>
          <a:bodyPr/>
          <a:p>
            <a:pPr rtl="1"/>
            <a:r>
              <a:rPr b="1" sz="3200" lang="fa-IR"/>
              <a:t>مراحل پیدا کردن نمره خام یا استاندارد معادل رتبه درصدی</a:t>
            </a:r>
            <a:endParaRPr b="1" sz="3200" lang="en-US"/>
          </a:p>
        </p:txBody>
      </p:sp>
      <p:sp>
        <p:nvSpPr>
          <p:cNvPr id="1049931" name="Rectangle 3"/>
          <p:cNvSpPr>
            <a:spLocks noGrp="1" noChangeArrowheads="1"/>
          </p:cNvSpPr>
          <p:nvPr>
            <p:ph type="body" idx="1"/>
          </p:nvPr>
        </p:nvSpPr>
        <p:spPr>
          <a:xfrm>
            <a:off x="457200" y="2209800"/>
            <a:ext cx="8229600" cy="3581400"/>
          </a:xfrm>
        </p:spPr>
        <p:txBody>
          <a:bodyPr/>
          <a:p>
            <a:pPr algn="just" rtl="1">
              <a:buFont typeface="Wingdings" pitchFamily="2" charset="2"/>
              <a:buNone/>
            </a:pPr>
            <a:r>
              <a:rPr b="1" lang="fa-IR"/>
              <a:t>  1- مراجعه به ستون سوم یا چهارم با توجه به رتبه درصدی و پیدا کردن نزدیکترین عدد به رتبه خواسته شده.</a:t>
            </a:r>
          </a:p>
          <a:p>
            <a:pPr algn="just" rtl="1">
              <a:buFont typeface="Wingdings" pitchFamily="2" charset="2"/>
              <a:buNone/>
            </a:pPr>
            <a:r>
              <a:rPr b="1" lang="fa-IR"/>
              <a:t>  2- مراجعه به ستون اول.</a:t>
            </a:r>
          </a:p>
          <a:p>
            <a:pPr algn="just" rtl="1">
              <a:buFont typeface="Wingdings" pitchFamily="2" charset="2"/>
              <a:buNone/>
            </a:pPr>
            <a:r>
              <a:rPr b="1" lang="fa-IR"/>
              <a:t>  3- تعیین علامت </a:t>
            </a:r>
            <a:r>
              <a:rPr b="1" lang="en-US"/>
              <a:t>Z</a:t>
            </a:r>
            <a:r>
              <a:rPr b="1" lang="fa-IR"/>
              <a:t> . اگر رتبه بالاتر از 50 باشد </a:t>
            </a:r>
            <a:r>
              <a:rPr b="1" lang="en-US"/>
              <a:t>Z</a:t>
            </a:r>
            <a:r>
              <a:rPr b="1" lang="fa-IR"/>
              <a:t> مثبت است و اگر پایین تر از 50 باشد </a:t>
            </a:r>
            <a:r>
              <a:rPr b="1" lang="en-US"/>
              <a:t>Z</a:t>
            </a:r>
            <a:r>
              <a:rPr b="1" lang="fa-IR"/>
              <a:t> منفی است.</a:t>
            </a:r>
            <a:endParaRPr b="1" lang="en-US"/>
          </a:p>
        </p:txBody>
      </p:sp>
    </p:spTree>
  </p:cSld>
  <p:clrMapOvr>
    <a:masterClrMapping/>
  </p:clrMapOvr>
  <p:transition xmlns:p14="http://schemas.microsoft.com/office/powerpoint/2010/main" spd="med"/>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877" name=""/>
        <p:cNvGrpSpPr/>
        <p:nvPr/>
      </p:nvGrpSpPr>
      <p:grpSpPr>
        <a:xfrm>
          <a:off x="0" y="0"/>
          <a:ext cx="0" cy="0"/>
          <a:chOff x="0" y="0"/>
          <a:chExt cx="0" cy="0"/>
        </a:xfrm>
      </p:grpSpPr>
      <p:sp>
        <p:nvSpPr>
          <p:cNvPr id="1049935" name="Rectangle 2"/>
          <p:cNvSpPr>
            <a:spLocks noGrp="1" noChangeArrowheads="1"/>
          </p:cNvSpPr>
          <p:nvPr>
            <p:ph type="title"/>
          </p:nvPr>
        </p:nvSpPr>
        <p:spPr>
          <a:xfrm>
            <a:off x="457200" y="762000"/>
            <a:ext cx="8229600" cy="1139825"/>
          </a:xfrm>
        </p:spPr>
        <p:txBody>
          <a:bodyPr/>
          <a:p>
            <a:r>
              <a:rPr b="1" sz="4000" lang="fa-IR"/>
              <a:t>پیدا کردن مساحت بین دو نمره استاندارد</a:t>
            </a:r>
            <a:endParaRPr b="1" sz="4000" lang="en-US"/>
          </a:p>
        </p:txBody>
      </p:sp>
      <p:sp>
        <p:nvSpPr>
          <p:cNvPr id="1049936" name="Rectangle 3"/>
          <p:cNvSpPr>
            <a:spLocks noGrp="1" noChangeArrowheads="1"/>
          </p:cNvSpPr>
          <p:nvPr>
            <p:ph type="body" idx="1"/>
          </p:nvPr>
        </p:nvSpPr>
        <p:spPr>
          <a:xfrm>
            <a:off x="457200" y="2286000"/>
            <a:ext cx="8229600" cy="2895600"/>
          </a:xfrm>
        </p:spPr>
        <p:txBody>
          <a:bodyPr/>
          <a:p>
            <a:pPr algn="just" rtl="1">
              <a:buFont typeface="Wingdings" pitchFamily="2" charset="2"/>
              <a:buNone/>
            </a:pPr>
            <a:r>
              <a:rPr b="1" lang="fa-IR"/>
              <a:t>  در این رابطه دو حالت وجود دارد:</a:t>
            </a:r>
          </a:p>
          <a:p>
            <a:pPr algn="just" rtl="1">
              <a:buFont typeface="Wingdings" pitchFamily="2" charset="2"/>
              <a:buNone/>
            </a:pPr>
            <a:r>
              <a:rPr b="1" lang="fa-IR"/>
              <a:t>  حالت اول: زمانی که نمرات استاندارد یکی مثبت و دیگری منفی باشد در این حالت مساحت هر دو قسمت تا میانگین را محاسبه و با هم جکع می کنیم</a:t>
            </a:r>
            <a:endParaRPr b="1" lang="en-US"/>
          </a:p>
        </p:txBody>
      </p:sp>
    </p:spTree>
  </p:cSld>
  <p:clrMapOvr>
    <a:masterClrMapping/>
  </p:clrMapOvr>
  <p:transition xmlns:p14="http://schemas.microsoft.com/office/powerpoint/2010/main" spd="med"/>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320" name=""/>
        <p:cNvGrpSpPr/>
        <p:nvPr/>
      </p:nvGrpSpPr>
      <p:grpSpPr>
        <a:xfrm>
          <a:off x="0" y="0"/>
          <a:ext cx="0" cy="0"/>
          <a:chOff x="0" y="0"/>
          <a:chExt cx="0" cy="0"/>
        </a:xfrm>
      </p:grpSpPr>
      <p:sp>
        <p:nvSpPr>
          <p:cNvPr id="1048745" name="Rectangle 2"/>
          <p:cNvSpPr>
            <a:spLocks noGrp="1" noChangeArrowheads="1"/>
          </p:cNvSpPr>
          <p:nvPr>
            <p:ph type="title"/>
          </p:nvPr>
        </p:nvSpPr>
        <p:spPr>
          <a:xfrm>
            <a:off x="457200" y="609600"/>
            <a:ext cx="8229600" cy="1139825"/>
          </a:xfrm>
        </p:spPr>
        <p:txBody>
          <a:bodyPr/>
          <a:p>
            <a:r>
              <a:rPr b="1" sz="4000" lang="fa-IR"/>
              <a:t>نمونه</a:t>
            </a:r>
            <a:endParaRPr b="1" sz="4000" lang="en-US"/>
          </a:p>
        </p:txBody>
      </p:sp>
      <p:sp>
        <p:nvSpPr>
          <p:cNvPr id="1048746" name="Rectangle 3"/>
          <p:cNvSpPr>
            <a:spLocks noGrp="1" noChangeArrowheads="1"/>
          </p:cNvSpPr>
          <p:nvPr>
            <p:ph type="body" idx="1"/>
          </p:nvPr>
        </p:nvSpPr>
        <p:spPr>
          <a:xfrm>
            <a:off x="457200" y="2362200"/>
            <a:ext cx="8229600" cy="2590800"/>
          </a:xfrm>
        </p:spPr>
        <p:txBody>
          <a:bodyPr/>
          <a:p>
            <a:pPr algn="just" rtl="1">
              <a:buFont typeface="Wingdings" pitchFamily="2" charset="2"/>
              <a:buNone/>
            </a:pPr>
            <a:r>
              <a:rPr b="1" dirty="0" lang="fa-IR"/>
              <a:t>   نمونه عبارتست از زیر جامعه ایی که از کل جامعه انتخاب می شود و معرف آنست . دلیل انتخاب نمونه اینست که اندازه گیری ویژگی مورد پژوهش برای تک تک افراد یا عناصر جامعه غیر ممکن </a:t>
            </a:r>
            <a:r>
              <a:rPr b="1" dirty="0" lang="fa-IR" smtClean="0"/>
              <a:t>است.</a:t>
            </a:r>
            <a:endParaRPr b="1" dirty="0" lang="en-US"/>
          </a:p>
        </p:txBody>
      </p:sp>
    </p:spTree>
  </p:cSld>
  <p:clrMapOvr>
    <a:masterClrMapping/>
  </p:clrMapOvr>
  <p:transition xmlns:p14="http://schemas.microsoft.com/office/powerpoint/2010/main" spd="med"/>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880" name=""/>
        <p:cNvGrpSpPr/>
        <p:nvPr/>
      </p:nvGrpSpPr>
      <p:grpSpPr>
        <a:xfrm>
          <a:off x="0" y="0"/>
          <a:ext cx="0" cy="0"/>
          <a:chOff x="0" y="0"/>
          <a:chExt cx="0" cy="0"/>
        </a:xfrm>
      </p:grpSpPr>
      <p:sp>
        <p:nvSpPr>
          <p:cNvPr id="1049940" name="Rectangle 2"/>
          <p:cNvSpPr>
            <a:spLocks noGrp="1" noChangeArrowheads="1"/>
          </p:cNvSpPr>
          <p:nvPr>
            <p:ph type="title"/>
          </p:nvPr>
        </p:nvSpPr>
        <p:spPr>
          <a:xfrm>
            <a:off x="457200" y="457200"/>
            <a:ext cx="8229600" cy="1139825"/>
          </a:xfrm>
        </p:spPr>
        <p:txBody>
          <a:bodyPr/>
          <a:p>
            <a:pPr rtl="1"/>
            <a:r>
              <a:rPr b="1" sz="3200" lang="fa-IR"/>
              <a:t>مثال: مساحت بین نمرات 5/0 و 5/1- را به دست آورید.</a:t>
            </a:r>
            <a:endParaRPr b="1" sz="3200" lang="en-US"/>
          </a:p>
        </p:txBody>
      </p:sp>
      <p:sp>
        <p:nvSpPr>
          <p:cNvPr id="1049941" name="Rectangle 3"/>
          <p:cNvSpPr>
            <a:spLocks noGrp="1" noChangeArrowheads="1"/>
          </p:cNvSpPr>
          <p:nvPr>
            <p:ph type="body" idx="1"/>
          </p:nvPr>
        </p:nvSpPr>
        <p:spPr>
          <a:xfrm>
            <a:off x="457200" y="1600200"/>
            <a:ext cx="8229600" cy="4267200"/>
          </a:xfrm>
        </p:spPr>
        <p:txBody>
          <a:bodyPr/>
          <a:p>
            <a:pPr algn="r" rtl="1">
              <a:buFont typeface="Wingdings" pitchFamily="2" charset="2"/>
              <a:buNone/>
            </a:pPr>
            <a:r>
              <a:rPr b="1" lang="fa-IR"/>
              <a:t>  حل:</a:t>
            </a:r>
          </a:p>
          <a:p>
            <a:pPr algn="r" rtl="1">
              <a:buFont typeface="Wingdings" pitchFamily="2" charset="2"/>
              <a:buNone/>
            </a:pPr>
            <a:r>
              <a:rPr b="1" lang="fa-IR"/>
              <a:t>  1- فاصله بین میانگین تا 5/0 = </a:t>
            </a:r>
            <a:r>
              <a:rPr b="1" lang="en-US"/>
              <a:t>Z</a:t>
            </a:r>
            <a:r>
              <a:rPr b="1" lang="fa-IR"/>
              <a:t> را به دست می آوریم (ستون دوم)که برابر5/19/0 می باشد.</a:t>
            </a:r>
          </a:p>
          <a:p>
            <a:pPr algn="r" rtl="1">
              <a:buFont typeface="Wingdings" pitchFamily="2" charset="2"/>
              <a:buNone/>
            </a:pPr>
            <a:r>
              <a:rPr b="1" lang="fa-IR"/>
              <a:t>  2- فاصله بین میانگین تا 5/1- = </a:t>
            </a:r>
            <a:r>
              <a:rPr b="1" lang="en-US"/>
              <a:t>Z</a:t>
            </a:r>
            <a:r>
              <a:rPr b="1" lang="fa-IR"/>
              <a:t> را به دست می آوریم (ستون دوم)که برابر 4332/0می باشد.</a:t>
            </a:r>
          </a:p>
          <a:p>
            <a:pPr algn="r" rtl="1">
              <a:buFont typeface="Wingdings" pitchFamily="2" charset="2"/>
              <a:buNone/>
            </a:pPr>
            <a:r>
              <a:rPr b="1" lang="fa-IR"/>
              <a:t>  3- هر دو را با هم جمع می کنیم. </a:t>
            </a:r>
          </a:p>
          <a:p>
            <a:pPr algn="r" rtl="1">
              <a:buFont typeface="Wingdings" pitchFamily="2" charset="2"/>
              <a:buNone/>
            </a:pPr>
            <a:r>
              <a:rPr b="1" lang="fa-IR"/>
              <a:t>                 6247/0=4332/0+5/19/0</a:t>
            </a:r>
            <a:endParaRPr b="1" lang="en-US"/>
          </a:p>
        </p:txBody>
      </p:sp>
    </p:spTree>
  </p:cSld>
  <p:clrMapOvr>
    <a:masterClrMapping/>
  </p:clrMapOvr>
  <p:transition xmlns:p14="http://schemas.microsoft.com/office/powerpoint/2010/main" spd="med"/>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883" name=""/>
        <p:cNvGrpSpPr/>
        <p:nvPr/>
      </p:nvGrpSpPr>
      <p:grpSpPr>
        <a:xfrm>
          <a:off x="0" y="0"/>
          <a:ext cx="0" cy="0"/>
          <a:chOff x="0" y="0"/>
          <a:chExt cx="0" cy="0"/>
        </a:xfrm>
      </p:grpSpPr>
      <p:sp>
        <p:nvSpPr>
          <p:cNvPr id="1049945" name="Rectangle 2"/>
          <p:cNvSpPr>
            <a:spLocks noGrp="1" noChangeArrowheads="1"/>
          </p:cNvSpPr>
          <p:nvPr>
            <p:ph type="title"/>
          </p:nvPr>
        </p:nvSpPr>
        <p:spPr>
          <a:xfrm>
            <a:off x="457200" y="685800"/>
            <a:ext cx="8229600" cy="1139825"/>
          </a:xfrm>
        </p:spPr>
        <p:txBody>
          <a:bodyPr/>
          <a:p>
            <a:pPr rtl="1"/>
            <a:r>
              <a:rPr b="1" sz="3600" lang="fa-IR"/>
              <a:t>حالت دوم : زمانی که هر دو </a:t>
            </a:r>
            <a:r>
              <a:rPr b="1" sz="3600" lang="en-US"/>
              <a:t>Z</a:t>
            </a:r>
            <a:r>
              <a:rPr b="1" sz="3600" lang="fa-IR"/>
              <a:t> هم علامت باشند.</a:t>
            </a:r>
            <a:endParaRPr b="1" sz="3600" lang="en-US"/>
          </a:p>
        </p:txBody>
      </p:sp>
      <p:sp>
        <p:nvSpPr>
          <p:cNvPr id="1049946" name="Rectangle 3"/>
          <p:cNvSpPr>
            <a:spLocks noGrp="1" noChangeArrowheads="1"/>
          </p:cNvSpPr>
          <p:nvPr>
            <p:ph type="body" idx="1"/>
          </p:nvPr>
        </p:nvSpPr>
        <p:spPr>
          <a:xfrm>
            <a:off x="381000" y="2362200"/>
            <a:ext cx="8229600" cy="2667000"/>
          </a:xfrm>
        </p:spPr>
        <p:txBody>
          <a:bodyPr/>
          <a:p>
            <a:pPr algn="r" rtl="1">
              <a:buFont typeface="Wingdings" pitchFamily="2" charset="2"/>
              <a:buNone/>
            </a:pPr>
            <a:r>
              <a:rPr b="1" lang="fa-IR"/>
              <a:t>  در این حالت ابتدا سطح بزرگتر را به دست آورده و سطح کوچکتر را از آن کم می کنیم .</a:t>
            </a:r>
          </a:p>
          <a:p>
            <a:pPr algn="r" rtl="1">
              <a:buFont typeface="Wingdings" pitchFamily="2" charset="2"/>
              <a:buNone/>
            </a:pPr>
            <a:r>
              <a:rPr b="1" lang="fa-IR"/>
              <a:t>  مثال: مساحت سطح زیر منحنی در فاصله 65/0-= </a:t>
            </a:r>
            <a:r>
              <a:rPr b="1" lang="en-US"/>
              <a:t>Z</a:t>
            </a:r>
            <a:r>
              <a:rPr b="1" lang="fa-IR"/>
              <a:t>  و 98/0-= </a:t>
            </a:r>
            <a:r>
              <a:rPr b="1" lang="en-US"/>
              <a:t>Z</a:t>
            </a:r>
            <a:r>
              <a:rPr b="1" lang="fa-IR"/>
              <a:t> را به دست آورید.</a:t>
            </a:r>
            <a:endParaRPr b="1" lang="en-US"/>
          </a:p>
        </p:txBody>
      </p:sp>
    </p:spTree>
  </p:cSld>
  <p:clrMapOvr>
    <a:masterClrMapping/>
  </p:clrMapOvr>
  <p:transition xmlns:p14="http://schemas.microsoft.com/office/powerpoint/2010/main" spd="med"/>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886" name=""/>
        <p:cNvGrpSpPr/>
        <p:nvPr/>
      </p:nvGrpSpPr>
      <p:grpSpPr>
        <a:xfrm>
          <a:off x="0" y="0"/>
          <a:ext cx="0" cy="0"/>
          <a:chOff x="0" y="0"/>
          <a:chExt cx="0" cy="0"/>
        </a:xfrm>
      </p:grpSpPr>
      <p:sp>
        <p:nvSpPr>
          <p:cNvPr id="1049950" name="Rectangle 2"/>
          <p:cNvSpPr>
            <a:spLocks noGrp="1" noChangeArrowheads="1"/>
          </p:cNvSpPr>
          <p:nvPr>
            <p:ph type="title"/>
          </p:nvPr>
        </p:nvSpPr>
        <p:spPr>
          <a:xfrm>
            <a:off x="457200" y="1600200"/>
            <a:ext cx="8305800" cy="3962400"/>
          </a:xfrm>
        </p:spPr>
        <p:txBody>
          <a:bodyPr/>
          <a:p>
            <a:pPr algn="r" rtl="1"/>
            <a:r>
              <a:rPr b="1" sz="3200" lang="fa-IR"/>
              <a:t>حل:</a:t>
            </a:r>
            <a:br>
              <a:rPr b="1" sz="3200" lang="fa-IR"/>
            </a:br>
            <a:r>
              <a:rPr b="1" sz="3200" lang="fa-IR"/>
              <a:t> 1- ابتدا فاصله بین میانگین تا 98/0= </a:t>
            </a:r>
            <a:r>
              <a:rPr b="1" sz="3200" lang="en-US"/>
              <a:t>Z</a:t>
            </a:r>
            <a:r>
              <a:rPr b="1" sz="3200" lang="fa-IR"/>
              <a:t> را به دست </a:t>
            </a:r>
            <a:br>
              <a:rPr b="1" sz="3200" lang="fa-IR"/>
            </a:br>
            <a:r>
              <a:rPr b="1" sz="3200" lang="fa-IR"/>
              <a:t>  می آوریم (ستون دوم)که برابر 3365/0است.</a:t>
            </a:r>
            <a:br>
              <a:rPr b="1" sz="3200" lang="fa-IR"/>
            </a:br>
            <a:r>
              <a:rPr b="1" sz="3200" lang="fa-IR"/>
              <a:t/>
            </a:r>
            <a:br>
              <a:rPr b="1" sz="3200" lang="fa-IR"/>
            </a:br>
            <a:r>
              <a:rPr b="1" sz="3200" lang="fa-IR"/>
              <a:t>2- فاصله بین میانگین تا 65/0= </a:t>
            </a:r>
            <a:r>
              <a:rPr b="1" sz="3200" lang="en-US"/>
              <a:t>Z</a:t>
            </a:r>
            <a:r>
              <a:rPr b="1" sz="3200" lang="fa-IR"/>
              <a:t> را به دست می آوریم (ستون دوم) که برابر2422/0 است.</a:t>
            </a:r>
            <a:br>
              <a:rPr b="1" sz="3200" lang="fa-IR"/>
            </a:br>
            <a:r>
              <a:rPr b="1" sz="3200" lang="fa-IR"/>
              <a:t/>
            </a:r>
            <a:br>
              <a:rPr b="1" sz="3200" lang="fa-IR"/>
            </a:br>
            <a:r>
              <a:rPr b="1" sz="3200" lang="fa-IR"/>
              <a:t>3- آنها را از هم کم می کنیم 0943/0=2422/0-3365/0</a:t>
            </a:r>
            <a:endParaRPr b="1" sz="3200" lang="en-US"/>
          </a:p>
        </p:txBody>
      </p:sp>
    </p:spTree>
  </p:cSld>
  <p:clrMapOvr>
    <a:masterClrMapping/>
  </p:clrMapOvr>
  <p:transition xmlns:p14="http://schemas.microsoft.com/office/powerpoint/2010/main" spd="med"/>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889" name=""/>
        <p:cNvGrpSpPr/>
        <p:nvPr/>
      </p:nvGrpSpPr>
      <p:grpSpPr>
        <a:xfrm>
          <a:off x="0" y="0"/>
          <a:ext cx="0" cy="0"/>
          <a:chOff x="0" y="0"/>
          <a:chExt cx="0" cy="0"/>
        </a:xfrm>
      </p:grpSpPr>
      <p:sp>
        <p:nvSpPr>
          <p:cNvPr id="1049954" name="Rectangle 2"/>
          <p:cNvSpPr>
            <a:spLocks noGrp="1" noChangeArrowheads="1"/>
          </p:cNvSpPr>
          <p:nvPr>
            <p:ph type="title"/>
          </p:nvPr>
        </p:nvSpPr>
        <p:spPr>
          <a:xfrm>
            <a:off x="381000" y="609600"/>
            <a:ext cx="8229600" cy="1139825"/>
          </a:xfrm>
        </p:spPr>
        <p:txBody>
          <a:bodyPr/>
          <a:p>
            <a:pPr rtl="1"/>
            <a:r>
              <a:rPr b="1" sz="3200" lang="fa-IR"/>
              <a:t>پیدا کردن فاصله ایی که در آن نسبت معینی قرار می گیرد.</a:t>
            </a:r>
            <a:endParaRPr b="1" sz="3200" lang="en-US"/>
          </a:p>
        </p:txBody>
      </p:sp>
      <p:sp>
        <p:nvSpPr>
          <p:cNvPr id="1049955" name="Rectangle 3"/>
          <p:cNvSpPr>
            <a:spLocks noGrp="1" noChangeArrowheads="1"/>
          </p:cNvSpPr>
          <p:nvPr>
            <p:ph type="body" idx="1"/>
          </p:nvPr>
        </p:nvSpPr>
        <p:spPr>
          <a:xfrm>
            <a:off x="457200" y="2057400"/>
            <a:ext cx="8229600" cy="3352800"/>
          </a:xfrm>
        </p:spPr>
        <p:txBody>
          <a:bodyPr/>
          <a:p>
            <a:pPr algn="just" rtl="1">
              <a:buFont typeface="Wingdings" pitchFamily="2" charset="2"/>
              <a:buNone/>
            </a:pPr>
            <a:r>
              <a:rPr b="1" lang="fa-IR"/>
              <a:t>   گاهی اوقات پژوهشگر علاقمند است فاصله ای ازنمره استاندار که در آن فاصله نسبت معینی قرار می گیرد را پیدا کند به این معنی که سطحی از منحنی در دست است و پژوهشگر قصد دارد دو نقطه را که این سطح در بین آنها واقع می شود را پیدا کند در این حالت به ترتیب زیر عمل می شود.</a:t>
            </a:r>
            <a:endParaRPr b="1" lang="en-US"/>
          </a:p>
        </p:txBody>
      </p:sp>
    </p:spTree>
  </p:cSld>
  <p:clrMapOvr>
    <a:masterClrMapping/>
  </p:clrMapOvr>
  <p:transition xmlns:p14="http://schemas.microsoft.com/office/powerpoint/2010/main" spd="med"/>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892" name=""/>
        <p:cNvGrpSpPr/>
        <p:nvPr/>
      </p:nvGrpSpPr>
      <p:grpSpPr>
        <a:xfrm>
          <a:off x="0" y="0"/>
          <a:ext cx="0" cy="0"/>
          <a:chOff x="0" y="0"/>
          <a:chExt cx="0" cy="0"/>
        </a:xfrm>
      </p:grpSpPr>
      <p:sp>
        <p:nvSpPr>
          <p:cNvPr id="1049959" name="Rectangle 2"/>
          <p:cNvSpPr>
            <a:spLocks noGrp="1" noChangeArrowheads="1"/>
          </p:cNvSpPr>
          <p:nvPr>
            <p:ph type="title"/>
          </p:nvPr>
        </p:nvSpPr>
        <p:spPr>
          <a:xfrm>
            <a:off x="533400" y="1447800"/>
            <a:ext cx="7848600" cy="3352800"/>
          </a:xfrm>
        </p:spPr>
        <p:txBody>
          <a:bodyPr/>
          <a:p>
            <a:pPr algn="just" rtl="1"/>
            <a:r>
              <a:rPr b="1" sz="3200" lang="fa-IR"/>
              <a:t>1- درصد خواسته شده را به دو تقسیم می کنیم .</a:t>
            </a:r>
            <a:br>
              <a:rPr b="1" sz="3200" lang="fa-IR"/>
            </a:br>
            <a:r>
              <a:rPr b="1" sz="3200" lang="fa-IR"/>
              <a:t/>
            </a:r>
            <a:br>
              <a:rPr b="1" sz="3200" lang="fa-IR"/>
            </a:br>
            <a:r>
              <a:rPr b="1" sz="3200" lang="fa-IR"/>
              <a:t>2- در ستون دوم جدول عدد به دست آمده یا نزدیکترین عدد را پیدا کرده و </a:t>
            </a:r>
            <a:r>
              <a:rPr b="1" sz="3200" lang="en-US"/>
              <a:t>Z</a:t>
            </a:r>
            <a:r>
              <a:rPr b="1" sz="3200" lang="fa-IR"/>
              <a:t> معادل آن را می یابیم و یا اینکه دو سطح نزدیک(بالا و پایین) را پید کرده و </a:t>
            </a:r>
            <a:r>
              <a:rPr b="1" sz="3200" lang="en-US"/>
              <a:t>Z</a:t>
            </a:r>
            <a:r>
              <a:rPr b="1" sz="3200" lang="fa-IR"/>
              <a:t> آنها را جمع و بر دو تقسیم می کنیم.  </a:t>
            </a:r>
            <a:endParaRPr b="1" sz="3200" lang="en-US"/>
          </a:p>
        </p:txBody>
      </p:sp>
    </p:spTree>
  </p:cSld>
  <p:clrMapOvr>
    <a:masterClrMapping/>
  </p:clrMapOvr>
  <p:transition xmlns:p14="http://schemas.microsoft.com/office/powerpoint/2010/main" spd="med"/>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895" name=""/>
        <p:cNvGrpSpPr/>
        <p:nvPr/>
      </p:nvGrpSpPr>
      <p:grpSpPr>
        <a:xfrm>
          <a:off x="0" y="0"/>
          <a:ext cx="0" cy="0"/>
          <a:chOff x="0" y="0"/>
          <a:chExt cx="0" cy="0"/>
        </a:xfrm>
      </p:grpSpPr>
      <p:sp>
        <p:nvSpPr>
          <p:cNvPr id="1049963" name="Rectangle 2"/>
          <p:cNvSpPr>
            <a:spLocks noGrp="1" noChangeArrowheads="1"/>
          </p:cNvSpPr>
          <p:nvPr>
            <p:ph type="title"/>
          </p:nvPr>
        </p:nvSpPr>
        <p:spPr/>
        <p:txBody>
          <a:bodyPr/>
          <a:p>
            <a:pPr rtl="1"/>
            <a:r>
              <a:rPr b="1" sz="2800" lang="fa-IR"/>
              <a:t>مثال:در یک توزیع طبیعی حدود نمره نود درصد وسط را پیدا کنید؟</a:t>
            </a:r>
            <a:endParaRPr b="1" sz="2800" lang="en-US"/>
          </a:p>
        </p:txBody>
      </p:sp>
      <p:sp>
        <p:nvSpPr>
          <p:cNvPr id="1049964" name="Rectangle 3"/>
          <p:cNvSpPr>
            <a:spLocks noChangeArrowheads="1"/>
          </p:cNvSpPr>
          <p:nvPr/>
        </p:nvSpPr>
        <p:spPr bwMode="auto">
          <a:xfrm>
            <a:off x="7620000" y="1752600"/>
            <a:ext cx="762000" cy="579438"/>
          </a:xfrm>
          <a:prstGeom prst="rect"/>
          <a:noFill/>
          <a:ln w="9525">
            <a:noFill/>
            <a:miter lim="800000"/>
            <a:headEnd/>
            <a:tailEnd/>
          </a:ln>
          <a:effectLst/>
        </p:spPr>
        <p:txBody>
          <a:bodyPr anchor="ctr">
            <a:spAutoFit/>
          </a:bodyPr>
          <a:p>
            <a:r>
              <a:rPr b="1" sz="3200" lang="fa-IR"/>
              <a:t>1-</a:t>
            </a:r>
            <a:r>
              <a:rPr b="1" sz="3200" lang="en-US"/>
              <a:t> </a:t>
            </a:r>
          </a:p>
        </p:txBody>
      </p:sp>
      <p:sp>
        <p:nvSpPr>
          <p:cNvPr id="1049965" name="Rectangle 4"/>
          <p:cNvSpPr>
            <a:spLocks noChangeArrowheads="1"/>
          </p:cNvSpPr>
          <p:nvPr/>
        </p:nvSpPr>
        <p:spPr bwMode="auto">
          <a:xfrm>
            <a:off x="823913" y="2835275"/>
            <a:ext cx="7413625" cy="944563"/>
          </a:xfrm>
          <a:prstGeom prst="rect"/>
          <a:noFill/>
          <a:ln w="9525">
            <a:noFill/>
            <a:miter lim="800000"/>
            <a:headEnd/>
            <a:tailEnd/>
          </a:ln>
          <a:effectLst/>
        </p:spPr>
        <p:txBody>
          <a:bodyPr anchor="ctr" wrap="none">
            <a:spAutoFit/>
          </a:bodyPr>
          <a:p>
            <a:pPr algn="r" rtl="1">
              <a:tabLst>
                <a:tab algn="l" pos="1341438"/>
              </a:tabLst>
            </a:pPr>
            <a:r>
              <a:rPr b="1" sz="3200" lang="fa-IR"/>
              <a:t>2-</a:t>
            </a:r>
            <a:r>
              <a:rPr b="1" sz="2400" lang="fa-IR"/>
              <a:t> در ستون دوم نزدیکترین عدد به 45/0 ، 4495/0 و4505/0 است </a:t>
            </a:r>
          </a:p>
          <a:p>
            <a:pPr algn="r" rtl="1">
              <a:tabLst>
                <a:tab algn="l" pos="1341438"/>
              </a:tabLst>
            </a:pPr>
            <a:r>
              <a:rPr b="1" sz="2400" lang="fa-IR"/>
              <a:t>که </a:t>
            </a:r>
            <a:r>
              <a:rPr b="1" sz="2400" lang="en-US"/>
              <a:t>Z</a:t>
            </a:r>
            <a:r>
              <a:rPr b="1" sz="2400" lang="fa-IR"/>
              <a:t> آنها 64/1 و 65/1 می باشد.</a:t>
            </a:r>
          </a:p>
        </p:txBody>
      </p:sp>
      <p:sp>
        <p:nvSpPr>
          <p:cNvPr id="1049966" name="Rectangle 5"/>
          <p:cNvSpPr>
            <a:spLocks noChangeArrowheads="1"/>
          </p:cNvSpPr>
          <p:nvPr/>
        </p:nvSpPr>
        <p:spPr bwMode="auto">
          <a:xfrm>
            <a:off x="7696200" y="4495800"/>
            <a:ext cx="609600" cy="579438"/>
          </a:xfrm>
          <a:prstGeom prst="rect"/>
          <a:noFill/>
          <a:ln w="9525">
            <a:noFill/>
            <a:miter lim="800000"/>
            <a:headEnd/>
            <a:tailEnd/>
          </a:ln>
          <a:effectLst/>
        </p:spPr>
        <p:txBody>
          <a:bodyPr anchor="ctr">
            <a:spAutoFit/>
          </a:bodyPr>
          <a:p>
            <a:r>
              <a:rPr b="1" sz="3200" lang="fa-IR"/>
              <a:t>3-</a:t>
            </a:r>
            <a:r>
              <a:rPr lang="en-US"/>
              <a:t> </a:t>
            </a:r>
          </a:p>
        </p:txBody>
      </p:sp>
      <p:sp>
        <p:nvSpPr>
          <p:cNvPr id="1049967" name="Rectangle 6"/>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497" name="Object 7"/>
          <p:cNvGraphicFramePr>
            <a:graphicFrameLocks noChangeAspect="1"/>
          </p:cNvGraphicFramePr>
          <p:nvPr/>
        </p:nvGraphicFramePr>
        <p:xfrm>
          <a:off x="1600200" y="4343400"/>
          <a:ext cx="4191000" cy="1000125"/>
        </p:xfrm>
        <a:graphic>
          <a:graphicData uri="http://schemas.openxmlformats.org/presentationml/2006/ole">
            <mc:AlternateContent xmlns:mc="http://schemas.openxmlformats.org/markup-compatibility/2006">
              <mc:Choice xmlns:v="urn:schemas-microsoft-com:vml" Requires="v">
                <p:oleObj name="Equation" r:id="rId1" spid="_x0000_s401432" imgH="393529" imgW="1269449" progId="Equation.3">
                  <p:embed/>
                </p:oleObj>
              </mc:Choice>
              <mc:Fallback>
                <p:oleObj name="Equation" r:id="rId1" imgH="393529" imgW="1269449" progId="Equation.3">
                  <p:embed/>
                  <p:pic>
                    <p:nvPicPr>
                      <p:cNvPr id="2097323" name="Picture 7"/>
                      <p:cNvPicPr>
                        <a:picLocks noChangeAspect="1" noChangeArrowheads="1"/>
                      </p:cNvPicPr>
                      <p:nvPr/>
                    </p:nvPicPr>
                    <p:blipFill>
                      <a:blip xmlns:r="http://schemas.openxmlformats.org/officeDocument/2006/relationships" r:embed="rId2">
                        <a:lum bright="100000"/>
                      </a:blip>
                      <a:srcRect/>
                      <a:stretch>
                        <a:fillRect/>
                      </a:stretch>
                    </p:blipFill>
                    <p:spPr bwMode="auto">
                      <a:xfrm>
                        <a:off x="1600200" y="4343400"/>
                        <a:ext cx="4191000" cy="1000125"/>
                      </a:xfrm>
                      <a:prstGeom prst="rect"/>
                      <a:noFill/>
                    </p:spPr>
                  </p:pic>
                </p:oleObj>
              </mc:Fallback>
            </mc:AlternateContent>
          </a:graphicData>
        </a:graphic>
      </p:graphicFrame>
      <p:sp>
        <p:nvSpPr>
          <p:cNvPr id="1049968" name="Rectangle 8"/>
          <p:cNvSpPr>
            <a:spLocks noChangeArrowheads="1"/>
          </p:cNvSpPr>
          <p:nvPr/>
        </p:nvSpPr>
        <p:spPr bwMode="auto">
          <a:xfrm>
            <a:off x="152400" y="3200400"/>
            <a:ext cx="9144000" cy="0"/>
          </a:xfrm>
          <a:prstGeom prst="rect"/>
          <a:noFill/>
          <a:ln w="9525">
            <a:noFill/>
            <a:miter lim="800000"/>
            <a:headEnd/>
            <a:tailEnd/>
          </a:ln>
          <a:effectLst/>
        </p:spPr>
        <p:txBody>
          <a:bodyPr anchor="ctr" wrap="none">
            <a:spAutoFit/>
          </a:bodyPr>
          <a:p>
            <a:endParaRPr lang="en-US"/>
          </a:p>
        </p:txBody>
      </p:sp>
      <p:graphicFrame>
        <p:nvGraphicFramePr>
          <p:cNvPr id="4194498" name="Object 9"/>
          <p:cNvGraphicFramePr>
            <a:graphicFrameLocks noChangeAspect="1"/>
          </p:cNvGraphicFramePr>
          <p:nvPr/>
        </p:nvGraphicFramePr>
        <p:xfrm>
          <a:off x="3733800" y="1600200"/>
          <a:ext cx="1839913" cy="1066800"/>
        </p:xfrm>
        <a:graphic>
          <a:graphicData uri="http://schemas.openxmlformats.org/presentationml/2006/ole">
            <mc:AlternateContent xmlns:mc="http://schemas.openxmlformats.org/markup-compatibility/2006">
              <mc:Choice xmlns:v="urn:schemas-microsoft-com:vml" Requires="v">
                <p:oleObj name="Equation" r:id="rId3" spid="_x0000_s401433" imgH="393480" imgW="495000" progId="Equation.3">
                  <p:embed/>
                </p:oleObj>
              </mc:Choice>
              <mc:Fallback>
                <p:oleObj name="Equation" r:id="rId3" imgH="393480" imgW="495000" progId="Equation.3">
                  <p:embed/>
                  <p:pic>
                    <p:nvPicPr>
                      <p:cNvPr id="2097324" name="Picture 9"/>
                      <p:cNvPicPr>
                        <a:picLocks noChangeAspect="1" noChangeArrowheads="1"/>
                      </p:cNvPicPr>
                      <p:nvPr/>
                    </p:nvPicPr>
                    <p:blipFill>
                      <a:blip xmlns:r="http://schemas.openxmlformats.org/officeDocument/2006/relationships" r:embed="rId4">
                        <a:lum bright="100000"/>
                      </a:blip>
                      <a:srcRect/>
                      <a:stretch>
                        <a:fillRect/>
                      </a:stretch>
                    </p:blipFill>
                    <p:spPr bwMode="auto">
                      <a:xfrm>
                        <a:off x="3733800" y="1600200"/>
                        <a:ext cx="1839913" cy="106680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3" presetSubtype="16">
                                  <p:stCondLst>
                                    <p:cond delay="0"/>
                                  </p:stCondLst>
                                  <p:childTnLst>
                                    <p:set>
                                      <p:cBhvr>
                                        <p:cTn dur="1" fill="hold" id="6">
                                          <p:stCondLst>
                                            <p:cond delay="0"/>
                                          </p:stCondLst>
                                        </p:cTn>
                                        <p:tgtEl>
                                          <p:spTgt spid="1049964"/>
                                        </p:tgtEl>
                                        <p:attrNameLst>
                                          <p:attrName>style.visibility</p:attrName>
                                        </p:attrNameLst>
                                      </p:cBhvr>
                                      <p:to>
                                        <p:strVal val="visible"/>
                                      </p:to>
                                    </p:set>
                                    <p:anim calcmode="lin" valueType="num">
                                      <p:cBhvr>
                                        <p:cTn dur="1000" fill="hold" id="7"/>
                                        <p:tgtEl>
                                          <p:spTgt spid="1049964"/>
                                        </p:tgtEl>
                                        <p:attrNameLst>
                                          <p:attrName>ppt_w</p:attrName>
                                        </p:attrNameLst>
                                      </p:cBhvr>
                                      <p:tavLst>
                                        <p:tav tm="0">
                                          <p:val>
                                            <p:fltVal val="0.0"/>
                                          </p:val>
                                        </p:tav>
                                        <p:tav tm="100000">
                                          <p:val>
                                            <p:strVal val="#ppt_w"/>
                                          </p:val>
                                        </p:tav>
                                      </p:tavLst>
                                    </p:anim>
                                    <p:anim calcmode="lin" valueType="num">
                                      <p:cBhvr>
                                        <p:cTn dur="1000" fill="hold" id="8"/>
                                        <p:tgtEl>
                                          <p:spTgt spid="1049964"/>
                                        </p:tgtEl>
                                        <p:attrNameLst>
                                          <p:attrName>ppt_h</p:attrName>
                                        </p:attrNameLst>
                                      </p:cBhvr>
                                      <p:tavLst>
                                        <p:tav tm="0">
                                          <p:val>
                                            <p:fltVal val="0.0"/>
                                          </p:val>
                                        </p:tav>
                                        <p:tav tm="100000">
                                          <p:val>
                                            <p:strVal val="#ppt_h"/>
                                          </p:val>
                                        </p:tav>
                                      </p:tavLst>
                                    </p:anim>
                                  </p:childTnLst>
                                </p:cTn>
                              </p:par>
                              <p:par>
                                <p:cTn fill="hold" grpId="0" id="9" nodeType="withEffect" presetClass="entr" presetID="23" presetSubtype="16">
                                  <p:stCondLst>
                                    <p:cond delay="0"/>
                                  </p:stCondLst>
                                  <p:childTnLst>
                                    <p:set>
                                      <p:cBhvr>
                                        <p:cTn dur="1" fill="hold" id="10">
                                          <p:stCondLst>
                                            <p:cond delay="0"/>
                                          </p:stCondLst>
                                        </p:cTn>
                                        <p:tgtEl>
                                          <p:spTgt spid="1049965"/>
                                        </p:tgtEl>
                                        <p:attrNameLst>
                                          <p:attrName>style.visibility</p:attrName>
                                        </p:attrNameLst>
                                      </p:cBhvr>
                                      <p:to>
                                        <p:strVal val="visible"/>
                                      </p:to>
                                    </p:set>
                                    <p:anim calcmode="lin" valueType="num">
                                      <p:cBhvr>
                                        <p:cTn dur="1000" fill="hold" id="11"/>
                                        <p:tgtEl>
                                          <p:spTgt spid="1049965"/>
                                        </p:tgtEl>
                                        <p:attrNameLst>
                                          <p:attrName>ppt_w</p:attrName>
                                        </p:attrNameLst>
                                      </p:cBhvr>
                                      <p:tavLst>
                                        <p:tav tm="0">
                                          <p:val>
                                            <p:fltVal val="0.0"/>
                                          </p:val>
                                        </p:tav>
                                        <p:tav tm="100000">
                                          <p:val>
                                            <p:strVal val="#ppt_w"/>
                                          </p:val>
                                        </p:tav>
                                      </p:tavLst>
                                    </p:anim>
                                    <p:anim calcmode="lin" valueType="num">
                                      <p:cBhvr>
                                        <p:cTn dur="1000" fill="hold" id="12"/>
                                        <p:tgtEl>
                                          <p:spTgt spid="1049965"/>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49966"/>
                                        </p:tgtEl>
                                        <p:attrNameLst>
                                          <p:attrName>style.visibility</p:attrName>
                                        </p:attrNameLst>
                                      </p:cBhvr>
                                      <p:to>
                                        <p:strVal val="visible"/>
                                      </p:to>
                                    </p:set>
                                    <p:anim calcmode="lin" valueType="num">
                                      <p:cBhvr>
                                        <p:cTn dur="1000" fill="hold" id="15"/>
                                        <p:tgtEl>
                                          <p:spTgt spid="1049966"/>
                                        </p:tgtEl>
                                        <p:attrNameLst>
                                          <p:attrName>ppt_w</p:attrName>
                                        </p:attrNameLst>
                                      </p:cBhvr>
                                      <p:tavLst>
                                        <p:tav tm="0">
                                          <p:val>
                                            <p:fltVal val="0.0"/>
                                          </p:val>
                                        </p:tav>
                                        <p:tav tm="100000">
                                          <p:val>
                                            <p:strVal val="#ppt_w"/>
                                          </p:val>
                                        </p:tav>
                                      </p:tavLst>
                                    </p:anim>
                                    <p:anim calcmode="lin" valueType="num">
                                      <p:cBhvr>
                                        <p:cTn dur="1000" fill="hold" id="16"/>
                                        <p:tgtEl>
                                          <p:spTgt spid="1049966"/>
                                        </p:tgtEl>
                                        <p:attrNameLst>
                                          <p:attrName>ppt_h</p:attrName>
                                        </p:attrNameLst>
                                      </p:cBhvr>
                                      <p:tavLst>
                                        <p:tav tm="0">
                                          <p:val>
                                            <p:fltVal val="0.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4194497"/>
                                        </p:tgtEl>
                                        <p:attrNameLst>
                                          <p:attrName>style.visibility</p:attrName>
                                        </p:attrNameLst>
                                      </p:cBhvr>
                                      <p:to>
                                        <p:strVal val="visible"/>
                                      </p:to>
                                    </p:set>
                                    <p:anim calcmode="lin" valueType="num">
                                      <p:cBhvr>
                                        <p:cTn dur="1000" fill="hold" id="19"/>
                                        <p:tgtEl>
                                          <p:spTgt spid="4194497"/>
                                        </p:tgtEl>
                                        <p:attrNameLst>
                                          <p:attrName>ppt_w</p:attrName>
                                        </p:attrNameLst>
                                      </p:cBhvr>
                                      <p:tavLst>
                                        <p:tav tm="0">
                                          <p:val>
                                            <p:fltVal val="0.0"/>
                                          </p:val>
                                        </p:tav>
                                        <p:tav tm="100000">
                                          <p:val>
                                            <p:strVal val="#ppt_w"/>
                                          </p:val>
                                        </p:tav>
                                      </p:tavLst>
                                    </p:anim>
                                    <p:anim calcmode="lin" valueType="num">
                                      <p:cBhvr>
                                        <p:cTn dur="1000" fill="hold" id="20"/>
                                        <p:tgtEl>
                                          <p:spTgt spid="4194497"/>
                                        </p:tgtEl>
                                        <p:attrNameLst>
                                          <p:attrName>ppt_h</p:attrName>
                                        </p:attrNameLst>
                                      </p:cBhvr>
                                      <p:tavLst>
                                        <p:tav tm="0">
                                          <p:val>
                                            <p:fltVal val="0.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4194498"/>
                                        </p:tgtEl>
                                        <p:attrNameLst>
                                          <p:attrName>style.visibility</p:attrName>
                                        </p:attrNameLst>
                                      </p:cBhvr>
                                      <p:to>
                                        <p:strVal val="visible"/>
                                      </p:to>
                                    </p:set>
                                    <p:anim calcmode="lin" valueType="num">
                                      <p:cBhvr>
                                        <p:cTn dur="1000" fill="hold" id="23"/>
                                        <p:tgtEl>
                                          <p:spTgt spid="4194498"/>
                                        </p:tgtEl>
                                        <p:attrNameLst>
                                          <p:attrName>ppt_w</p:attrName>
                                        </p:attrNameLst>
                                      </p:cBhvr>
                                      <p:tavLst>
                                        <p:tav tm="0">
                                          <p:val>
                                            <p:fltVal val="0.0"/>
                                          </p:val>
                                        </p:tav>
                                        <p:tav tm="100000">
                                          <p:val>
                                            <p:strVal val="#ppt_w"/>
                                          </p:val>
                                        </p:tav>
                                      </p:tavLst>
                                    </p:anim>
                                    <p:anim calcmode="lin" valueType="num">
                                      <p:cBhvr>
                                        <p:cTn dur="1000" fill="hold" id="24"/>
                                        <p:tgtEl>
                                          <p:spTgt spid="4194498"/>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64" grpId="0"/>
      <p:bldP spid="1049965" grpId="0"/>
      <p:bldP spid="1049966"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898" name=""/>
        <p:cNvGrpSpPr/>
        <p:nvPr/>
      </p:nvGrpSpPr>
      <p:grpSpPr>
        <a:xfrm>
          <a:off x="0" y="0"/>
          <a:ext cx="0" cy="0"/>
          <a:chOff x="0" y="0"/>
          <a:chExt cx="0" cy="0"/>
        </a:xfrm>
      </p:grpSpPr>
      <p:sp>
        <p:nvSpPr>
          <p:cNvPr id="1049972" name="Rectangle 2"/>
          <p:cNvSpPr>
            <a:spLocks noGrp="1" noChangeArrowheads="1"/>
          </p:cNvSpPr>
          <p:nvPr>
            <p:ph type="title"/>
          </p:nvPr>
        </p:nvSpPr>
        <p:spPr>
          <a:xfrm>
            <a:off x="457200" y="1219200"/>
            <a:ext cx="8229600" cy="2819400"/>
          </a:xfrm>
        </p:spPr>
        <p:txBody>
          <a:bodyPr/>
          <a:p>
            <a:pPr rtl="1"/>
            <a:r>
              <a:rPr b="1" sz="4000" lang="fa-IR"/>
              <a:t>فصل هشتم</a:t>
            </a:r>
            <a:br>
              <a:rPr b="1" sz="4000" lang="fa-IR"/>
            </a:br>
            <a:r>
              <a:rPr b="1" sz="4000" lang="fa-IR"/>
              <a:t/>
            </a:r>
            <a:br>
              <a:rPr b="1" sz="4000" lang="fa-IR"/>
            </a:br>
            <a:r>
              <a:rPr b="1" sz="4000" lang="fa-IR"/>
              <a:t>همبستگی</a:t>
            </a:r>
            <a:endParaRPr b="1" sz="4000" lang="en-US"/>
          </a:p>
        </p:txBody>
      </p:sp>
    </p:spTree>
  </p:cSld>
  <p:clrMapOvr>
    <a:masterClrMapping/>
  </p:clrMapOvr>
  <p:transition xmlns:p14="http://schemas.microsoft.com/office/powerpoint/2010/main" spd="med"/>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901" name=""/>
        <p:cNvGrpSpPr/>
        <p:nvPr/>
      </p:nvGrpSpPr>
      <p:grpSpPr>
        <a:xfrm>
          <a:off x="0" y="0"/>
          <a:ext cx="0" cy="0"/>
          <a:chOff x="0" y="0"/>
          <a:chExt cx="0" cy="0"/>
        </a:xfrm>
      </p:grpSpPr>
      <p:sp>
        <p:nvSpPr>
          <p:cNvPr id="1049976" name="Rectangle 2"/>
          <p:cNvSpPr>
            <a:spLocks noGrp="1" noChangeArrowheads="1"/>
          </p:cNvSpPr>
          <p:nvPr>
            <p:ph type="title"/>
          </p:nvPr>
        </p:nvSpPr>
        <p:spPr>
          <a:xfrm>
            <a:off x="685800" y="1524000"/>
            <a:ext cx="8001000" cy="3657600"/>
          </a:xfrm>
        </p:spPr>
        <p:txBody>
          <a:bodyPr/>
          <a:p>
            <a:pPr rtl="1"/>
            <a:r>
              <a:rPr b="1" sz="3200" lang="fa-IR"/>
              <a:t>حوادث متعددی در طبیعت اتفاق می افتد که بین آنها همبستگی یا رابطه وجود دارد. منظور از رابطه بین متغیرها وجود رابطه علت معلولی نیست.</a:t>
            </a:r>
            <a:br>
              <a:rPr b="1" sz="3200" lang="fa-IR"/>
            </a:br>
            <a:r>
              <a:rPr b="1" sz="3200" lang="fa-IR"/>
              <a:t/>
            </a:r>
            <a:br>
              <a:rPr b="1" sz="3200" lang="fa-IR"/>
            </a:br>
            <a:r>
              <a:rPr b="1" sz="3200" lang="fa-IR"/>
              <a:t>نکته: همبستگی رابطه بین دو متغیر در جامعه را توصیف می کند که متغیرها را یکی را </a:t>
            </a:r>
            <a:r>
              <a:rPr b="1" sz="3200" lang="en-US"/>
              <a:t>X</a:t>
            </a:r>
            <a:r>
              <a:rPr b="1" sz="3200" lang="fa-IR"/>
              <a:t> و دیگری را </a:t>
            </a:r>
            <a:r>
              <a:rPr b="1" sz="3200" lang="en-US"/>
              <a:t>Y</a:t>
            </a:r>
            <a:r>
              <a:rPr b="1" sz="3200" lang="fa-IR"/>
              <a:t> می نامند.</a:t>
            </a:r>
            <a:endParaRPr b="1" sz="3200" lang="en-US"/>
          </a:p>
        </p:txBody>
      </p:sp>
    </p:spTree>
  </p:cSld>
  <p:clrMapOvr>
    <a:masterClrMapping/>
  </p:clrMapOvr>
  <p:transition xmlns:p14="http://schemas.microsoft.com/office/powerpoint/2010/main" spd="med"/>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904" name=""/>
        <p:cNvGrpSpPr/>
        <p:nvPr/>
      </p:nvGrpSpPr>
      <p:grpSpPr>
        <a:xfrm>
          <a:off x="0" y="0"/>
          <a:ext cx="0" cy="0"/>
          <a:chOff x="0" y="0"/>
          <a:chExt cx="0" cy="0"/>
        </a:xfrm>
      </p:grpSpPr>
      <p:sp>
        <p:nvSpPr>
          <p:cNvPr id="1049980" name="Rectangle 2"/>
          <p:cNvSpPr>
            <a:spLocks noGrp="1" noChangeArrowheads="1"/>
          </p:cNvSpPr>
          <p:nvPr>
            <p:ph type="title"/>
          </p:nvPr>
        </p:nvSpPr>
        <p:spPr>
          <a:xfrm>
            <a:off x="533400" y="1447800"/>
            <a:ext cx="8229600" cy="3352800"/>
          </a:xfrm>
        </p:spPr>
        <p:txBody>
          <a:bodyPr/>
          <a:p>
            <a:pPr rtl="1"/>
            <a:r>
              <a:rPr b="1" sz="3200" lang="fa-IR"/>
              <a:t>نکته: ضریب همبستگی با (</a:t>
            </a:r>
            <a:r>
              <a:rPr b="1" sz="3200" lang="en-US"/>
              <a:t>rxy</a:t>
            </a:r>
            <a:r>
              <a:rPr b="1" sz="3200" lang="fa-IR"/>
              <a:t>) نشان داده می شود.ضریب همبستگی هم جهت رابطه و هم شدت رابطه را بیان می کند.</a:t>
            </a:r>
            <a:br>
              <a:rPr b="1" sz="3200" lang="fa-IR"/>
            </a:br>
            <a:r>
              <a:rPr b="1" sz="3200" lang="fa-IR"/>
              <a:t/>
            </a:r>
            <a:br>
              <a:rPr b="1" sz="3200" lang="fa-IR"/>
            </a:br>
            <a:r>
              <a:rPr b="1" sz="3200" lang="fa-IR"/>
              <a:t>نکته: جهت همبستگی با علامت -+ نشان داده می شود.</a:t>
            </a:r>
            <a:br>
              <a:rPr b="1" sz="3200" lang="fa-IR"/>
            </a:br>
            <a:r>
              <a:rPr b="1" sz="3200" lang="fa-IR"/>
              <a:t>و شدت همبستگی با قدر مطلق .</a:t>
            </a:r>
            <a:br>
              <a:rPr b="1" sz="3200" lang="fa-IR"/>
            </a:br>
            <a:r>
              <a:rPr b="1" sz="3200" lang="fa-IR"/>
              <a:t/>
            </a:r>
            <a:br>
              <a:rPr b="1" sz="3200" lang="fa-IR"/>
            </a:br>
            <a:r>
              <a:rPr b="1" sz="3200" lang="fa-IR"/>
              <a:t>نکته: بالاترین ضریب همبستگی      می باشد.</a:t>
            </a:r>
            <a:endParaRPr b="1" sz="3200" lang="en-US"/>
          </a:p>
        </p:txBody>
      </p:sp>
      <p:sp>
        <p:nvSpPr>
          <p:cNvPr id="1049981" name="Rectangle 3"/>
          <p:cNvSpPr>
            <a:spLocks noChangeArrowheads="1"/>
          </p:cNvSpPr>
          <p:nvPr/>
        </p:nvSpPr>
        <p:spPr bwMode="auto">
          <a:xfrm>
            <a:off x="0" y="3192463"/>
            <a:ext cx="9144000" cy="0"/>
          </a:xfrm>
          <a:prstGeom prst="rect"/>
          <a:noFill/>
          <a:ln w="9525">
            <a:noFill/>
            <a:miter lim="800000"/>
            <a:headEnd/>
            <a:tailEnd/>
          </a:ln>
          <a:effectLst/>
        </p:spPr>
        <p:txBody>
          <a:bodyPr anchor="ctr" wrap="none">
            <a:spAutoFit/>
          </a:bodyPr>
          <a:p>
            <a:endParaRPr lang="en-US"/>
          </a:p>
        </p:txBody>
      </p:sp>
      <p:sp>
        <p:nvSpPr>
          <p:cNvPr id="1049982" name="Rectangle 4"/>
          <p:cNvSpPr>
            <a:spLocks noChangeArrowheads="1"/>
          </p:cNvSpPr>
          <p:nvPr/>
        </p:nvSpPr>
        <p:spPr bwMode="auto">
          <a:xfrm>
            <a:off x="0" y="3322638"/>
            <a:ext cx="184150" cy="366712"/>
          </a:xfrm>
          <a:prstGeom prst="rect"/>
          <a:noFill/>
          <a:ln w="9525">
            <a:noFill/>
            <a:miter lim="800000"/>
            <a:headEnd/>
            <a:tailEnd/>
          </a:ln>
          <a:effectLst/>
        </p:spPr>
        <p:txBody>
          <a:bodyPr anchor="ctr" wrap="none">
            <a:spAutoFit/>
          </a:bodyPr>
          <a:p>
            <a:pPr>
              <a:tabLst>
                <a:tab algn="l" pos="1341438"/>
              </a:tabLst>
            </a:pPr>
            <a:endParaRPr lang="en-US">
              <a:latin typeface="Arial" charset="0"/>
            </a:endParaRPr>
          </a:p>
        </p:txBody>
      </p:sp>
      <p:sp>
        <p:nvSpPr>
          <p:cNvPr id="1049983" name="Rectangle 5"/>
          <p:cNvSpPr>
            <a:spLocks noChangeArrowheads="1"/>
          </p:cNvSpPr>
          <p:nvPr/>
        </p:nvSpPr>
        <p:spPr bwMode="auto">
          <a:xfrm>
            <a:off x="0" y="3348038"/>
            <a:ext cx="9144000" cy="0"/>
          </a:xfrm>
          <a:prstGeom prst="rect"/>
          <a:noFill/>
          <a:ln w="9525">
            <a:noFill/>
            <a:miter lim="800000"/>
            <a:headEnd/>
            <a:tailEnd/>
          </a:ln>
          <a:effectLst/>
        </p:spPr>
        <p:txBody>
          <a:bodyPr anchor="ctr" wrap="none">
            <a:spAutoFit/>
          </a:bodyPr>
          <a:p>
            <a:endParaRPr lang="en-US"/>
          </a:p>
        </p:txBody>
      </p:sp>
      <p:graphicFrame>
        <p:nvGraphicFramePr>
          <p:cNvPr id="4194499" name="Object 6"/>
          <p:cNvGraphicFramePr>
            <a:graphicFrameLocks noChangeAspect="1"/>
          </p:cNvGraphicFramePr>
          <p:nvPr/>
        </p:nvGraphicFramePr>
        <p:xfrm>
          <a:off x="2819400" y="4267200"/>
          <a:ext cx="533400" cy="584200"/>
        </p:xfrm>
        <a:graphic>
          <a:graphicData uri="http://schemas.openxmlformats.org/presentationml/2006/ole">
            <mc:AlternateContent xmlns:mc="http://schemas.openxmlformats.org/markup-compatibility/2006">
              <mc:Choice xmlns:v="urn:schemas-microsoft-com:vml" Requires="v">
                <p:oleObj name="Equation" r:id="rId1" spid="_x0000_s407566" imgH="164957" imgW="203024" progId="Equation.3">
                  <p:embed/>
                </p:oleObj>
              </mc:Choice>
              <mc:Fallback>
                <p:oleObj name="Equation" r:id="rId1" imgH="164957" imgW="203024" progId="Equation.3">
                  <p:embed/>
                  <p:pic>
                    <p:nvPicPr>
                      <p:cNvPr id="2097325" name="Picture 6"/>
                      <p:cNvPicPr>
                        <a:picLocks noChangeAspect="1" noChangeArrowheads="1"/>
                      </p:cNvPicPr>
                      <p:nvPr/>
                    </p:nvPicPr>
                    <p:blipFill>
                      <a:blip xmlns:r="http://schemas.openxmlformats.org/officeDocument/2006/relationships" r:embed="rId2">
                        <a:lum bright="100000"/>
                      </a:blip>
                      <a:srcRect/>
                      <a:stretch>
                        <a:fillRect/>
                      </a:stretch>
                    </p:blipFill>
                    <p:spPr bwMode="auto">
                      <a:xfrm>
                        <a:off x="2819400" y="4267200"/>
                        <a:ext cx="533400" cy="584200"/>
                      </a:xfrm>
                      <a:prstGeom prst="rect"/>
                      <a:noFill/>
                    </p:spPr>
                  </p:pic>
                </p:oleObj>
              </mc:Fallback>
            </mc:AlternateContent>
          </a:graphicData>
        </a:graphic>
      </p:graphicFrame>
      <p:sp>
        <p:nvSpPr>
          <p:cNvPr id="1049984" name="Rectangle 7"/>
          <p:cNvSpPr>
            <a:spLocks noChangeArrowheads="1"/>
          </p:cNvSpPr>
          <p:nvPr/>
        </p:nvSpPr>
        <p:spPr bwMode="auto">
          <a:xfrm>
            <a:off x="0" y="3509963"/>
            <a:ext cx="9144000" cy="0"/>
          </a:xfrm>
          <a:prstGeom prst="rect"/>
          <a:noFill/>
          <a:ln w="9525">
            <a:noFill/>
            <a:miter lim="800000"/>
            <a:headEnd/>
            <a:tailEnd/>
          </a:ln>
          <a:effectLst/>
        </p:spPr>
        <p:txBody>
          <a:bodyPr anchor="ctr" wrap="none">
            <a:spAutoFit/>
          </a:bodyPr>
          <a:p>
            <a:endParaRPr lang="en-US"/>
          </a:p>
        </p:txBody>
      </p:sp>
    </p:spTree>
  </p:cSld>
  <p:clrMapOvr>
    <a:masterClrMapping/>
  </p:clrMapOvr>
  <p:transition xmlns:p14="http://schemas.microsoft.com/office/powerpoint/2010/main" spd="med"/>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907" name=""/>
        <p:cNvGrpSpPr/>
        <p:nvPr/>
      </p:nvGrpSpPr>
      <p:grpSpPr>
        <a:xfrm>
          <a:off x="0" y="0"/>
          <a:ext cx="0" cy="0"/>
          <a:chOff x="0" y="0"/>
          <a:chExt cx="0" cy="0"/>
        </a:xfrm>
      </p:grpSpPr>
      <p:sp>
        <p:nvSpPr>
          <p:cNvPr id="1049988" name="Rectangle 2"/>
          <p:cNvSpPr>
            <a:spLocks noGrp="1" noChangeArrowheads="1"/>
          </p:cNvSpPr>
          <p:nvPr>
            <p:ph type="title"/>
          </p:nvPr>
        </p:nvSpPr>
        <p:spPr>
          <a:xfrm>
            <a:off x="457200" y="533400"/>
            <a:ext cx="8229600" cy="1139825"/>
          </a:xfrm>
        </p:spPr>
        <p:txBody>
          <a:bodyPr/>
          <a:p>
            <a:pPr rtl="1"/>
            <a:r>
              <a:rPr b="1" sz="4000" lang="fa-IR"/>
              <a:t>نمودارهای پراکندگی</a:t>
            </a:r>
            <a:endParaRPr b="1" sz="4000" lang="en-US"/>
          </a:p>
        </p:txBody>
      </p:sp>
      <p:sp>
        <p:nvSpPr>
          <p:cNvPr id="1049989" name="Rectangle 3"/>
          <p:cNvSpPr>
            <a:spLocks noGrp="1" noChangeArrowheads="1"/>
          </p:cNvSpPr>
          <p:nvPr>
            <p:ph type="body" idx="1"/>
          </p:nvPr>
        </p:nvSpPr>
        <p:spPr>
          <a:xfrm>
            <a:off x="533400" y="2133600"/>
            <a:ext cx="8229600" cy="3276600"/>
          </a:xfrm>
        </p:spPr>
        <p:txBody>
          <a:bodyPr/>
          <a:p>
            <a:pPr algn="r" rtl="1">
              <a:lnSpc>
                <a:spcPct val="90000"/>
              </a:lnSpc>
              <a:buFont typeface="Wingdings" pitchFamily="2" charset="2"/>
              <a:buNone/>
            </a:pPr>
            <a:r>
              <a:rPr b="1" lang="fa-IR"/>
              <a:t>  یکی از روشهایی که می توان به وسیله آن همبستگی بین دو متغیر را نشان داد نمودار پراکندگی است.</a:t>
            </a:r>
          </a:p>
          <a:p>
            <a:pPr algn="r" rtl="1">
              <a:lnSpc>
                <a:spcPct val="90000"/>
              </a:lnSpc>
              <a:buFont typeface="Wingdings" pitchFamily="2" charset="2"/>
              <a:buNone/>
            </a:pPr>
            <a:endParaRPr b="1" lang="fa-IR"/>
          </a:p>
          <a:p>
            <a:pPr algn="r" rtl="1">
              <a:lnSpc>
                <a:spcPct val="90000"/>
              </a:lnSpc>
              <a:buFont typeface="Wingdings" pitchFamily="2" charset="2"/>
              <a:buNone/>
            </a:pPr>
            <a:r>
              <a:rPr b="1" lang="fa-IR"/>
              <a:t>  اشکال مختلف نمودار پراکندگی:</a:t>
            </a:r>
          </a:p>
          <a:p>
            <a:pPr algn="r" rtl="1">
              <a:lnSpc>
                <a:spcPct val="90000"/>
              </a:lnSpc>
              <a:buFont typeface="Wingdings" pitchFamily="2" charset="2"/>
              <a:buNone/>
            </a:pPr>
            <a:r>
              <a:rPr b="1" lang="fa-IR"/>
              <a:t>  الف: زمانی که با افزایش متغیر </a:t>
            </a:r>
            <a:r>
              <a:rPr b="1" lang="en-US"/>
              <a:t>X</a:t>
            </a:r>
            <a:r>
              <a:rPr b="1" lang="fa-IR"/>
              <a:t> متغیر </a:t>
            </a:r>
            <a:r>
              <a:rPr b="1" lang="en-US"/>
              <a:t>Y</a:t>
            </a:r>
            <a:r>
              <a:rPr b="1" lang="fa-IR"/>
              <a:t> هم افزایش پیدا می کند.</a:t>
            </a:r>
            <a:endParaRPr b="1" lang="en-US"/>
          </a:p>
        </p:txBody>
      </p:sp>
    </p:spTree>
  </p:cSld>
  <p:clrMapOvr>
    <a:masterClrMapping/>
  </p:clrMapOvr>
  <p:transition xmlns:p14="http://schemas.microsoft.com/office/powerpoint/2010/main" spd="med"/>
  <p:timing/>
</p:sld>
</file>

<file path=ppt/slides/slide2.xml><?xml version="1.0" encoding="UTF-8" standalone="yes"?>
<p:sld xmlns:a="http://schemas.openxmlformats.org/drawingml/2006/main" xmlns:r="http://schemas.openxmlformats.org/officeDocument/2006/relationships" xmlns:p="http://schemas.openxmlformats.org/presentationml/2006/main"><p:cSld><p:spTree><p:nvGrpSpPr><p:cNvPr id="264" name=""/><p:cNvGrpSpPr/><p:nvPr/></p:nvGrpSpPr><p:grpSpPr><a:xfrm><a:off x="0" y="0"/><a:ext cx="0" cy="0"/><a:chOff x="0" y="0"/><a:chExt cx="0" cy="0"/></a:xfrm></p:grpSpPr><p:sp><p:nvSpPr><p:cNvPr id="1048623" name="Rectangle 2"/><p:cNvSpPr><a:spLocks noGrp="1" noChangeArrowheads="1"/></p:cNvSpPr><p:nvPr><p:ph type="title"/></p:nvPr></p:nvSpPr><p:spPr><a:xfrm><a:off x="457200" y="838200"/><a:ext cx="8229600" cy="5181600"/></a:xfrm></p:spPr><p:txBody><a:bodyPr/><a:p><a:pPr algn="r" rtl="1"/><a:r><a:rPr b="1" dirty="0" sz="2800" lang="fa-IR"/><a:t>نام  درس </a:t></a:r><a:r><a:rPr b="1" dirty="0" sz="2800" lang="fa-IR" smtClean="0"/><a:t>:آمار توصیفی </a:t></a:r><a:r><a:rPr b="1" dirty="0" sz="2800" lang="fa-IR"/><a:t/></a:r><a:br><a:rPr b="1" dirty="0" sz="2800" lang="fa-IR"/></a:br><a:r><a:rPr b="1" dirty="0" sz="2800" lang="fa-IR"/><a:t/></a:r><a:br><a:rPr b="1" dirty="0" sz="2800" lang="fa-IR"/></a:br><a:r><a:rPr b="1" dirty="0" sz="2800" lang="fa-IR"/><a:t>رشته</a:t></a:r><a:r><a:rPr altLang="fa-IR" b="1" dirty="0" sz="2800" lang="en-US"/><a:t>:</a:t></a:r><a:r><a:rPr altLang="fa-IR" b="1" dirty="0" sz="2800" lang="en-US"/><a:t> </a:t></a:r><a:r><a:rPr altLang="en-US" b="1" dirty="0" sz="2800" lang="fa-IR"/><a:t>ک</a:t></a:r><a:r><a:rPr altLang="en-US" b="1" dirty="0" sz="2800" lang="fa-IR"/><a:t>ا</a:t></a:r><a:r><a:rPr b="1" dirty="0" sz="2800" lang="fa-IR" smtClean="0"/><a:t>رشناسی</a:t></a:r><a:r><a:rPr altLang="fa-IR" b="1" dirty="0" sz="2800" lang="en-US" smtClean="0"/><a:t> </a:t></a:r><a:r><a:rPr altLang="en-US" b="1" dirty="0" sz="2800" lang="fa-IR" smtClean="0"/><a:t>علوم</a:t></a:r><a:r><a:rPr altLang="fa-IR" b="1" dirty="0" sz="2800" lang="en-US" smtClean="0"/><a:t> </a:t></a:r><a:r><a:rPr altLang="en-US" b="1" dirty="0" sz="2800" lang="fa-IR" smtClean="0"/><a:t>تربیتی</a:t></a:r><a:r><a:rPr altLang="fa-IR" b="1" dirty="0" sz="2800" lang="en-US" smtClean="0"/><a:t> موسسه</a:t></a:r><a:r><a:rPr altLang="fa-IR" b="1" dirty="0" sz="2800" lang="en-US" smtClean="0"/><a:t> </a:t></a:r><a:r><a:rPr altLang="en-US" b="1" dirty="0" sz="2800" lang="fa-IR" smtClean="0"/><a:t>آموزش</a:t></a:r><a:r><a:rPr altLang="fa-IR" b="1" dirty="0" sz="2800" lang="en-US" smtClean="0"/><a:t> </a:t></a:r><a:r><a:rPr altLang="en-US" b="1" dirty="0" sz="2800" lang="fa-IR" smtClean="0"/><a:t>عالی</a:t></a:r><a:r><a:rPr altLang="fa-IR" b="1" dirty="0" sz="2800" lang="en-US" smtClean="0"/><a:t> </a:t></a:r><a:r><a:rPr b="1" dirty="0" sz="2800" lang="fa-IR" smtClean="0"/><a:t>غیرانتفاعی آرمان رضوی </a:t></a:r><a:r><a:rPr b="1" dirty="0" sz="2800" lang="fa-IR"/><a:t/></a:r><a:br><a:rPr b="1" dirty="0" sz="2800" lang="fa-IR"/></a:br><a:r><a:rPr b="1" dirty="0" sz="2800" lang="fa-IR"/><a:t>جایگاه : اصلی</a:t></a:r><a:br><a:rPr b="1" dirty="0" sz="2800" lang="fa-IR"/></a:br><a:r><a:rPr b="1" dirty="0" sz="2800" lang="fa-IR"/><a:t>تعداد واحد : 2</a:t></a:r><a:br><a:rPr b="1" dirty="0" sz="2800" lang="fa-IR"/></a:br><a:r><a:rPr b="1" dirty="0" sz="2800" lang="fa-IR"/><a:t>ارائه: </a:t></a:r><a:r><a:rPr altLang="en-US" b="1" dirty="0" sz="2800" lang="fa-IR"/><a:t>نيمسال</a:t></a:r><a:r><a:rPr altLang="fa-IR" b="1" dirty="0" sz="2800" lang="en-US"/><a:t> </a:t></a:r><a:r><a:rPr altLang="en-US" b="1" dirty="0" sz="2800" lang="fa-IR"/><a:t>اول</a:t></a:r><a:r><a:rPr altLang="fa-IR" b="1" dirty="0" sz="2800" lang="en-US"/><a:t> </a:t></a:r><a:r><a:rPr altLang="en-US" b="1" dirty="0" sz="2800" lang="fa-IR"/><a:t>1399</a:t></a:r><a:r><a:rPr altLang="fa-IR" b="1" dirty="0" sz="2800" lang="en-US"/><a:t> </a:t></a:r><a:r><a:rPr altLang="fa-IR" b="1" dirty="0" sz="2800" lang="en-US"/><a:t>_</a:t></a:r><a:r><a:rPr altLang="fa-IR" b="1" dirty="0" sz="2800" lang="en-US"/><a:t>1</a:t></a:r><a:r><a:rPr altLang="fa-IR" b="1" dirty="0" sz="2800" lang="en-US"/><a:t>4</a:t></a:r><a:r><a:rPr altLang="fa-IR" b="1" dirty="0" sz="2800" lang="en-US"/><a:t>0</a:t></a:r><a:r><a:rPr altLang="fa-IR" b="1" dirty="0" sz="2800" lang="en-US"/><a:t>0</a:t></a:r><a:r><a:rPr altLang="fa-IR" b="1" dirty="0" sz="2800" lang="en-US"/><a:t> </a:t></a:r><a:br><a:rPr b="1" dirty="0" sz="2800" lang="fa-IR"/></a:br><a:r><a:rPr b="1" dirty="0" sz="2800" lang="fa-IR"/><a:t>منبع : روشهای آماری در روانشناسی و علوم تربیتی ، تألیف علی دلاور، انتشارات پیام نور.</a:t></a:r><a:br><a:rPr b="1" dirty="0" sz="2800" lang="fa-IR"/></a:br><a:r><a:rPr b="1" dirty="0" sz="2800" lang="fa-IR"/><a:t/></a:r><a:br><a:rPr b="1" dirty="0" sz="2800" lang="fa-IR"/></a:br><a:endParaRPr b="1" dirty="0" sz="2800" lang="en-US"/></a:p></p:txBody></p:sp></p:spTree></p:cSld><p:clrMapOvr><a:masterClrMapping/></p:clrMapOvr><p:transition xmlns:p14="http://schemas.microsoft.com/office/powerpoint/2010/main" spd="med"/><p:timing/></p:sld>
</file>

<file path=ppt/slides/slide20.xml><?xml version="1.0" encoding="utf-8"?>
<p:sld xmlns:a="http://schemas.openxmlformats.org/drawingml/2006/main" xmlns:r="http://schemas.openxmlformats.org/officeDocument/2006/relationships" xmlns:p="http://schemas.openxmlformats.org/presentationml/2006/main">
  <p:cSld>
    <p:spTree>
      <p:nvGrpSpPr>
        <p:cNvPr id="323" name=""/>
        <p:cNvGrpSpPr/>
        <p:nvPr/>
      </p:nvGrpSpPr>
      <p:grpSpPr>
        <a:xfrm>
          <a:off x="0" y="0"/>
          <a:ext cx="0" cy="0"/>
          <a:chOff x="0" y="0"/>
          <a:chExt cx="0" cy="0"/>
        </a:xfrm>
      </p:grpSpPr>
      <p:sp>
        <p:nvSpPr>
          <p:cNvPr id="1048750" name="Rectangle 2"/>
          <p:cNvSpPr>
            <a:spLocks noGrp="1" noChangeArrowheads="1"/>
          </p:cNvSpPr>
          <p:nvPr>
            <p:ph type="title"/>
          </p:nvPr>
        </p:nvSpPr>
        <p:spPr>
          <a:xfrm>
            <a:off x="533400" y="609600"/>
            <a:ext cx="8229600" cy="3886200"/>
          </a:xfrm>
        </p:spPr>
        <p:txBody>
          <a:bodyPr/>
          <a:p>
            <a:pPr algn="just" rtl="1"/>
            <a:r>
              <a:rPr b="1" sz="3200" lang="fa-IR"/>
              <a:t>نمونه باید نماینده واقعی جامعه باشد. مراد از نماینده واقعی بودن اینست که بین ویژگیهای نمونه و جامعه شباهت تقریبا ً کاملی وجود داشته باشد.معرف یا نماینده واقعی بودن نمونه غالبا ً از طریق انتخاب تصادفی نمونه امکانپذیر است.</a:t>
            </a:r>
            <a:endParaRPr b="1" sz="3200" lang="en-US"/>
          </a:p>
        </p:txBody>
      </p:sp>
    </p:spTree>
  </p:cSld>
  <p:clrMapOvr>
    <a:masterClrMapping/>
  </p:clrMapOvr>
  <p:transition xmlns:p14="http://schemas.microsoft.com/office/powerpoint/2010/main" spd="med"/>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911" name=""/>
        <p:cNvGrpSpPr/>
        <p:nvPr/>
      </p:nvGrpSpPr>
      <p:grpSpPr>
        <a:xfrm>
          <a:off x="0" y="0"/>
          <a:ext cx="0" cy="0"/>
          <a:chOff x="0" y="0"/>
          <a:chExt cx="0" cy="0"/>
        </a:xfrm>
      </p:grpSpPr>
      <p:graphicFrame>
        <p:nvGraphicFramePr>
          <p:cNvPr id="4194500" name="Object 2"/>
          <p:cNvGraphicFramePr>
            <a:graphicFrameLocks noChangeAspect="1" noGrp="1"/>
          </p:cNvGraphicFramePr>
          <p:nvPr>
            <p:ph/>
          </p:nvPr>
        </p:nvGraphicFramePr>
        <p:xfrm>
          <a:off x="3505200" y="1295400"/>
          <a:ext cx="4038600" cy="4533900"/>
        </p:xfrm>
        <a:graphic>
          <a:graphicData uri="http://schemas.openxmlformats.org/presentationml/2006/ole">
            <mc:AlternateContent xmlns:mc="http://schemas.openxmlformats.org/markup-compatibility/2006">
              <mc:Choice xmlns:v="urn:schemas-microsoft-com:vml" Requires="v">
                <p:oleObj name="Chart" r:id="rId1" spid="_x0000_s411667" imgH="4533900" imgW="4038600" progId="MSGraph.Chart.8">
                  <p:embed followColorScheme="full"/>
                </p:oleObj>
              </mc:Choice>
              <mc:Fallback>
                <p:oleObj name="Chart" r:id="rId1" imgH="4533900" imgW="4038600" progId="MSGraph.Chart.8">
                  <p:embed followColorScheme="full"/>
                  <p:pic>
                    <p:nvPicPr>
                      <p:cNvPr id="2097326" name="Picture 2"/>
                      <p:cNvPicPr>
                        <a:picLocks noChangeAspect="1" noChangeArrowheads="1"/>
                      </p:cNvPicPr>
                      <p:nvPr/>
                    </p:nvPicPr>
                    <p:blipFill>
                      <a:blip xmlns:r="http://schemas.openxmlformats.org/officeDocument/2006/relationships" r:embed="rId2"/>
                      <a:srcRect/>
                      <a:stretch>
                        <a:fillRect/>
                      </a:stretch>
                    </p:blipFill>
                    <p:spPr bwMode="auto">
                      <a:xfrm>
                        <a:off x="3505200" y="1295400"/>
                        <a:ext cx="4038600" cy="4533900"/>
                      </a:xfrm>
                      <a:prstGeom prst="rect"/>
                      <a:noFill/>
                      <a:ln>
                        <a:noFill/>
                      </a:ln>
                      <a:effectLst/>
                    </p:spPr>
                  </p:pic>
                </p:oleObj>
              </mc:Fallback>
            </mc:AlternateContent>
          </a:graphicData>
        </a:graphic>
      </p:graphicFrame>
      <p:sp>
        <p:nvSpPr>
          <p:cNvPr id="1049997" name="Rectangle 3"/>
          <p:cNvSpPr>
            <a:spLocks noChangeArrowheads="1"/>
          </p:cNvSpPr>
          <p:nvPr/>
        </p:nvSpPr>
        <p:spPr bwMode="auto">
          <a:xfrm>
            <a:off x="0" y="3328988"/>
            <a:ext cx="9144000" cy="0"/>
          </a:xfrm>
          <a:prstGeom prst="rect"/>
          <a:noFill/>
          <a:ln w="9525">
            <a:noFill/>
            <a:miter lim="800000"/>
            <a:headEnd/>
            <a:tailEnd/>
          </a:ln>
          <a:effectLst/>
        </p:spPr>
        <p:txBody>
          <a:bodyPr anchor="ctr" wrap="none">
            <a:spAutoFit/>
          </a:bodyPr>
          <a:p>
            <a:endParaRPr lang="en-US"/>
          </a:p>
        </p:txBody>
      </p:sp>
      <p:graphicFrame>
        <p:nvGraphicFramePr>
          <p:cNvPr id="4194501" name="Object 4"/>
          <p:cNvGraphicFramePr>
            <a:graphicFrameLocks noChangeAspect="1"/>
          </p:cNvGraphicFramePr>
          <p:nvPr/>
        </p:nvGraphicFramePr>
        <p:xfrm>
          <a:off x="381000" y="2895600"/>
          <a:ext cx="2209800" cy="730250"/>
        </p:xfrm>
        <a:graphic>
          <a:graphicData uri="http://schemas.openxmlformats.org/presentationml/2006/ole">
            <mc:AlternateContent xmlns:mc="http://schemas.openxmlformats.org/markup-compatibility/2006">
              <mc:Choice xmlns:v="urn:schemas-microsoft-com:vml" Requires="v">
                <p:oleObj name="Equation" r:id="rId3" spid="_x0000_s411668" imgH="203024" imgW="545626" progId="Equation.3">
                  <p:embed/>
                </p:oleObj>
              </mc:Choice>
              <mc:Fallback>
                <p:oleObj name="Equation" r:id="rId3" imgH="203024" imgW="545626" progId="Equation.3">
                  <p:embed/>
                  <p:pic>
                    <p:nvPicPr>
                      <p:cNvPr id="2097327" name="Picture 4"/>
                      <p:cNvPicPr>
                        <a:picLocks noChangeAspect="1" noChangeArrowheads="1"/>
                      </p:cNvPicPr>
                      <p:nvPr/>
                    </p:nvPicPr>
                    <p:blipFill>
                      <a:blip xmlns:r="http://schemas.openxmlformats.org/officeDocument/2006/relationships" r:embed="rId4">
                        <a:lum bright="100000"/>
                      </a:blip>
                      <a:srcRect/>
                      <a:stretch>
                        <a:fillRect/>
                      </a:stretch>
                    </p:blipFill>
                    <p:spPr bwMode="auto">
                      <a:xfrm>
                        <a:off x="381000" y="2895600"/>
                        <a:ext cx="2209800" cy="730250"/>
                      </a:xfrm>
                      <a:prstGeom prst="rect"/>
                      <a:noFill/>
                    </p:spPr>
                  </p:pic>
                </p:oleObj>
              </mc:Fallback>
            </mc:AlternateContent>
          </a:graphicData>
        </a:graphic>
      </p:graphicFrame>
      <p:sp>
        <p:nvSpPr>
          <p:cNvPr id="1049998" name="Rectangle 5"/>
          <p:cNvSpPr>
            <a:spLocks noChangeArrowheads="1"/>
          </p:cNvSpPr>
          <p:nvPr/>
        </p:nvSpPr>
        <p:spPr bwMode="auto">
          <a:xfrm>
            <a:off x="0" y="3529013"/>
            <a:ext cx="9144000" cy="0"/>
          </a:xfrm>
          <a:prstGeom prst="rect"/>
          <a:noFill/>
          <a:ln w="9525">
            <a:noFill/>
            <a:miter lim="800000"/>
            <a:headEnd/>
            <a:tailEnd/>
          </a:ln>
          <a:effectLst/>
        </p:spPr>
        <p:txBody>
          <a:bodyPr anchor="ctr" wrap="none">
            <a:spAutoFit/>
          </a:bodyPr>
          <a:p>
            <a:endParaRPr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501"/>
                                        </p:tgtEl>
                                        <p:attrNameLst>
                                          <p:attrName>style.visibility</p:attrName>
                                        </p:attrNameLst>
                                      </p:cBhvr>
                                      <p:to>
                                        <p:strVal val="visible"/>
                                      </p:to>
                                    </p:set>
                                    <p:anim calcmode="lin" valueType="num">
                                      <p:cBhvr>
                                        <p:cTn dur="1000" fill="hold" id="7"/>
                                        <p:tgtEl>
                                          <p:spTgt spid="4194501"/>
                                        </p:tgtEl>
                                        <p:attrNameLst>
                                          <p:attrName>ppt_w</p:attrName>
                                        </p:attrNameLst>
                                      </p:cBhvr>
                                      <p:tavLst>
                                        <p:tav tm="0">
                                          <p:val>
                                            <p:fltVal val="0.0"/>
                                          </p:val>
                                        </p:tav>
                                        <p:tav tm="100000">
                                          <p:val>
                                            <p:strVal val="#ppt_w"/>
                                          </p:val>
                                        </p:tav>
                                      </p:tavLst>
                                    </p:anim>
                                    <p:anim calcmode="lin" valueType="num">
                                      <p:cBhvr>
                                        <p:cTn dur="1000" fill="hold" id="8"/>
                                        <p:tgtEl>
                                          <p:spTgt spid="4194501"/>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914" name=""/>
        <p:cNvGrpSpPr/>
        <p:nvPr/>
      </p:nvGrpSpPr>
      <p:grpSpPr>
        <a:xfrm>
          <a:off x="0" y="0"/>
          <a:ext cx="0" cy="0"/>
          <a:chOff x="0" y="0"/>
          <a:chExt cx="0" cy="0"/>
        </a:xfrm>
      </p:grpSpPr>
      <p:sp>
        <p:nvSpPr>
          <p:cNvPr id="1050002" name="Rectangle 2"/>
          <p:cNvSpPr>
            <a:spLocks noGrp="1" noChangeArrowheads="1"/>
          </p:cNvSpPr>
          <p:nvPr>
            <p:ph type="title"/>
          </p:nvPr>
        </p:nvSpPr>
        <p:spPr/>
        <p:txBody>
          <a:bodyPr/>
          <a:p>
            <a:pPr rtl="1"/>
            <a:r>
              <a:rPr b="1" sz="3200" lang="fa-IR"/>
              <a:t>ب: اگر با افزایش یک متغیر (</a:t>
            </a:r>
            <a:r>
              <a:rPr b="1" sz="3200" lang="en-US"/>
              <a:t>X</a:t>
            </a:r>
            <a:r>
              <a:rPr b="1" sz="3200" lang="fa-IR"/>
              <a:t>) متغیر دیگر (</a:t>
            </a:r>
            <a:r>
              <a:rPr b="1" sz="3200" lang="en-US"/>
              <a:t>Y</a:t>
            </a:r>
            <a:r>
              <a:rPr b="1" sz="3200" lang="fa-IR"/>
              <a:t>) کاهش </a:t>
            </a:r>
            <a:r>
              <a:rPr b="1" sz="4000" lang="fa-IR"/>
              <a:t>پیدا کند</a:t>
            </a:r>
            <a:r>
              <a:rPr b="1" sz="3200" lang="fa-IR"/>
              <a:t> </a:t>
            </a:r>
            <a:endParaRPr b="1" sz="3200" lang="en-US"/>
          </a:p>
        </p:txBody>
      </p:sp>
      <p:graphicFrame>
        <p:nvGraphicFramePr>
          <p:cNvPr id="4194502" name="Object 3"/>
          <p:cNvGraphicFramePr>
            <a:graphicFrameLocks noChangeAspect="1" noGrp="1"/>
          </p:cNvGraphicFramePr>
          <p:nvPr>
            <p:ph idx="1"/>
          </p:nvPr>
        </p:nvGraphicFramePr>
        <p:xfrm>
          <a:off x="3276600" y="1828800"/>
          <a:ext cx="4035425" cy="4530725"/>
        </p:xfrm>
        <a:graphic>
          <a:graphicData uri="http://schemas.openxmlformats.org/presentationml/2006/ole">
            <mc:AlternateContent xmlns:mc="http://schemas.openxmlformats.org/markup-compatibility/2006">
              <mc:Choice xmlns:v="urn:schemas-microsoft-com:vml" Requires="v">
                <p:oleObj name="Chart" r:id="rId1" spid="_x0000_s413707" imgH="4533900" imgW="4038600" progId="MSGraph.Chart.8">
                  <p:embed followColorScheme="full"/>
                </p:oleObj>
              </mc:Choice>
              <mc:Fallback>
                <p:oleObj name="Chart" r:id="rId1" imgH="4533900" imgW="4038600" progId="MSGraph.Chart.8">
                  <p:embed followColorScheme="full"/>
                  <p:pic>
                    <p:nvPicPr>
                      <p:cNvPr id="2097328" name="Picture 3"/>
                      <p:cNvPicPr>
                        <a:picLocks noChangeAspect="1" noChangeArrowheads="1"/>
                      </p:cNvPicPr>
                      <p:nvPr/>
                    </p:nvPicPr>
                    <p:blipFill>
                      <a:blip xmlns:r="http://schemas.openxmlformats.org/officeDocument/2006/relationships" r:embed="rId2"/>
                      <a:srcRect/>
                      <a:stretch>
                        <a:fillRect/>
                      </a:stretch>
                    </p:blipFill>
                    <p:spPr bwMode="auto">
                      <a:xfrm>
                        <a:off x="3276600" y="1828800"/>
                        <a:ext cx="4035425" cy="4530725"/>
                      </a:xfrm>
                      <a:prstGeom prst="rect"/>
                      <a:noFill/>
                      <a:ln>
                        <a:noFill/>
                      </a:ln>
                      <a:effectLst/>
                    </p:spPr>
                  </p:pic>
                </p:oleObj>
              </mc:Fallback>
            </mc:AlternateContent>
          </a:graphicData>
        </a:graphic>
      </p:graphicFrame>
      <p:sp>
        <p:nvSpPr>
          <p:cNvPr id="1050003" name="Rectangle 4"/>
          <p:cNvSpPr>
            <a:spLocks noChangeArrowheads="1"/>
          </p:cNvSpPr>
          <p:nvPr/>
        </p:nvSpPr>
        <p:spPr bwMode="auto">
          <a:xfrm>
            <a:off x="228600" y="3429000"/>
            <a:ext cx="2514600" cy="579438"/>
          </a:xfrm>
          <a:prstGeom prst="rect"/>
          <a:noFill/>
          <a:ln w="9525">
            <a:noFill/>
            <a:miter lim="800000"/>
            <a:headEnd/>
            <a:tailEnd/>
          </a:ln>
          <a:effectLst/>
        </p:spPr>
        <p:txBody>
          <a:bodyPr>
            <a:spAutoFit/>
          </a:bodyPr>
          <a:p>
            <a:pPr algn="r" rtl="1"/>
            <a:r>
              <a:rPr b="1" sz="3200" lang="fa-IR">
                <a:solidFill>
                  <a:schemeClr val="tx2"/>
                </a:solidFill>
                <a:effectLst>
                  <a:outerShdw algn="tl" blurRad="38100" dir="2700000" dist="38100">
                    <a:srgbClr val="000000"/>
                  </a:outerShdw>
                </a:effectLst>
              </a:rPr>
              <a:t>1- =</a:t>
            </a:r>
            <a:r>
              <a:rPr b="1" sz="3200" lang="en-US">
                <a:solidFill>
                  <a:schemeClr val="tx2"/>
                </a:solidFill>
                <a:effectLst>
                  <a:outerShdw algn="tl" blurRad="38100" dir="2700000" dist="38100">
                    <a:srgbClr val="000000"/>
                  </a:outerShdw>
                </a:effectLst>
              </a:rPr>
              <a:t>  rxy </a:t>
            </a:r>
            <a:r>
              <a:rPr b="1" sz="3200" lang="fa-IR">
                <a:solidFill>
                  <a:schemeClr val="tx2"/>
                </a:solidFill>
                <a:effectLst>
                  <a:outerShdw algn="tl" blurRad="38100" dir="2700000" dist="38100">
                    <a:srgbClr val="000000"/>
                  </a:outerShdw>
                </a:effectLst>
              </a:rPr>
              <a:t> </a:t>
            </a:r>
            <a:endParaRPr b="1" sz="3200" lang="en-US">
              <a:solidFill>
                <a:schemeClr val="tx2"/>
              </a:solidFill>
              <a:effectLst>
                <a:outerShdw algn="tl" blurRad="38100" dir="2700000" dist="38100">
                  <a:srgbClr val="000000"/>
                </a:outerShdw>
              </a:effectLst>
            </a:endParaRPr>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3" presetSubtype="16">
                                  <p:stCondLst>
                                    <p:cond delay="0"/>
                                  </p:stCondLst>
                                  <p:childTnLst>
                                    <p:set>
                                      <p:cBhvr>
                                        <p:cTn dur="1" fill="hold" id="6">
                                          <p:stCondLst>
                                            <p:cond delay="0"/>
                                          </p:stCondLst>
                                        </p:cTn>
                                        <p:tgtEl>
                                          <p:spTgt spid="1050003"/>
                                        </p:tgtEl>
                                        <p:attrNameLst>
                                          <p:attrName>style.visibility</p:attrName>
                                        </p:attrNameLst>
                                      </p:cBhvr>
                                      <p:to>
                                        <p:strVal val="visible"/>
                                      </p:to>
                                    </p:set>
                                    <p:anim calcmode="lin" valueType="num">
                                      <p:cBhvr>
                                        <p:cTn dur="500" fill="hold" id="7"/>
                                        <p:tgtEl>
                                          <p:spTgt spid="1050003"/>
                                        </p:tgtEl>
                                        <p:attrNameLst>
                                          <p:attrName>ppt_w</p:attrName>
                                        </p:attrNameLst>
                                      </p:cBhvr>
                                      <p:tavLst>
                                        <p:tav tm="0">
                                          <p:val>
                                            <p:fltVal val="0.0"/>
                                          </p:val>
                                        </p:tav>
                                        <p:tav tm="100000">
                                          <p:val>
                                            <p:strVal val="#ppt_w"/>
                                          </p:val>
                                        </p:tav>
                                      </p:tavLst>
                                    </p:anim>
                                    <p:anim calcmode="lin" valueType="num">
                                      <p:cBhvr>
                                        <p:cTn dur="500" fill="hold" id="8"/>
                                        <p:tgtEl>
                                          <p:spTgt spid="1050003"/>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03"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917" name=""/>
        <p:cNvGrpSpPr/>
        <p:nvPr/>
      </p:nvGrpSpPr>
      <p:grpSpPr>
        <a:xfrm>
          <a:off x="0" y="0"/>
          <a:ext cx="0" cy="0"/>
          <a:chOff x="0" y="0"/>
          <a:chExt cx="0" cy="0"/>
        </a:xfrm>
      </p:grpSpPr>
      <p:sp>
        <p:nvSpPr>
          <p:cNvPr id="1050007" name="Rectangle 2"/>
          <p:cNvSpPr>
            <a:spLocks noGrp="1" noChangeArrowheads="1"/>
          </p:cNvSpPr>
          <p:nvPr>
            <p:ph type="title"/>
          </p:nvPr>
        </p:nvSpPr>
        <p:spPr>
          <a:xfrm>
            <a:off x="457200" y="533400"/>
            <a:ext cx="8229600" cy="1828800"/>
          </a:xfrm>
        </p:spPr>
        <p:txBody>
          <a:bodyPr/>
          <a:p>
            <a:pPr algn="r" rtl="1"/>
            <a:r>
              <a:rPr b="1" sz="3200" lang="fa-IR"/>
              <a:t>ج: زمانی که با افزایش یک متغیر، متغیر دیگر افزایش پیدا کند ولی مقادیر افزایش یکسان نباشد رابطه مستقیم خواهد بود ولی کامل نیست.</a:t>
            </a:r>
            <a:r>
              <a:rPr b="1" sz="3200" lang="en-US"/>
              <a:t/>
            </a:r>
            <a:br>
              <a:rPr b="1" sz="3200" lang="en-US"/>
            </a:br>
            <a:r>
              <a:rPr b="1" sz="3200" lang="fa-IR"/>
              <a:t>                          مثلاً</a:t>
            </a:r>
            <a:r>
              <a:rPr b="1" sz="3200" lang="en-US"/>
              <a:t>      </a:t>
            </a:r>
            <a:r>
              <a:rPr b="1" sz="3200" lang="fa-IR"/>
              <a:t>65/0= </a:t>
            </a:r>
            <a:r>
              <a:rPr b="1" sz="3200" lang="en-US"/>
              <a:t>rxy</a:t>
            </a:r>
          </a:p>
        </p:txBody>
      </p:sp>
      <p:graphicFrame>
        <p:nvGraphicFramePr>
          <p:cNvPr id="4194503" name="Object 3"/>
          <p:cNvGraphicFramePr>
            <a:graphicFrameLocks noChangeAspect="1" noGrp="1"/>
          </p:cNvGraphicFramePr>
          <p:nvPr>
            <p:ph idx="1"/>
          </p:nvPr>
        </p:nvGraphicFramePr>
        <p:xfrm>
          <a:off x="914400" y="2863850"/>
          <a:ext cx="4035425" cy="3536950"/>
        </p:xfrm>
        <a:graphic>
          <a:graphicData uri="http://schemas.openxmlformats.org/presentationml/2006/ole">
            <mc:AlternateContent xmlns:mc="http://schemas.openxmlformats.org/markup-compatibility/2006">
              <mc:Choice xmlns:v="urn:schemas-microsoft-com:vml" Requires="v">
                <p:oleObj name="Chart" r:id="rId1" spid="_x0000_s415755" imgH="4533900" imgW="5172075" progId="MSGraph.Chart.8">
                  <p:embed followColorScheme="full"/>
                </p:oleObj>
              </mc:Choice>
              <mc:Fallback>
                <p:oleObj name="Chart" r:id="rId1" imgH="4533900" imgW="5172075" progId="MSGraph.Chart.8">
                  <p:embed followColorScheme="full"/>
                  <p:pic>
                    <p:nvPicPr>
                      <p:cNvPr id="2097329" name="Picture 3"/>
                      <p:cNvPicPr>
                        <a:picLocks noChangeAspect="1" noChangeArrowheads="1"/>
                      </p:cNvPicPr>
                      <p:nvPr/>
                    </p:nvPicPr>
                    <p:blipFill>
                      <a:blip xmlns:r="http://schemas.openxmlformats.org/officeDocument/2006/relationships" r:embed="rId2"/>
                      <a:srcRect/>
                      <a:stretch>
                        <a:fillRect/>
                      </a:stretch>
                    </p:blipFill>
                    <p:spPr bwMode="auto">
                      <a:xfrm>
                        <a:off x="914400" y="2863850"/>
                        <a:ext cx="4035425" cy="3536950"/>
                      </a:xfrm>
                      <a:prstGeom prst="rect"/>
                      <a:noFill/>
                      <a:ln>
                        <a:noFill/>
                      </a:ln>
                      <a:effectLst/>
                    </p:spPr>
                  </p:pic>
                </p:oleObj>
              </mc:Fallback>
            </mc:AlternateContent>
          </a:graphicData>
        </a:graphic>
      </p:graphicFrame>
    </p:spTree>
  </p:cSld>
  <p:clrMapOvr>
    <a:masterClrMapping/>
  </p:clrMapOvr>
  <p:transition xmlns:p14="http://schemas.microsoft.com/office/powerpoint/2010/main" spd="med"/>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920" name=""/>
        <p:cNvGrpSpPr/>
        <p:nvPr/>
      </p:nvGrpSpPr>
      <p:grpSpPr>
        <a:xfrm>
          <a:off x="0" y="0"/>
          <a:ext cx="0" cy="0"/>
          <a:chOff x="0" y="0"/>
          <a:chExt cx="0" cy="0"/>
        </a:xfrm>
      </p:grpSpPr>
      <p:sp>
        <p:nvSpPr>
          <p:cNvPr id="1050011" name="Rectangle 2"/>
          <p:cNvSpPr>
            <a:spLocks noGrp="1" noChangeArrowheads="1"/>
          </p:cNvSpPr>
          <p:nvPr>
            <p:ph type="title"/>
          </p:nvPr>
        </p:nvSpPr>
        <p:spPr/>
        <p:txBody>
          <a:bodyPr/>
          <a:p>
            <a:pPr rtl="1"/>
            <a:r>
              <a:rPr b="1" sz="3200" lang="fa-IR"/>
              <a:t>د: زمانی که با کاهش یک متغیر مقدار متغیر دیگر کاهش پیدا می کند اما مقادیر یکسان نیست. مثلا ً  65/0- = </a:t>
            </a:r>
            <a:r>
              <a:rPr b="1" sz="3200" lang="en-US"/>
              <a:t>rxy</a:t>
            </a:r>
          </a:p>
        </p:txBody>
      </p:sp>
      <p:graphicFrame>
        <p:nvGraphicFramePr>
          <p:cNvPr id="4194504" name="Object 3"/>
          <p:cNvGraphicFramePr>
            <a:graphicFrameLocks noChangeAspect="1" noGrp="1"/>
          </p:cNvGraphicFramePr>
          <p:nvPr>
            <p:ph idx="1"/>
          </p:nvPr>
        </p:nvGraphicFramePr>
        <p:xfrm>
          <a:off x="2133600" y="2006600"/>
          <a:ext cx="5181600" cy="4478338"/>
        </p:xfrm>
        <a:graphic>
          <a:graphicData uri="http://schemas.openxmlformats.org/presentationml/2006/ole">
            <mc:AlternateContent xmlns:mc="http://schemas.openxmlformats.org/markup-compatibility/2006">
              <mc:Choice xmlns:v="urn:schemas-microsoft-com:vml" Requires="v">
                <p:oleObj name="Chart" r:id="rId1" spid="_x0000_s417803" imgH="4543425" imgW="5257800" progId="MSGraph.Chart.8">
                  <p:embed followColorScheme="full"/>
                </p:oleObj>
              </mc:Choice>
              <mc:Fallback>
                <p:oleObj name="Chart" r:id="rId1" imgH="4543425" imgW="5257800" progId="MSGraph.Chart.8">
                  <p:embed followColorScheme="full"/>
                  <p:pic>
                    <p:nvPicPr>
                      <p:cNvPr id="2097330" name="Picture 3"/>
                      <p:cNvPicPr>
                        <a:picLocks noChangeAspect="1" noChangeArrowheads="1"/>
                      </p:cNvPicPr>
                      <p:nvPr/>
                    </p:nvPicPr>
                    <p:blipFill>
                      <a:blip xmlns:r="http://schemas.openxmlformats.org/officeDocument/2006/relationships" r:embed="rId2"/>
                      <a:srcRect/>
                      <a:stretch>
                        <a:fillRect/>
                      </a:stretch>
                    </p:blipFill>
                    <p:spPr bwMode="auto">
                      <a:xfrm>
                        <a:off x="2133600" y="2006600"/>
                        <a:ext cx="5181600" cy="4478338"/>
                      </a:xfrm>
                      <a:prstGeom prst="rect"/>
                      <a:noFill/>
                      <a:ln>
                        <a:noFill/>
                      </a:ln>
                      <a:effectLst/>
                    </p:spPr>
                  </p:pic>
                </p:oleObj>
              </mc:Fallback>
            </mc:AlternateContent>
          </a:graphicData>
        </a:graphic>
      </p:graphicFrame>
    </p:spTree>
  </p:cSld>
  <p:clrMapOvr>
    <a:masterClrMapping/>
  </p:clrMapOvr>
  <p:transition xmlns:p14="http://schemas.microsoft.com/office/powerpoint/2010/main" spd="med"/>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923" name=""/>
        <p:cNvGrpSpPr/>
        <p:nvPr/>
      </p:nvGrpSpPr>
      <p:grpSpPr>
        <a:xfrm>
          <a:off x="0" y="0"/>
          <a:ext cx="0" cy="0"/>
          <a:chOff x="0" y="0"/>
          <a:chExt cx="0" cy="0"/>
        </a:xfrm>
      </p:grpSpPr>
      <p:sp>
        <p:nvSpPr>
          <p:cNvPr id="1050015" name="Rectangle 2"/>
          <p:cNvSpPr>
            <a:spLocks noGrp="1" noChangeArrowheads="1"/>
          </p:cNvSpPr>
          <p:nvPr>
            <p:ph type="title"/>
          </p:nvPr>
        </p:nvSpPr>
        <p:spPr>
          <a:xfrm>
            <a:off x="457200" y="457200"/>
            <a:ext cx="8229600" cy="1139825"/>
          </a:xfrm>
        </p:spPr>
        <p:txBody>
          <a:bodyPr/>
          <a:p>
            <a:pPr rtl="1"/>
            <a:r>
              <a:rPr b="1" sz="3200" lang="fa-IR"/>
              <a:t>ه: زمانی که رابطه ای بین متغیرها وجود نداشته باشد</a:t>
            </a:r>
            <a:r>
              <a:rPr b="1" sz="3200" lang="en-US"/>
              <a:t/>
            </a:r>
            <a:br>
              <a:rPr b="1" sz="3200" lang="en-US"/>
            </a:br>
            <a:r>
              <a:rPr b="1" sz="3200" lang="fa-IR"/>
              <a:t> 0= </a:t>
            </a:r>
            <a:r>
              <a:rPr b="1" sz="3200" lang="en-US"/>
              <a:t>rxy</a:t>
            </a:r>
          </a:p>
        </p:txBody>
      </p:sp>
      <p:graphicFrame>
        <p:nvGraphicFramePr>
          <p:cNvPr id="4194505" name="Object 3"/>
          <p:cNvGraphicFramePr>
            <a:graphicFrameLocks noChangeAspect="1" noGrp="1"/>
          </p:cNvGraphicFramePr>
          <p:nvPr>
            <p:ph idx="1"/>
          </p:nvPr>
        </p:nvGraphicFramePr>
        <p:xfrm>
          <a:off x="2590800" y="2408238"/>
          <a:ext cx="4035425" cy="3382962"/>
        </p:xfrm>
        <a:graphic>
          <a:graphicData uri="http://schemas.openxmlformats.org/presentationml/2006/ole">
            <mc:AlternateContent xmlns:mc="http://schemas.openxmlformats.org/markup-compatibility/2006">
              <mc:Choice xmlns:v="urn:schemas-microsoft-com:vml" Requires="v">
                <p:oleObj name="Chart" r:id="rId1" spid="_x0000_s419851" imgH="4543425" imgW="5419725" progId="MSGraph.Chart.8">
                  <p:embed followColorScheme="full"/>
                </p:oleObj>
              </mc:Choice>
              <mc:Fallback>
                <p:oleObj name="Chart" r:id="rId1" imgH="4543425" imgW="5419725" progId="MSGraph.Chart.8">
                  <p:embed followColorScheme="full"/>
                  <p:pic>
                    <p:nvPicPr>
                      <p:cNvPr id="2097331" name="Picture 3"/>
                      <p:cNvPicPr>
                        <a:picLocks noChangeAspect="1" noChangeArrowheads="1"/>
                      </p:cNvPicPr>
                      <p:nvPr/>
                    </p:nvPicPr>
                    <p:blipFill>
                      <a:blip xmlns:r="http://schemas.openxmlformats.org/officeDocument/2006/relationships" r:embed="rId2"/>
                      <a:srcRect/>
                      <a:stretch>
                        <a:fillRect/>
                      </a:stretch>
                    </p:blipFill>
                    <p:spPr bwMode="auto">
                      <a:xfrm>
                        <a:off x="2590800" y="2408238"/>
                        <a:ext cx="4035425" cy="3382962"/>
                      </a:xfrm>
                      <a:prstGeom prst="rect"/>
                      <a:noFill/>
                      <a:ln>
                        <a:noFill/>
                      </a:ln>
                      <a:effectLst/>
                    </p:spPr>
                  </p:pic>
                </p:oleObj>
              </mc:Fallback>
            </mc:AlternateContent>
          </a:graphicData>
        </a:graphic>
      </p:graphicFrame>
    </p:spTree>
  </p:cSld>
  <p:clrMapOvr>
    <a:masterClrMapping/>
  </p:clrMapOvr>
  <p:transition xmlns:p14="http://schemas.microsoft.com/office/powerpoint/2010/main" spd="med"/>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926" name=""/>
        <p:cNvGrpSpPr/>
        <p:nvPr/>
      </p:nvGrpSpPr>
      <p:grpSpPr>
        <a:xfrm>
          <a:off x="0" y="0"/>
          <a:ext cx="0" cy="0"/>
          <a:chOff x="0" y="0"/>
          <a:chExt cx="0" cy="0"/>
        </a:xfrm>
      </p:grpSpPr>
      <p:sp>
        <p:nvSpPr>
          <p:cNvPr id="1050019" name="Rectangle 2"/>
          <p:cNvSpPr>
            <a:spLocks noGrp="1" noChangeArrowheads="1"/>
          </p:cNvSpPr>
          <p:nvPr>
            <p:ph type="title"/>
          </p:nvPr>
        </p:nvSpPr>
        <p:spPr/>
        <p:txBody>
          <a:bodyPr/>
          <a:p>
            <a:pPr rtl="1"/>
            <a:r>
              <a:rPr b="1" sz="3200" lang="fa-IR"/>
              <a:t>در برخی از مواقع رابطه بین متغیرها به صورت خطی نیست بلکه شبیه منحنی است.</a:t>
            </a:r>
            <a:endParaRPr b="1" sz="3200" lang="en-US"/>
          </a:p>
        </p:txBody>
      </p:sp>
      <p:grpSp>
        <p:nvGrpSpPr>
          <p:cNvPr id="927" name="Group 3"/>
          <p:cNvGrpSpPr/>
          <p:nvPr/>
        </p:nvGrpSpPr>
        <p:grpSpPr bwMode="auto">
          <a:xfrm>
            <a:off x="1143000" y="2209800"/>
            <a:ext cx="7315200" cy="2819400"/>
            <a:chOff x="720" y="1392"/>
            <a:chExt cx="4608" cy="1776"/>
          </a:xfrm>
        </p:grpSpPr>
        <p:sp>
          <p:nvSpPr>
            <p:cNvPr id="1050020" name="Line 4"/>
            <p:cNvSpPr>
              <a:spLocks noChangeShapeType="1"/>
            </p:cNvSpPr>
            <p:nvPr/>
          </p:nvSpPr>
          <p:spPr bwMode="auto">
            <a:xfrm>
              <a:off x="720" y="1392"/>
              <a:ext cx="0" cy="1776"/>
            </a:xfrm>
            <a:prstGeom prst="line"/>
            <a:noFill/>
            <a:ln w="9525">
              <a:solidFill>
                <a:schemeClr val="tx1"/>
              </a:solidFill>
              <a:round/>
              <a:headEnd/>
              <a:tailEnd/>
            </a:ln>
            <a:effectLst/>
          </p:spPr>
          <p:txBody>
            <a:bodyPr/>
            <a:p>
              <a:endParaRPr lang="en-US"/>
            </a:p>
          </p:txBody>
        </p:sp>
        <p:sp>
          <p:nvSpPr>
            <p:cNvPr id="1050021" name="Line 5"/>
            <p:cNvSpPr>
              <a:spLocks noChangeShapeType="1"/>
            </p:cNvSpPr>
            <p:nvPr/>
          </p:nvSpPr>
          <p:spPr bwMode="auto">
            <a:xfrm>
              <a:off x="720" y="3168"/>
              <a:ext cx="1728" cy="0"/>
            </a:xfrm>
            <a:prstGeom prst="line"/>
            <a:noFill/>
            <a:ln w="9525">
              <a:solidFill>
                <a:schemeClr val="tx1"/>
              </a:solidFill>
              <a:round/>
              <a:headEnd/>
              <a:tailEnd/>
            </a:ln>
            <a:effectLst/>
          </p:spPr>
          <p:txBody>
            <a:bodyPr/>
            <a:p>
              <a:endParaRPr lang="en-US"/>
            </a:p>
          </p:txBody>
        </p:sp>
        <p:sp>
          <p:nvSpPr>
            <p:cNvPr id="1050022" name="Line 6"/>
            <p:cNvSpPr>
              <a:spLocks noChangeShapeType="1"/>
            </p:cNvSpPr>
            <p:nvPr/>
          </p:nvSpPr>
          <p:spPr bwMode="auto">
            <a:xfrm>
              <a:off x="3504" y="1440"/>
              <a:ext cx="0" cy="1680"/>
            </a:xfrm>
            <a:prstGeom prst="line"/>
            <a:noFill/>
            <a:ln w="9525">
              <a:solidFill>
                <a:schemeClr val="tx1"/>
              </a:solidFill>
              <a:round/>
              <a:headEnd/>
              <a:tailEnd/>
            </a:ln>
            <a:effectLst/>
          </p:spPr>
          <p:txBody>
            <a:bodyPr/>
            <a:p>
              <a:endParaRPr lang="en-US"/>
            </a:p>
          </p:txBody>
        </p:sp>
        <p:sp>
          <p:nvSpPr>
            <p:cNvPr id="1050023" name="Line 7"/>
            <p:cNvSpPr>
              <a:spLocks noChangeShapeType="1"/>
            </p:cNvSpPr>
            <p:nvPr/>
          </p:nvSpPr>
          <p:spPr bwMode="auto">
            <a:xfrm>
              <a:off x="3504" y="3120"/>
              <a:ext cx="1776" cy="0"/>
            </a:xfrm>
            <a:prstGeom prst="line"/>
            <a:noFill/>
            <a:ln w="9525">
              <a:solidFill>
                <a:schemeClr val="tx1"/>
              </a:solidFill>
              <a:round/>
              <a:headEnd/>
              <a:tailEnd/>
            </a:ln>
            <a:effectLst/>
          </p:spPr>
          <p:txBody>
            <a:bodyPr/>
            <a:p>
              <a:endParaRPr lang="en-US"/>
            </a:p>
          </p:txBody>
        </p:sp>
        <p:sp>
          <p:nvSpPr>
            <p:cNvPr id="1050024" name="Oval 8"/>
            <p:cNvSpPr>
              <a:spLocks noChangeArrowheads="1"/>
            </p:cNvSpPr>
            <p:nvPr/>
          </p:nvSpPr>
          <p:spPr bwMode="auto">
            <a:xfrm>
              <a:off x="816" y="2976"/>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25" name="Oval 9"/>
            <p:cNvSpPr>
              <a:spLocks noChangeArrowheads="1"/>
            </p:cNvSpPr>
            <p:nvPr/>
          </p:nvSpPr>
          <p:spPr bwMode="auto">
            <a:xfrm>
              <a:off x="1536" y="2880"/>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26" name="Oval 10"/>
            <p:cNvSpPr>
              <a:spLocks noChangeArrowheads="1"/>
            </p:cNvSpPr>
            <p:nvPr/>
          </p:nvSpPr>
          <p:spPr bwMode="auto">
            <a:xfrm>
              <a:off x="1200" y="3024"/>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27" name="Oval 11"/>
            <p:cNvSpPr>
              <a:spLocks noChangeArrowheads="1"/>
            </p:cNvSpPr>
            <p:nvPr/>
          </p:nvSpPr>
          <p:spPr bwMode="auto">
            <a:xfrm>
              <a:off x="1872" y="2832"/>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28" name="Oval 12"/>
            <p:cNvSpPr>
              <a:spLocks noChangeArrowheads="1"/>
            </p:cNvSpPr>
            <p:nvPr/>
          </p:nvSpPr>
          <p:spPr bwMode="auto">
            <a:xfrm>
              <a:off x="1056" y="2976"/>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29" name="Oval 13"/>
            <p:cNvSpPr>
              <a:spLocks noChangeArrowheads="1"/>
            </p:cNvSpPr>
            <p:nvPr/>
          </p:nvSpPr>
          <p:spPr bwMode="auto">
            <a:xfrm>
              <a:off x="1536" y="2976"/>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30" name="Oval 14"/>
            <p:cNvSpPr>
              <a:spLocks noChangeArrowheads="1"/>
            </p:cNvSpPr>
            <p:nvPr/>
          </p:nvSpPr>
          <p:spPr bwMode="auto">
            <a:xfrm>
              <a:off x="1680" y="2784"/>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31" name="Oval 15"/>
            <p:cNvSpPr>
              <a:spLocks noChangeArrowheads="1"/>
            </p:cNvSpPr>
            <p:nvPr/>
          </p:nvSpPr>
          <p:spPr bwMode="auto">
            <a:xfrm>
              <a:off x="2208" y="2448"/>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32" name="Oval 16"/>
            <p:cNvSpPr>
              <a:spLocks noChangeArrowheads="1"/>
            </p:cNvSpPr>
            <p:nvPr/>
          </p:nvSpPr>
          <p:spPr bwMode="auto">
            <a:xfrm flipH="1" flipV="1">
              <a:off x="2112" y="2496"/>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33" name="Oval 17"/>
            <p:cNvSpPr>
              <a:spLocks noChangeArrowheads="1"/>
            </p:cNvSpPr>
            <p:nvPr/>
          </p:nvSpPr>
          <p:spPr bwMode="auto">
            <a:xfrm>
              <a:off x="2256" y="2208"/>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34" name="Oval 18"/>
            <p:cNvSpPr>
              <a:spLocks noChangeArrowheads="1"/>
            </p:cNvSpPr>
            <p:nvPr/>
          </p:nvSpPr>
          <p:spPr bwMode="auto">
            <a:xfrm>
              <a:off x="1392" y="2976"/>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35" name="Oval 19"/>
            <p:cNvSpPr>
              <a:spLocks noChangeArrowheads="1"/>
            </p:cNvSpPr>
            <p:nvPr/>
          </p:nvSpPr>
          <p:spPr bwMode="auto">
            <a:xfrm>
              <a:off x="3840" y="1536"/>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36" name="Oval 20"/>
            <p:cNvSpPr>
              <a:spLocks noChangeArrowheads="1"/>
            </p:cNvSpPr>
            <p:nvPr/>
          </p:nvSpPr>
          <p:spPr bwMode="auto">
            <a:xfrm>
              <a:off x="3840" y="1680"/>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37" name="Oval 21"/>
            <p:cNvSpPr>
              <a:spLocks noChangeArrowheads="1"/>
            </p:cNvSpPr>
            <p:nvPr/>
          </p:nvSpPr>
          <p:spPr bwMode="auto">
            <a:xfrm>
              <a:off x="3840" y="1920"/>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38" name="Oval 22"/>
            <p:cNvSpPr>
              <a:spLocks noChangeArrowheads="1"/>
            </p:cNvSpPr>
            <p:nvPr/>
          </p:nvSpPr>
          <p:spPr bwMode="auto">
            <a:xfrm>
              <a:off x="3984" y="1824"/>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39" name="Oval 23"/>
            <p:cNvSpPr>
              <a:spLocks noChangeArrowheads="1"/>
            </p:cNvSpPr>
            <p:nvPr/>
          </p:nvSpPr>
          <p:spPr bwMode="auto">
            <a:xfrm>
              <a:off x="3936" y="2112"/>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40" name="Oval 24"/>
            <p:cNvSpPr>
              <a:spLocks noChangeArrowheads="1"/>
            </p:cNvSpPr>
            <p:nvPr/>
          </p:nvSpPr>
          <p:spPr bwMode="auto">
            <a:xfrm>
              <a:off x="4032" y="2352"/>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41" name="Oval 25"/>
            <p:cNvSpPr>
              <a:spLocks noChangeArrowheads="1"/>
            </p:cNvSpPr>
            <p:nvPr/>
          </p:nvSpPr>
          <p:spPr bwMode="auto">
            <a:xfrm>
              <a:off x="4128" y="2208"/>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42" name="Oval 26"/>
            <p:cNvSpPr>
              <a:spLocks noChangeArrowheads="1"/>
            </p:cNvSpPr>
            <p:nvPr/>
          </p:nvSpPr>
          <p:spPr bwMode="auto">
            <a:xfrm>
              <a:off x="4128" y="2544"/>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43" name="Oval 27"/>
            <p:cNvSpPr>
              <a:spLocks noChangeArrowheads="1"/>
            </p:cNvSpPr>
            <p:nvPr/>
          </p:nvSpPr>
          <p:spPr bwMode="auto">
            <a:xfrm>
              <a:off x="4416" y="2544"/>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44" name="Oval 28"/>
            <p:cNvSpPr>
              <a:spLocks noChangeArrowheads="1"/>
            </p:cNvSpPr>
            <p:nvPr/>
          </p:nvSpPr>
          <p:spPr bwMode="auto">
            <a:xfrm>
              <a:off x="4272" y="2688"/>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45" name="Oval 29"/>
            <p:cNvSpPr>
              <a:spLocks noChangeArrowheads="1"/>
            </p:cNvSpPr>
            <p:nvPr/>
          </p:nvSpPr>
          <p:spPr bwMode="auto">
            <a:xfrm>
              <a:off x="4368" y="2736"/>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46" name="Oval 30"/>
            <p:cNvSpPr>
              <a:spLocks noChangeArrowheads="1"/>
            </p:cNvSpPr>
            <p:nvPr/>
          </p:nvSpPr>
          <p:spPr bwMode="auto">
            <a:xfrm>
              <a:off x="4800" y="2736"/>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47" name="Oval 31"/>
            <p:cNvSpPr>
              <a:spLocks noChangeArrowheads="1"/>
            </p:cNvSpPr>
            <p:nvPr/>
          </p:nvSpPr>
          <p:spPr bwMode="auto">
            <a:xfrm>
              <a:off x="4656" y="2880"/>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48" name="Oval 32"/>
            <p:cNvSpPr>
              <a:spLocks noChangeArrowheads="1"/>
            </p:cNvSpPr>
            <p:nvPr/>
          </p:nvSpPr>
          <p:spPr bwMode="auto">
            <a:xfrm>
              <a:off x="4944" y="2880"/>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49" name="Oval 33"/>
            <p:cNvSpPr>
              <a:spLocks noChangeArrowheads="1"/>
            </p:cNvSpPr>
            <p:nvPr/>
          </p:nvSpPr>
          <p:spPr bwMode="auto">
            <a:xfrm>
              <a:off x="5088" y="2880"/>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50" name="Oval 34"/>
            <p:cNvSpPr>
              <a:spLocks noChangeArrowheads="1"/>
            </p:cNvSpPr>
            <p:nvPr/>
          </p:nvSpPr>
          <p:spPr bwMode="auto">
            <a:xfrm>
              <a:off x="5232" y="2832"/>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51" name="Oval 35"/>
            <p:cNvSpPr>
              <a:spLocks noChangeArrowheads="1"/>
            </p:cNvSpPr>
            <p:nvPr/>
          </p:nvSpPr>
          <p:spPr bwMode="auto">
            <a:xfrm>
              <a:off x="5280" y="3120"/>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52" name="Oval 36"/>
            <p:cNvSpPr>
              <a:spLocks noChangeArrowheads="1"/>
            </p:cNvSpPr>
            <p:nvPr/>
          </p:nvSpPr>
          <p:spPr bwMode="auto">
            <a:xfrm>
              <a:off x="4560" y="2832"/>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53" name="Oval 37"/>
            <p:cNvSpPr>
              <a:spLocks noChangeArrowheads="1"/>
            </p:cNvSpPr>
            <p:nvPr/>
          </p:nvSpPr>
          <p:spPr bwMode="auto">
            <a:xfrm>
              <a:off x="2304" y="2064"/>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54" name="Oval 38"/>
            <p:cNvSpPr>
              <a:spLocks noChangeArrowheads="1"/>
            </p:cNvSpPr>
            <p:nvPr/>
          </p:nvSpPr>
          <p:spPr bwMode="auto">
            <a:xfrm>
              <a:off x="2112" y="2592"/>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55" name="Oval 39"/>
            <p:cNvSpPr>
              <a:spLocks noChangeArrowheads="1"/>
            </p:cNvSpPr>
            <p:nvPr/>
          </p:nvSpPr>
          <p:spPr bwMode="auto">
            <a:xfrm>
              <a:off x="1728" y="2880"/>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56" name="Oval 40"/>
            <p:cNvSpPr>
              <a:spLocks noChangeArrowheads="1"/>
            </p:cNvSpPr>
            <p:nvPr/>
          </p:nvSpPr>
          <p:spPr bwMode="auto">
            <a:xfrm>
              <a:off x="1872" y="2736"/>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57" name="Oval 41"/>
            <p:cNvSpPr>
              <a:spLocks noChangeArrowheads="1"/>
            </p:cNvSpPr>
            <p:nvPr/>
          </p:nvSpPr>
          <p:spPr bwMode="auto">
            <a:xfrm>
              <a:off x="2016" y="2640"/>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58" name="Oval 42"/>
            <p:cNvSpPr>
              <a:spLocks noChangeArrowheads="1"/>
            </p:cNvSpPr>
            <p:nvPr/>
          </p:nvSpPr>
          <p:spPr bwMode="auto">
            <a:xfrm>
              <a:off x="2400" y="1872"/>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59" name="Oval 43"/>
            <p:cNvSpPr>
              <a:spLocks noChangeArrowheads="1"/>
            </p:cNvSpPr>
            <p:nvPr/>
          </p:nvSpPr>
          <p:spPr bwMode="auto">
            <a:xfrm>
              <a:off x="2352" y="1632"/>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60" name="Oval 44"/>
            <p:cNvSpPr>
              <a:spLocks noChangeArrowheads="1"/>
            </p:cNvSpPr>
            <p:nvPr/>
          </p:nvSpPr>
          <p:spPr bwMode="auto">
            <a:xfrm>
              <a:off x="2304" y="1872"/>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61" name="Oval 45"/>
            <p:cNvSpPr>
              <a:spLocks noChangeArrowheads="1"/>
            </p:cNvSpPr>
            <p:nvPr/>
          </p:nvSpPr>
          <p:spPr bwMode="auto">
            <a:xfrm>
              <a:off x="5184" y="2832"/>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62" name="Oval 46"/>
            <p:cNvSpPr>
              <a:spLocks noChangeArrowheads="1"/>
            </p:cNvSpPr>
            <p:nvPr/>
          </p:nvSpPr>
          <p:spPr bwMode="auto">
            <a:xfrm>
              <a:off x="2304" y="2352"/>
              <a:ext cx="48" cy="48"/>
            </a:xfrm>
            <a:prstGeom prst="ellipse"/>
            <a:solidFill>
              <a:schemeClr val="tx1"/>
            </a:solidFill>
            <a:ln w="9525">
              <a:solidFill>
                <a:schemeClr val="tx1"/>
              </a:solidFill>
              <a:round/>
              <a:headEnd/>
              <a:tailEnd/>
            </a:ln>
            <a:effectLst/>
          </p:spPr>
          <p:txBody>
            <a:bodyPr anchor="ctr" wrap="none"/>
            <a:p>
              <a:endParaRPr lang="en-US"/>
            </a:p>
          </p:txBody>
        </p:sp>
        <p:sp>
          <p:nvSpPr>
            <p:cNvPr id="1050063" name="Oval 47"/>
            <p:cNvSpPr>
              <a:spLocks noChangeArrowheads="1"/>
            </p:cNvSpPr>
            <p:nvPr/>
          </p:nvSpPr>
          <p:spPr bwMode="auto">
            <a:xfrm>
              <a:off x="2400" y="2160"/>
              <a:ext cx="48" cy="48"/>
            </a:xfrm>
            <a:prstGeom prst="ellipse"/>
            <a:solidFill>
              <a:schemeClr val="tx1"/>
            </a:solidFill>
            <a:ln w="9525">
              <a:solidFill>
                <a:schemeClr val="tx1"/>
              </a:solidFill>
              <a:round/>
              <a:headEnd/>
              <a:tailEnd/>
            </a:ln>
            <a:effectLst/>
          </p:spPr>
          <p:txBody>
            <a:bodyPr anchor="ctr" wrap="none"/>
            <a:p>
              <a:endParaRPr lang="en-US"/>
            </a:p>
          </p:txBody>
        </p:sp>
      </p:gr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927"/>
                                        </p:tgtEl>
                                        <p:attrNameLst>
                                          <p:attrName>style.visibility</p:attrName>
                                        </p:attrNameLst>
                                      </p:cBhvr>
                                      <p:to>
                                        <p:strVal val="visible"/>
                                      </p:to>
                                    </p:set>
                                    <p:anim calcmode="lin" valueType="num">
                                      <p:cBhvr>
                                        <p:cTn dur="1000" fill="hold" id="7"/>
                                        <p:tgtEl>
                                          <p:spTgt spid="927"/>
                                        </p:tgtEl>
                                        <p:attrNameLst>
                                          <p:attrName>ppt_w</p:attrName>
                                        </p:attrNameLst>
                                      </p:cBhvr>
                                      <p:tavLst>
                                        <p:tav tm="0">
                                          <p:val>
                                            <p:fltVal val="0.0"/>
                                          </p:val>
                                        </p:tav>
                                        <p:tav tm="100000">
                                          <p:val>
                                            <p:strVal val="#ppt_w"/>
                                          </p:val>
                                        </p:tav>
                                      </p:tavLst>
                                    </p:anim>
                                    <p:anim calcmode="lin" valueType="num">
                                      <p:cBhvr>
                                        <p:cTn dur="1000" fill="hold" id="8"/>
                                        <p:tgtEl>
                                          <p:spTgt spid="927"/>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930" name=""/>
        <p:cNvGrpSpPr/>
        <p:nvPr/>
      </p:nvGrpSpPr>
      <p:grpSpPr>
        <a:xfrm>
          <a:off x="0" y="0"/>
          <a:ext cx="0" cy="0"/>
          <a:chOff x="0" y="0"/>
          <a:chExt cx="0" cy="0"/>
        </a:xfrm>
      </p:grpSpPr>
      <p:sp>
        <p:nvSpPr>
          <p:cNvPr id="1050067" name="Rectangle 2"/>
          <p:cNvSpPr>
            <a:spLocks noGrp="1" noChangeArrowheads="1"/>
          </p:cNvSpPr>
          <p:nvPr>
            <p:ph type="title"/>
          </p:nvPr>
        </p:nvSpPr>
        <p:spPr>
          <a:xfrm>
            <a:off x="457200" y="457200"/>
            <a:ext cx="8229600" cy="1139825"/>
          </a:xfrm>
        </p:spPr>
        <p:txBody>
          <a:bodyPr/>
          <a:p>
            <a:pPr rtl="1"/>
            <a:r>
              <a:rPr b="1" sz="4000" lang="fa-IR"/>
              <a:t>محاسبه ضریب همبستگی</a:t>
            </a:r>
            <a:endParaRPr b="1" sz="4000" lang="en-US"/>
          </a:p>
        </p:txBody>
      </p:sp>
      <p:sp>
        <p:nvSpPr>
          <p:cNvPr id="1050068" name="Rectangle 3"/>
          <p:cNvSpPr>
            <a:spLocks noGrp="1" noChangeArrowheads="1"/>
          </p:cNvSpPr>
          <p:nvPr>
            <p:ph type="body" idx="1"/>
          </p:nvPr>
        </p:nvSpPr>
        <p:spPr>
          <a:xfrm>
            <a:off x="457200" y="1905000"/>
            <a:ext cx="8229600" cy="4038600"/>
          </a:xfrm>
        </p:spPr>
        <p:txBody>
          <a:bodyPr/>
          <a:p>
            <a:pPr algn="just" rtl="1">
              <a:buFont typeface="Wingdings" pitchFamily="2" charset="2"/>
              <a:buNone/>
            </a:pPr>
            <a:r>
              <a:rPr b="1" lang="en-US"/>
              <a:t>  </a:t>
            </a:r>
            <a:r>
              <a:rPr b="1" lang="fa-IR"/>
              <a:t>برای محاسبه ضریب همبستگی شاخصهای متعددی تدوین شده است. معروفترین و در عین حال پر مصرفترین آنها زمانی به کار برده می شود که متغیرهای مورد مطالعه با استفاده از مقیاس فاصله ای یا نسبی اندازه گیری شده باشند. این روش توسط کارل پیرسون تهیه و تنظیم گردیده است و ضریب همبستگی گشتاوری پیرسون نامیده</a:t>
            </a:r>
            <a:endParaRPr b="1" lang="en-US"/>
          </a:p>
          <a:p>
            <a:pPr algn="just" rtl="1">
              <a:buFont typeface="Wingdings" pitchFamily="2" charset="2"/>
              <a:buNone/>
            </a:pPr>
            <a:r>
              <a:rPr b="1" lang="en-US"/>
              <a:t>  </a:t>
            </a:r>
            <a:r>
              <a:rPr b="1" lang="fa-IR"/>
              <a:t> می شود.</a:t>
            </a:r>
            <a:endParaRPr b="1" lang="en-US"/>
          </a:p>
        </p:txBody>
      </p:sp>
    </p:spTree>
  </p:cSld>
  <p:clrMapOvr>
    <a:masterClrMapping/>
  </p:clrMapOvr>
  <p:transition xmlns:p14="http://schemas.microsoft.com/office/powerpoint/2010/main" spd="med"/>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933" name=""/>
        <p:cNvGrpSpPr/>
        <p:nvPr/>
      </p:nvGrpSpPr>
      <p:grpSpPr>
        <a:xfrm>
          <a:off x="0" y="0"/>
          <a:ext cx="0" cy="0"/>
          <a:chOff x="0" y="0"/>
          <a:chExt cx="0" cy="0"/>
        </a:xfrm>
      </p:grpSpPr>
      <p:sp>
        <p:nvSpPr>
          <p:cNvPr id="1050072" name="Rectangle 2"/>
          <p:cNvSpPr>
            <a:spLocks noGrp="1" noChangeArrowheads="1"/>
          </p:cNvSpPr>
          <p:nvPr>
            <p:ph type="title"/>
          </p:nvPr>
        </p:nvSpPr>
        <p:spPr>
          <a:xfrm>
            <a:off x="457200" y="533400"/>
            <a:ext cx="8229600" cy="1246188"/>
          </a:xfrm>
        </p:spPr>
        <p:txBody>
          <a:bodyPr/>
          <a:p>
            <a:pPr rtl="1"/>
            <a:r>
              <a:rPr b="1" sz="4000" lang="fa-IR"/>
              <a:t>برای محاسبه ضریب همبستگی پیرسون سه روش وجود دارد:</a:t>
            </a:r>
            <a:endParaRPr b="1" sz="4000" lang="en-US"/>
          </a:p>
        </p:txBody>
      </p:sp>
      <p:sp>
        <p:nvSpPr>
          <p:cNvPr id="1050073" name="Rectangle 3"/>
          <p:cNvSpPr>
            <a:spLocks noGrp="1" noChangeArrowheads="1"/>
          </p:cNvSpPr>
          <p:nvPr>
            <p:ph type="body" idx="1"/>
          </p:nvPr>
        </p:nvSpPr>
        <p:spPr>
          <a:xfrm>
            <a:off x="457200" y="1981200"/>
            <a:ext cx="8229600" cy="685800"/>
          </a:xfrm>
        </p:spPr>
        <p:txBody>
          <a:bodyPr/>
          <a:p>
            <a:pPr algn="r" rtl="1">
              <a:buFont typeface="Wingdings" pitchFamily="2" charset="2"/>
              <a:buNone/>
            </a:pPr>
            <a:r>
              <a:rPr b="1" lang="en-US"/>
              <a:t>  </a:t>
            </a:r>
            <a:r>
              <a:rPr b="1" lang="fa-IR"/>
              <a:t>1- استفاده از اعداد خام</a:t>
            </a:r>
            <a:endParaRPr b="1" lang="en-US"/>
          </a:p>
        </p:txBody>
      </p:sp>
      <p:sp>
        <p:nvSpPr>
          <p:cNvPr id="1050074" name="Rectangle 4"/>
          <p:cNvSpPr>
            <a:spLocks noChangeArrowheads="1"/>
          </p:cNvSpPr>
          <p:nvPr/>
        </p:nvSpPr>
        <p:spPr bwMode="auto">
          <a:xfrm>
            <a:off x="0" y="3195638"/>
            <a:ext cx="9144000" cy="0"/>
          </a:xfrm>
          <a:prstGeom prst="rect"/>
          <a:noFill/>
          <a:ln w="9525">
            <a:noFill/>
            <a:miter lim="800000"/>
            <a:headEnd/>
            <a:tailEnd/>
          </a:ln>
          <a:effectLst/>
        </p:spPr>
        <p:txBody>
          <a:bodyPr anchor="ctr" wrap="none">
            <a:spAutoFit/>
          </a:bodyPr>
          <a:p>
            <a:endParaRPr lang="en-US"/>
          </a:p>
        </p:txBody>
      </p:sp>
      <p:graphicFrame>
        <p:nvGraphicFramePr>
          <p:cNvPr id="4194506" name="Object 5"/>
          <p:cNvGraphicFramePr>
            <a:graphicFrameLocks noChangeAspect="1"/>
          </p:cNvGraphicFramePr>
          <p:nvPr/>
        </p:nvGraphicFramePr>
        <p:xfrm>
          <a:off x="800100" y="3657600"/>
          <a:ext cx="7543800" cy="1430338"/>
        </p:xfrm>
        <a:graphic>
          <a:graphicData uri="http://schemas.openxmlformats.org/presentationml/2006/ole">
            <mc:AlternateContent xmlns:mc="http://schemas.openxmlformats.org/markup-compatibility/2006">
              <mc:Choice xmlns:v="urn:schemas-microsoft-com:vml" Requires="v">
                <p:oleObj name="Equation" r:id="rId1" spid="_x0000_s425997" imgH="469900" imgW="2489200" progId="Equation.3">
                  <p:embed/>
                </p:oleObj>
              </mc:Choice>
              <mc:Fallback>
                <p:oleObj name="Equation" r:id="rId1" imgH="469900" imgW="2489200" progId="Equation.3">
                  <p:embed/>
                  <p:pic>
                    <p:nvPicPr>
                      <p:cNvPr id="2097332"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800100" y="3657600"/>
                        <a:ext cx="7543800" cy="1430338"/>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506"/>
                                        </p:tgtEl>
                                        <p:attrNameLst>
                                          <p:attrName>style.visibility</p:attrName>
                                        </p:attrNameLst>
                                      </p:cBhvr>
                                      <p:to>
                                        <p:strVal val="visible"/>
                                      </p:to>
                                    </p:set>
                                    <p:anim calcmode="lin" valueType="num">
                                      <p:cBhvr>
                                        <p:cTn dur="1000" fill="hold" id="7"/>
                                        <p:tgtEl>
                                          <p:spTgt spid="4194506"/>
                                        </p:tgtEl>
                                        <p:attrNameLst>
                                          <p:attrName>ppt_w</p:attrName>
                                        </p:attrNameLst>
                                      </p:cBhvr>
                                      <p:tavLst>
                                        <p:tav tm="0">
                                          <p:val>
                                            <p:fltVal val="0.0"/>
                                          </p:val>
                                        </p:tav>
                                        <p:tav tm="100000">
                                          <p:val>
                                            <p:strVal val="#ppt_w"/>
                                          </p:val>
                                        </p:tav>
                                      </p:tavLst>
                                    </p:anim>
                                    <p:anim calcmode="lin" valueType="num">
                                      <p:cBhvr>
                                        <p:cTn dur="1000" fill="hold" id="8"/>
                                        <p:tgtEl>
                                          <p:spTgt spid="4194506"/>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936" name=""/>
        <p:cNvGrpSpPr/>
        <p:nvPr/>
      </p:nvGrpSpPr>
      <p:grpSpPr>
        <a:xfrm>
          <a:off x="0" y="0"/>
          <a:ext cx="0" cy="0"/>
          <a:chOff x="0" y="0"/>
          <a:chExt cx="0" cy="0"/>
        </a:xfrm>
      </p:grpSpPr>
      <p:graphicFrame>
        <p:nvGraphicFramePr>
          <p:cNvPr id="4194507" name="Object 2"/>
          <p:cNvGraphicFramePr>
            <a:graphicFrameLocks noChangeAspect="1"/>
          </p:cNvGraphicFramePr>
          <p:nvPr/>
        </p:nvGraphicFramePr>
        <p:xfrm>
          <a:off x="3810000" y="762000"/>
          <a:ext cx="528638" cy="838200"/>
        </p:xfrm>
        <a:graphic>
          <a:graphicData uri="http://schemas.openxmlformats.org/presentationml/2006/ole">
            <mc:AlternateContent xmlns:mc="http://schemas.openxmlformats.org/markup-compatibility/2006">
              <mc:Choice xmlns:v="urn:schemas-microsoft-com:vml" Requires="v">
                <p:oleObj name="Equation" r:id="rId1" spid="_x0000_s428089" imgH="190417" imgW="101556" progId="Equation.3">
                  <p:embed/>
                </p:oleObj>
              </mc:Choice>
              <mc:Fallback>
                <p:oleObj name="Equation" r:id="rId1" imgH="190417" imgW="101556" progId="Equation.3">
                  <p:embed/>
                  <p:pic>
                    <p:nvPicPr>
                      <p:cNvPr id="2097333" name="Picture 2"/>
                      <p:cNvPicPr>
                        <a:picLocks noChangeAspect="1" noChangeArrowheads="1"/>
                      </p:cNvPicPr>
                      <p:nvPr/>
                    </p:nvPicPr>
                    <p:blipFill>
                      <a:blip xmlns:r="http://schemas.openxmlformats.org/officeDocument/2006/relationships" r:embed="rId2">
                        <a:lum bright="100000"/>
                      </a:blip>
                      <a:srcRect/>
                      <a:stretch>
                        <a:fillRect/>
                      </a:stretch>
                    </p:blipFill>
                    <p:spPr bwMode="auto">
                      <a:xfrm>
                        <a:off x="3810000" y="762000"/>
                        <a:ext cx="528638" cy="838200"/>
                      </a:xfrm>
                      <a:prstGeom prst="rect"/>
                      <a:noFill/>
                    </p:spPr>
                  </p:pic>
                </p:oleObj>
              </mc:Fallback>
            </mc:AlternateContent>
          </a:graphicData>
        </a:graphic>
      </p:graphicFrame>
      <p:sp>
        <p:nvSpPr>
          <p:cNvPr id="1050078" name="Rectangle 3"/>
          <p:cNvSpPr>
            <a:spLocks noChangeArrowheads="1"/>
          </p:cNvSpPr>
          <p:nvPr/>
        </p:nvSpPr>
        <p:spPr bwMode="auto">
          <a:xfrm>
            <a:off x="3581400" y="838200"/>
            <a:ext cx="457200" cy="519113"/>
          </a:xfrm>
          <a:prstGeom prst="rect"/>
          <a:noFill/>
          <a:ln w="9525">
            <a:noFill/>
            <a:miter lim="800000"/>
            <a:headEnd/>
            <a:tailEnd/>
          </a:ln>
          <a:effectLst/>
        </p:spPr>
        <p:txBody>
          <a:bodyPr>
            <a:spAutoFit/>
          </a:bodyPr>
          <a:p>
            <a:r>
              <a:rPr b="1" sz="2800" lang="en-US">
                <a:latin typeface="Times New Roman" pitchFamily="18" charset="0"/>
                <a:cs typeface="Times New Roman" pitchFamily="18" charset="0"/>
              </a:rPr>
              <a:t>X</a:t>
            </a:r>
            <a:endParaRPr b="1" sz="2800" lang="en-US">
              <a:latin typeface="Arial" charset="0"/>
            </a:endParaRPr>
          </a:p>
        </p:txBody>
      </p:sp>
      <p:sp>
        <p:nvSpPr>
          <p:cNvPr id="1050079" name="Rectangle 4"/>
          <p:cNvSpPr>
            <a:spLocks noChangeArrowheads="1"/>
          </p:cNvSpPr>
          <p:nvPr/>
        </p:nvSpPr>
        <p:spPr bwMode="auto">
          <a:xfrm>
            <a:off x="4572000" y="838200"/>
            <a:ext cx="457200" cy="519113"/>
          </a:xfrm>
          <a:prstGeom prst="rect"/>
          <a:noFill/>
          <a:ln w="9525">
            <a:noFill/>
            <a:miter lim="800000"/>
            <a:headEnd/>
            <a:tailEnd/>
          </a:ln>
          <a:effectLst/>
        </p:spPr>
        <p:txBody>
          <a:bodyPr>
            <a:spAutoFit/>
          </a:bodyPr>
          <a:p>
            <a:r>
              <a:rPr b="1" sz="2800" lang="en-US">
                <a:latin typeface="Times New Roman" pitchFamily="18" charset="0"/>
                <a:cs typeface="Times New Roman" pitchFamily="18" charset="0"/>
              </a:rPr>
              <a:t>Y</a:t>
            </a:r>
            <a:endParaRPr b="1" sz="2800" lang="en-US">
              <a:latin typeface="Arial" charset="0"/>
            </a:endParaRPr>
          </a:p>
        </p:txBody>
      </p:sp>
      <p:sp>
        <p:nvSpPr>
          <p:cNvPr id="1050080" name="Rectangle 5"/>
          <p:cNvSpPr>
            <a:spLocks noChangeArrowheads="1"/>
          </p:cNvSpPr>
          <p:nvPr/>
        </p:nvSpPr>
        <p:spPr bwMode="auto">
          <a:xfrm>
            <a:off x="2895600" y="2362200"/>
            <a:ext cx="747713" cy="381000"/>
          </a:xfrm>
          <a:prstGeom prst="rect"/>
          <a:noFill/>
          <a:ln w="9525">
            <a:noFill/>
            <a:miter lim="800000"/>
            <a:headEnd/>
            <a:tailEnd/>
          </a:ln>
          <a:effectLst/>
        </p:spPr>
        <p:txBody>
          <a:bodyPr>
            <a:spAutoFit/>
          </a:bodyPr>
          <a:p>
            <a:endParaRPr lang="en-US"/>
          </a:p>
        </p:txBody>
      </p:sp>
      <p:sp>
        <p:nvSpPr>
          <p:cNvPr id="1050081" name="Rectangle 6"/>
          <p:cNvSpPr>
            <a:spLocks noChangeArrowheads="1"/>
          </p:cNvSpPr>
          <p:nvPr/>
        </p:nvSpPr>
        <p:spPr bwMode="auto">
          <a:xfrm>
            <a:off x="5105400" y="1752600"/>
            <a:ext cx="685800" cy="0"/>
          </a:xfrm>
          <a:prstGeom prst="rect"/>
          <a:noFill/>
          <a:ln w="9525">
            <a:noFill/>
            <a:miter lim="800000"/>
            <a:headEnd/>
            <a:tailEnd/>
          </a:ln>
          <a:effectLst/>
        </p:spPr>
        <p:txBody>
          <a:bodyPr wrap="none">
            <a:spAutoFit/>
          </a:bodyPr>
          <a:p>
            <a:endParaRPr lang="en-US"/>
          </a:p>
        </p:txBody>
      </p:sp>
      <p:graphicFrame>
        <p:nvGraphicFramePr>
          <p:cNvPr id="4194508" name="Group 7"/>
          <p:cNvGraphicFramePr>
            <a:graphicFrameLocks noGrp="1"/>
          </p:cNvGraphicFramePr>
          <p:nvPr/>
        </p:nvGraphicFramePr>
        <p:xfrm>
          <a:off x="1676400" y="762000"/>
          <a:ext cx="4572000" cy="3618865"/>
        </p:xfrm>
        <a:graphic>
          <a:graphicData uri="http://schemas.openxmlformats.org/drawingml/2006/table">
            <a:tbl>
              <a:tblPr/>
              <a:tblGrid>
                <a:gridCol w="762000"/>
                <a:gridCol w="827088"/>
                <a:gridCol w="993775"/>
                <a:gridCol w="995362"/>
                <a:gridCol w="993775"/>
              </a:tblGrid>
              <a:tr h="860425">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X</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Y</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XY</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2051050">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10</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15</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5</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8</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12</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15</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14</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11</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13</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12</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100</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225</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25</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64</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144</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225</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196</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121</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169</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144</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150</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210</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55</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104</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144</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533400">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50</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65</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558</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855</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663</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50082" name="Rectangle 33"/>
          <p:cNvSpPr>
            <a:spLocks noChangeArrowheads="1"/>
          </p:cNvSpPr>
          <p:nvPr/>
        </p:nvSpPr>
        <p:spPr bwMode="auto">
          <a:xfrm>
            <a:off x="0" y="3195638"/>
            <a:ext cx="9144000" cy="0"/>
          </a:xfrm>
          <a:prstGeom prst="rect"/>
          <a:noFill/>
          <a:ln w="9525">
            <a:noFill/>
            <a:miter lim="800000"/>
            <a:headEnd/>
            <a:tailEnd/>
          </a:ln>
          <a:effectLst/>
        </p:spPr>
        <p:txBody>
          <a:bodyPr anchor="ctr" wrap="none">
            <a:spAutoFit/>
          </a:bodyPr>
          <a:p>
            <a:endParaRPr lang="en-US"/>
          </a:p>
        </p:txBody>
      </p:sp>
      <p:graphicFrame>
        <p:nvGraphicFramePr>
          <p:cNvPr id="4194509" name="Object 34"/>
          <p:cNvGraphicFramePr>
            <a:graphicFrameLocks noChangeAspect="1"/>
          </p:cNvGraphicFramePr>
          <p:nvPr/>
        </p:nvGraphicFramePr>
        <p:xfrm>
          <a:off x="-12700" y="4800600"/>
          <a:ext cx="8943975" cy="1219200"/>
        </p:xfrm>
        <a:graphic>
          <a:graphicData uri="http://schemas.openxmlformats.org/presentationml/2006/ole">
            <mc:AlternateContent xmlns:mc="http://schemas.openxmlformats.org/markup-compatibility/2006">
              <mc:Choice xmlns:v="urn:schemas-microsoft-com:vml" Requires="v">
                <p:oleObj name="Equation" r:id="rId3" spid="_x0000_s428090" imgH="469800" imgW="2730240" progId="Equation.3">
                  <p:embed/>
                </p:oleObj>
              </mc:Choice>
              <mc:Fallback>
                <p:oleObj name="Equation" r:id="rId3" imgH="469800" imgW="2730240" progId="Equation.3">
                  <p:embed/>
                  <p:pic>
                    <p:nvPicPr>
                      <p:cNvPr id="2097334" name="Picture 34"/>
                      <p:cNvPicPr>
                        <a:picLocks noChangeAspect="1" noChangeArrowheads="1"/>
                      </p:cNvPicPr>
                      <p:nvPr/>
                    </p:nvPicPr>
                    <p:blipFill>
                      <a:blip xmlns:r="http://schemas.openxmlformats.org/officeDocument/2006/relationships" r:embed="rId4">
                        <a:lum bright="100000"/>
                      </a:blip>
                      <a:srcRect/>
                      <a:stretch>
                        <a:fillRect/>
                      </a:stretch>
                    </p:blipFill>
                    <p:spPr bwMode="auto">
                      <a:xfrm>
                        <a:off x="-12700" y="4800600"/>
                        <a:ext cx="8943975" cy="1219200"/>
                      </a:xfrm>
                      <a:prstGeom prst="rect"/>
                      <a:noFill/>
                    </p:spPr>
                  </p:pic>
                </p:oleObj>
              </mc:Fallback>
            </mc:AlternateContent>
          </a:graphicData>
        </a:graphic>
      </p:graphicFrame>
      <p:graphicFrame>
        <p:nvGraphicFramePr>
          <p:cNvPr id="4194510" name="Object 35"/>
          <p:cNvGraphicFramePr>
            <a:graphicFrameLocks noChangeAspect="1" noGrp="1"/>
          </p:cNvGraphicFramePr>
          <p:nvPr>
            <p:ph/>
          </p:nvPr>
        </p:nvGraphicFramePr>
        <p:xfrm>
          <a:off x="4876800" y="762000"/>
          <a:ext cx="325438" cy="762000"/>
        </p:xfrm>
        <a:graphic>
          <a:graphicData uri="http://schemas.openxmlformats.org/presentationml/2006/ole">
            <mc:AlternateContent xmlns:mc="http://schemas.openxmlformats.org/markup-compatibility/2006">
              <mc:Choice xmlns:v="urn:schemas-microsoft-com:vml" Requires="v">
                <p:oleObj name="Equation" r:id="rId5" spid="_x0000_s428091" imgH="190417" imgW="101556" progId="Equation.3">
                  <p:embed/>
                </p:oleObj>
              </mc:Choice>
              <mc:Fallback>
                <p:oleObj name="Equation" r:id="rId5" imgH="190417" imgW="101556" progId="Equation.3">
                  <p:embed/>
                  <p:pic>
                    <p:nvPicPr>
                      <p:cNvPr id="2097335" name="Picture 35"/>
                      <p:cNvPicPr>
                        <a:picLocks noChangeAspect="1" noChangeArrowheads="1"/>
                      </p:cNvPicPr>
                      <p:nvPr/>
                    </p:nvPicPr>
                    <p:blipFill>
                      <a:blip xmlns:r="http://schemas.openxmlformats.org/officeDocument/2006/relationships" r:embed="rId2">
                        <a:lum bright="100000"/>
                      </a:blip>
                      <a:srcRect/>
                      <a:stretch>
                        <a:fillRect/>
                      </a:stretch>
                    </p:blipFill>
                    <p:spPr bwMode="auto">
                      <a:xfrm>
                        <a:off x="4876800" y="762000"/>
                        <a:ext cx="325438" cy="76200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507"/>
                                        </p:tgtEl>
                                        <p:attrNameLst>
                                          <p:attrName>style.visibility</p:attrName>
                                        </p:attrNameLst>
                                      </p:cBhvr>
                                      <p:to>
                                        <p:strVal val="visible"/>
                                      </p:to>
                                    </p:set>
                                    <p:anim calcmode="lin" valueType="num">
                                      <p:cBhvr>
                                        <p:cTn dur="1000" fill="hold" id="7"/>
                                        <p:tgtEl>
                                          <p:spTgt spid="4194507"/>
                                        </p:tgtEl>
                                        <p:attrNameLst>
                                          <p:attrName>ppt_w</p:attrName>
                                        </p:attrNameLst>
                                      </p:cBhvr>
                                      <p:tavLst>
                                        <p:tav tm="0">
                                          <p:val>
                                            <p:fltVal val="0.0"/>
                                          </p:val>
                                        </p:tav>
                                        <p:tav tm="100000">
                                          <p:val>
                                            <p:strVal val="#ppt_w"/>
                                          </p:val>
                                        </p:tav>
                                      </p:tavLst>
                                    </p:anim>
                                    <p:anim calcmode="lin" valueType="num">
                                      <p:cBhvr>
                                        <p:cTn dur="1000" fill="hold" id="8"/>
                                        <p:tgtEl>
                                          <p:spTgt spid="4194507"/>
                                        </p:tgtEl>
                                        <p:attrNameLst>
                                          <p:attrName>ppt_h</p:attrName>
                                        </p:attrNameLst>
                                      </p:cBhvr>
                                      <p:tavLst>
                                        <p:tav tm="0">
                                          <p:val>
                                            <p:fltVal val="0.0"/>
                                          </p:val>
                                        </p:tav>
                                        <p:tav tm="100000">
                                          <p:val>
                                            <p:strVal val="#ppt_h"/>
                                          </p:val>
                                        </p:tav>
                                      </p:tavLst>
                                    </p:anim>
                                  </p:childTnLst>
                                </p:cTn>
                              </p:par>
                              <p:par>
                                <p:cTn fill="hold" grpId="0" id="9" nodeType="withEffect" presetClass="entr" presetID="23" presetSubtype="16">
                                  <p:stCondLst>
                                    <p:cond delay="0"/>
                                  </p:stCondLst>
                                  <p:childTnLst>
                                    <p:set>
                                      <p:cBhvr>
                                        <p:cTn dur="1" fill="hold" id="10">
                                          <p:stCondLst>
                                            <p:cond delay="0"/>
                                          </p:stCondLst>
                                        </p:cTn>
                                        <p:tgtEl>
                                          <p:spTgt spid="1050078"/>
                                        </p:tgtEl>
                                        <p:attrNameLst>
                                          <p:attrName>style.visibility</p:attrName>
                                        </p:attrNameLst>
                                      </p:cBhvr>
                                      <p:to>
                                        <p:strVal val="visible"/>
                                      </p:to>
                                    </p:set>
                                    <p:anim calcmode="lin" valueType="num">
                                      <p:cBhvr>
                                        <p:cTn dur="1000" fill="hold" id="11"/>
                                        <p:tgtEl>
                                          <p:spTgt spid="1050078"/>
                                        </p:tgtEl>
                                        <p:attrNameLst>
                                          <p:attrName>ppt_w</p:attrName>
                                        </p:attrNameLst>
                                      </p:cBhvr>
                                      <p:tavLst>
                                        <p:tav tm="0">
                                          <p:val>
                                            <p:fltVal val="0.0"/>
                                          </p:val>
                                        </p:tav>
                                        <p:tav tm="100000">
                                          <p:val>
                                            <p:strVal val="#ppt_w"/>
                                          </p:val>
                                        </p:tav>
                                      </p:tavLst>
                                    </p:anim>
                                    <p:anim calcmode="lin" valueType="num">
                                      <p:cBhvr>
                                        <p:cTn dur="1000" fill="hold" id="12"/>
                                        <p:tgtEl>
                                          <p:spTgt spid="1050078"/>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50079"/>
                                        </p:tgtEl>
                                        <p:attrNameLst>
                                          <p:attrName>style.visibility</p:attrName>
                                        </p:attrNameLst>
                                      </p:cBhvr>
                                      <p:to>
                                        <p:strVal val="visible"/>
                                      </p:to>
                                    </p:set>
                                    <p:anim calcmode="lin" valueType="num">
                                      <p:cBhvr>
                                        <p:cTn dur="1000" fill="hold" id="15"/>
                                        <p:tgtEl>
                                          <p:spTgt spid="1050079"/>
                                        </p:tgtEl>
                                        <p:attrNameLst>
                                          <p:attrName>ppt_w</p:attrName>
                                        </p:attrNameLst>
                                      </p:cBhvr>
                                      <p:tavLst>
                                        <p:tav tm="0">
                                          <p:val>
                                            <p:fltVal val="0.0"/>
                                          </p:val>
                                        </p:tav>
                                        <p:tav tm="100000">
                                          <p:val>
                                            <p:strVal val="#ppt_w"/>
                                          </p:val>
                                        </p:tav>
                                      </p:tavLst>
                                    </p:anim>
                                    <p:anim calcmode="lin" valueType="num">
                                      <p:cBhvr>
                                        <p:cTn dur="1000" fill="hold" id="16"/>
                                        <p:tgtEl>
                                          <p:spTgt spid="1050079"/>
                                        </p:tgtEl>
                                        <p:attrNameLst>
                                          <p:attrName>ppt_h</p:attrName>
                                        </p:attrNameLst>
                                      </p:cBhvr>
                                      <p:tavLst>
                                        <p:tav tm="0">
                                          <p:val>
                                            <p:fltVal val="0.0"/>
                                          </p:val>
                                        </p:tav>
                                        <p:tav tm="100000">
                                          <p:val>
                                            <p:strVal val="#ppt_h"/>
                                          </p:val>
                                        </p:tav>
                                      </p:tavLst>
                                    </p:anim>
                                  </p:childTnLst>
                                </p:cTn>
                              </p:par>
                              <p:par>
                                <p:cTn fill="hold" grpId="0" id="17" nodePh="1" nodeType="withEffect" presetClass="entr" presetID="23" presetSubtype="16">
                                  <p:stCondLst>
                                    <p:cond delay="0"/>
                                  </p:stCondLst>
                                  <p:endCondLst>
                                    <p:cond evt="begin" delay="0">
                                      <p:tn val="17"/>
                                    </p:cond>
                                  </p:endCondLst>
                                  <p:childTnLst>
                                    <p:set>
                                      <p:cBhvr>
                                        <p:cTn dur="1" fill="hold" id="18">
                                          <p:stCondLst>
                                            <p:cond delay="0"/>
                                          </p:stCondLst>
                                        </p:cTn>
                                        <p:tgtEl>
                                          <p:spTgt spid="1050080"/>
                                        </p:tgtEl>
                                        <p:attrNameLst>
                                          <p:attrName>style.visibility</p:attrName>
                                        </p:attrNameLst>
                                      </p:cBhvr>
                                      <p:to>
                                        <p:strVal val="visible"/>
                                      </p:to>
                                    </p:set>
                                    <p:anim calcmode="lin" valueType="num">
                                      <p:cBhvr>
                                        <p:cTn dur="1000" fill="hold" id="19"/>
                                        <p:tgtEl>
                                          <p:spTgt spid="1050080"/>
                                        </p:tgtEl>
                                        <p:attrNameLst>
                                          <p:attrName>ppt_w</p:attrName>
                                        </p:attrNameLst>
                                      </p:cBhvr>
                                      <p:tavLst>
                                        <p:tav tm="0">
                                          <p:val>
                                            <p:fltVal val="0.0"/>
                                          </p:val>
                                        </p:tav>
                                        <p:tav tm="100000">
                                          <p:val>
                                            <p:strVal val="#ppt_w"/>
                                          </p:val>
                                        </p:tav>
                                      </p:tavLst>
                                    </p:anim>
                                    <p:anim calcmode="lin" valueType="num">
                                      <p:cBhvr>
                                        <p:cTn dur="1000" fill="hold" id="20"/>
                                        <p:tgtEl>
                                          <p:spTgt spid="1050080"/>
                                        </p:tgtEl>
                                        <p:attrNameLst>
                                          <p:attrName>ppt_h</p:attrName>
                                        </p:attrNameLst>
                                      </p:cBhvr>
                                      <p:tavLst>
                                        <p:tav tm="0">
                                          <p:val>
                                            <p:fltVal val="0.0"/>
                                          </p:val>
                                        </p:tav>
                                        <p:tav tm="100000">
                                          <p:val>
                                            <p:strVal val="#ppt_h"/>
                                          </p:val>
                                        </p:tav>
                                      </p:tavLst>
                                    </p:anim>
                                  </p:childTnLst>
                                </p:cTn>
                              </p:par>
                              <p:par>
                                <p:cTn fill="hold" grpId="0" id="21" nodePh="1" nodeType="withEffect" presetClass="entr" presetID="23" presetSubtype="16">
                                  <p:stCondLst>
                                    <p:cond delay="0"/>
                                  </p:stCondLst>
                                  <p:endCondLst>
                                    <p:cond evt="begin" delay="0">
                                      <p:tn val="21"/>
                                    </p:cond>
                                  </p:endCondLst>
                                  <p:childTnLst>
                                    <p:set>
                                      <p:cBhvr>
                                        <p:cTn dur="1" fill="hold" id="22">
                                          <p:stCondLst>
                                            <p:cond delay="0"/>
                                          </p:stCondLst>
                                        </p:cTn>
                                        <p:tgtEl>
                                          <p:spTgt spid="1050081"/>
                                        </p:tgtEl>
                                        <p:attrNameLst>
                                          <p:attrName>style.visibility</p:attrName>
                                        </p:attrNameLst>
                                      </p:cBhvr>
                                      <p:to>
                                        <p:strVal val="visible"/>
                                      </p:to>
                                    </p:set>
                                    <p:anim calcmode="lin" valueType="num">
                                      <p:cBhvr>
                                        <p:cTn dur="1000" fill="hold" id="23"/>
                                        <p:tgtEl>
                                          <p:spTgt spid="1050081"/>
                                        </p:tgtEl>
                                        <p:attrNameLst>
                                          <p:attrName>ppt_w</p:attrName>
                                        </p:attrNameLst>
                                      </p:cBhvr>
                                      <p:tavLst>
                                        <p:tav tm="0">
                                          <p:val>
                                            <p:fltVal val="0.0"/>
                                          </p:val>
                                        </p:tav>
                                        <p:tav tm="100000">
                                          <p:val>
                                            <p:strVal val="#ppt_w"/>
                                          </p:val>
                                        </p:tav>
                                      </p:tavLst>
                                    </p:anim>
                                    <p:anim calcmode="lin" valueType="num">
                                      <p:cBhvr>
                                        <p:cTn dur="1000" fill="hold" id="24"/>
                                        <p:tgtEl>
                                          <p:spTgt spid="1050081"/>
                                        </p:tgtEl>
                                        <p:attrNameLst>
                                          <p:attrName>ppt_h</p:attrName>
                                        </p:attrNameLst>
                                      </p:cBhvr>
                                      <p:tavLst>
                                        <p:tav tm="0">
                                          <p:val>
                                            <p:fltVal val="0.0"/>
                                          </p:val>
                                        </p:tav>
                                        <p:tav tm="100000">
                                          <p:val>
                                            <p:strVal val="#ppt_h"/>
                                          </p:val>
                                        </p:tav>
                                      </p:tavLst>
                                    </p:anim>
                                  </p:childTnLst>
                                </p:cTn>
                              </p:par>
                              <p:par>
                                <p:cTn fill="hold" id="25" nodeType="withEffect" presetClass="entr" presetID="23" presetSubtype="16">
                                  <p:stCondLst>
                                    <p:cond delay="0"/>
                                  </p:stCondLst>
                                  <p:childTnLst>
                                    <p:set>
                                      <p:cBhvr>
                                        <p:cTn dur="1" fill="hold" id="26">
                                          <p:stCondLst>
                                            <p:cond delay="0"/>
                                          </p:stCondLst>
                                        </p:cTn>
                                        <p:tgtEl>
                                          <p:spTgt spid="4194508"/>
                                        </p:tgtEl>
                                        <p:attrNameLst>
                                          <p:attrName>style.visibility</p:attrName>
                                        </p:attrNameLst>
                                      </p:cBhvr>
                                      <p:to>
                                        <p:strVal val="visible"/>
                                      </p:to>
                                    </p:set>
                                    <p:anim calcmode="lin" valueType="num">
                                      <p:cBhvr>
                                        <p:cTn dur="1000" fill="hold" id="27"/>
                                        <p:tgtEl>
                                          <p:spTgt spid="4194508"/>
                                        </p:tgtEl>
                                        <p:attrNameLst>
                                          <p:attrName>ppt_w</p:attrName>
                                        </p:attrNameLst>
                                      </p:cBhvr>
                                      <p:tavLst>
                                        <p:tav tm="0">
                                          <p:val>
                                            <p:fltVal val="0.0"/>
                                          </p:val>
                                        </p:tav>
                                        <p:tav tm="100000">
                                          <p:val>
                                            <p:strVal val="#ppt_w"/>
                                          </p:val>
                                        </p:tav>
                                      </p:tavLst>
                                    </p:anim>
                                    <p:anim calcmode="lin" valueType="num">
                                      <p:cBhvr>
                                        <p:cTn dur="1000" fill="hold" id="28"/>
                                        <p:tgtEl>
                                          <p:spTgt spid="4194508"/>
                                        </p:tgtEl>
                                        <p:attrNameLst>
                                          <p:attrName>ppt_h</p:attrName>
                                        </p:attrNameLst>
                                      </p:cBhvr>
                                      <p:tavLst>
                                        <p:tav tm="0">
                                          <p:val>
                                            <p:fltVal val="0.0"/>
                                          </p:val>
                                        </p:tav>
                                        <p:tav tm="100000">
                                          <p:val>
                                            <p:strVal val="#ppt_h"/>
                                          </p:val>
                                        </p:tav>
                                      </p:tavLst>
                                    </p:anim>
                                  </p:childTnLst>
                                </p:cTn>
                              </p:par>
                              <p:par>
                                <p:cTn fill="hold" id="29" nodeType="withEffect" presetClass="entr" presetID="23" presetSubtype="16">
                                  <p:stCondLst>
                                    <p:cond delay="0"/>
                                  </p:stCondLst>
                                  <p:childTnLst>
                                    <p:set>
                                      <p:cBhvr>
                                        <p:cTn dur="1" fill="hold" id="30">
                                          <p:stCondLst>
                                            <p:cond delay="0"/>
                                          </p:stCondLst>
                                        </p:cTn>
                                        <p:tgtEl>
                                          <p:spTgt spid="4194510"/>
                                        </p:tgtEl>
                                        <p:attrNameLst>
                                          <p:attrName>style.visibility</p:attrName>
                                        </p:attrNameLst>
                                      </p:cBhvr>
                                      <p:to>
                                        <p:strVal val="visible"/>
                                      </p:to>
                                    </p:set>
                                    <p:anim calcmode="lin" valueType="num">
                                      <p:cBhvr>
                                        <p:cTn dur="1000" fill="hold" id="31"/>
                                        <p:tgtEl>
                                          <p:spTgt spid="4194510"/>
                                        </p:tgtEl>
                                        <p:attrNameLst>
                                          <p:attrName>ppt_w</p:attrName>
                                        </p:attrNameLst>
                                      </p:cBhvr>
                                      <p:tavLst>
                                        <p:tav tm="0">
                                          <p:val>
                                            <p:fltVal val="0.0"/>
                                          </p:val>
                                        </p:tav>
                                        <p:tav tm="100000">
                                          <p:val>
                                            <p:strVal val="#ppt_w"/>
                                          </p:val>
                                        </p:tav>
                                      </p:tavLst>
                                    </p:anim>
                                    <p:anim calcmode="lin" valueType="num">
                                      <p:cBhvr>
                                        <p:cTn dur="1000" fill="hold" id="32"/>
                                        <p:tgtEl>
                                          <p:spTgt spid="4194510"/>
                                        </p:tgtEl>
                                        <p:attrNameLst>
                                          <p:attrName>ppt_h</p:attrName>
                                        </p:attrNameLst>
                                      </p:cBhvr>
                                      <p:tavLst>
                                        <p:tav tm="0">
                                          <p:val>
                                            <p:fltVal val="0.0"/>
                                          </p:val>
                                        </p:tav>
                                        <p:tav tm="100000">
                                          <p:val>
                                            <p:strVal val="#ppt_h"/>
                                          </p:val>
                                        </p:tav>
                                      </p:tavLst>
                                    </p:anim>
                                  </p:childTnLst>
                                </p:cTn>
                              </p:par>
                              <p:par>
                                <p:cTn fill="hold" id="33" nodeType="withEffect" presetClass="entr" presetID="23" presetSubtype="16">
                                  <p:stCondLst>
                                    <p:cond delay="0"/>
                                  </p:stCondLst>
                                  <p:childTnLst>
                                    <p:set>
                                      <p:cBhvr>
                                        <p:cTn dur="1" fill="hold" id="34">
                                          <p:stCondLst>
                                            <p:cond delay="0"/>
                                          </p:stCondLst>
                                        </p:cTn>
                                        <p:tgtEl>
                                          <p:spTgt spid="4194509"/>
                                        </p:tgtEl>
                                        <p:attrNameLst>
                                          <p:attrName>style.visibility</p:attrName>
                                        </p:attrNameLst>
                                      </p:cBhvr>
                                      <p:to>
                                        <p:strVal val="visible"/>
                                      </p:to>
                                    </p:set>
                                    <p:anim calcmode="lin" valueType="num">
                                      <p:cBhvr>
                                        <p:cTn dur="1000" fill="hold" id="35"/>
                                        <p:tgtEl>
                                          <p:spTgt spid="4194509"/>
                                        </p:tgtEl>
                                        <p:attrNameLst>
                                          <p:attrName>ppt_w</p:attrName>
                                        </p:attrNameLst>
                                      </p:cBhvr>
                                      <p:tavLst>
                                        <p:tav tm="0">
                                          <p:val>
                                            <p:fltVal val="0.0"/>
                                          </p:val>
                                        </p:tav>
                                        <p:tav tm="100000">
                                          <p:val>
                                            <p:strVal val="#ppt_w"/>
                                          </p:val>
                                        </p:tav>
                                      </p:tavLst>
                                    </p:anim>
                                    <p:anim calcmode="lin" valueType="num">
                                      <p:cBhvr>
                                        <p:cTn dur="1000" fill="hold" id="36"/>
                                        <p:tgtEl>
                                          <p:spTgt spid="4194509"/>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78" grpId="0"/>
      <p:bldP spid="1050079" grpId="0"/>
      <p:bldP spid="1050080" grpId="0" animBg="1"/>
      <p:bldP spid="1050081" grpId="0"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939" name=""/>
        <p:cNvGrpSpPr/>
        <p:nvPr/>
      </p:nvGrpSpPr>
      <p:grpSpPr>
        <a:xfrm>
          <a:off x="0" y="0"/>
          <a:ext cx="0" cy="0"/>
          <a:chOff x="0" y="0"/>
          <a:chExt cx="0" cy="0"/>
        </a:xfrm>
      </p:grpSpPr>
      <p:sp>
        <p:nvSpPr>
          <p:cNvPr id="1050086" name="Rectangle 2"/>
          <p:cNvSpPr>
            <a:spLocks noGrp="1" noChangeArrowheads="1"/>
          </p:cNvSpPr>
          <p:nvPr>
            <p:ph type="title"/>
          </p:nvPr>
        </p:nvSpPr>
        <p:spPr>
          <a:xfrm>
            <a:off x="457200" y="533400"/>
            <a:ext cx="8229600" cy="1139825"/>
          </a:xfrm>
        </p:spPr>
        <p:txBody>
          <a:bodyPr/>
          <a:p>
            <a:pPr rtl="1"/>
            <a:r>
              <a:rPr b="1" sz="3200" lang="fa-IR"/>
              <a:t>2- محاسبه ضریب همبستگی از راه انحراف از میانگین :</a:t>
            </a:r>
            <a:endParaRPr b="1" sz="3200" lang="en-US"/>
          </a:p>
        </p:txBody>
      </p:sp>
      <p:sp>
        <p:nvSpPr>
          <p:cNvPr id="1050087" name="Rectangle 3"/>
          <p:cNvSpPr>
            <a:spLocks noChangeArrowheads="1"/>
          </p:cNvSpPr>
          <p:nvPr/>
        </p:nvSpPr>
        <p:spPr bwMode="auto">
          <a:xfrm>
            <a:off x="0" y="3195638"/>
            <a:ext cx="9144000" cy="0"/>
          </a:xfrm>
          <a:prstGeom prst="rect"/>
          <a:noFill/>
          <a:ln w="9525">
            <a:noFill/>
            <a:miter lim="800000"/>
            <a:headEnd/>
            <a:tailEnd/>
          </a:ln>
          <a:effectLst/>
        </p:spPr>
        <p:txBody>
          <a:bodyPr anchor="ctr" wrap="none">
            <a:spAutoFit/>
          </a:bodyPr>
          <a:p>
            <a:endParaRPr lang="en-US"/>
          </a:p>
        </p:txBody>
      </p:sp>
      <p:graphicFrame>
        <p:nvGraphicFramePr>
          <p:cNvPr id="4194511" name="Object 4"/>
          <p:cNvGraphicFramePr>
            <a:graphicFrameLocks noChangeAspect="1"/>
          </p:cNvGraphicFramePr>
          <p:nvPr/>
        </p:nvGraphicFramePr>
        <p:xfrm>
          <a:off x="1295400" y="2590800"/>
          <a:ext cx="6096000" cy="1905000"/>
        </p:xfrm>
        <a:graphic>
          <a:graphicData uri="http://schemas.openxmlformats.org/presentationml/2006/ole">
            <mc:AlternateContent xmlns:mc="http://schemas.openxmlformats.org/markup-compatibility/2006">
              <mc:Choice xmlns:v="urn:schemas-microsoft-com:vml" Requires="v">
                <p:oleObj name="Equation" r:id="rId1" spid="_x0000_s430092" imgH="469900" imgW="965200" progId="Equation.3">
                  <p:embed/>
                </p:oleObj>
              </mc:Choice>
              <mc:Fallback>
                <p:oleObj name="Equation" r:id="rId1" imgH="469900" imgW="965200" progId="Equation.3">
                  <p:embed/>
                  <p:pic>
                    <p:nvPicPr>
                      <p:cNvPr id="2097336"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1295400" y="2590800"/>
                        <a:ext cx="6096000" cy="190500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511"/>
                                        </p:tgtEl>
                                        <p:attrNameLst>
                                          <p:attrName>style.visibility</p:attrName>
                                        </p:attrNameLst>
                                      </p:cBhvr>
                                      <p:to>
                                        <p:strVal val="visible"/>
                                      </p:to>
                                    </p:set>
                                    <p:anim calcmode="lin" valueType="num">
                                      <p:cBhvr>
                                        <p:cTn dur="500" fill="hold" id="7"/>
                                        <p:tgtEl>
                                          <p:spTgt spid="4194511"/>
                                        </p:tgtEl>
                                        <p:attrNameLst>
                                          <p:attrName>ppt_w</p:attrName>
                                        </p:attrNameLst>
                                      </p:cBhvr>
                                      <p:tavLst>
                                        <p:tav tm="0">
                                          <p:val>
                                            <p:fltVal val="0.0"/>
                                          </p:val>
                                        </p:tav>
                                        <p:tav tm="100000">
                                          <p:val>
                                            <p:strVal val="#ppt_w"/>
                                          </p:val>
                                        </p:tav>
                                      </p:tavLst>
                                    </p:anim>
                                    <p:anim calcmode="lin" valueType="num">
                                      <p:cBhvr>
                                        <p:cTn dur="500" fill="hold" id="8"/>
                                        <p:tgtEl>
                                          <p:spTgt spid="4194511"/>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326" name=""/>
        <p:cNvGrpSpPr/>
        <p:nvPr/>
      </p:nvGrpSpPr>
      <p:grpSpPr>
        <a:xfrm>
          <a:off x="0" y="0"/>
          <a:ext cx="0" cy="0"/>
          <a:chOff x="0" y="0"/>
          <a:chExt cx="0" cy="0"/>
        </a:xfrm>
      </p:grpSpPr>
      <p:sp>
        <p:nvSpPr>
          <p:cNvPr id="1048754" name="Rectangle 2"/>
          <p:cNvSpPr>
            <a:spLocks noGrp="1" noChangeArrowheads="1"/>
          </p:cNvSpPr>
          <p:nvPr>
            <p:ph type="title"/>
          </p:nvPr>
        </p:nvSpPr>
        <p:spPr>
          <a:xfrm>
            <a:off x="457200" y="228600"/>
            <a:ext cx="8229600" cy="4876800"/>
          </a:xfrm>
        </p:spPr>
        <p:txBody>
          <a:bodyPr/>
          <a:p>
            <a:pPr algn="just" rtl="1"/>
            <a:r>
              <a:rPr b="1" dirty="0" sz="3200" lang="fa-IR"/>
              <a:t>اندازه هایی که از نمونه به دست می آیند آمار یا آماره نامیده می شوند و اندازه هایی که ویژگیهای جامعه را تعیین می کند پارامتر نامیده می </a:t>
            </a:r>
            <a:r>
              <a:rPr b="1" dirty="0" sz="3200" lang="fa-IR" smtClean="0"/>
              <a:t>شوند. معمولا آماره </a:t>
            </a:r>
            <a:r>
              <a:rPr b="1" dirty="0" sz="3200" lang="fa-IR"/>
              <a:t>با حروف انگلیسی و پارامتر با حروف یونانی نوشته می شود.</a:t>
            </a:r>
            <a:endParaRPr b="1" dirty="0" sz="3200" lang="en-US"/>
          </a:p>
        </p:txBody>
      </p:sp>
    </p:spTree>
  </p:cSld>
  <p:clrMapOvr>
    <a:masterClrMapping/>
  </p:clrMapOvr>
  <p:transition xmlns:p14="http://schemas.microsoft.com/office/powerpoint/2010/main" spd="med"/>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942" name=""/>
        <p:cNvGrpSpPr/>
        <p:nvPr/>
      </p:nvGrpSpPr>
      <p:grpSpPr>
        <a:xfrm>
          <a:off x="0" y="0"/>
          <a:ext cx="0" cy="0"/>
          <a:chOff x="0" y="0"/>
          <a:chExt cx="0" cy="0"/>
        </a:xfrm>
      </p:grpSpPr>
      <p:sp>
        <p:nvSpPr>
          <p:cNvPr id="1050091" name="Rectangle 2"/>
          <p:cNvSpPr>
            <a:spLocks noGrp="1" noChangeArrowheads="1"/>
          </p:cNvSpPr>
          <p:nvPr>
            <p:ph type="title"/>
          </p:nvPr>
        </p:nvSpPr>
        <p:spPr/>
        <p:txBody>
          <a:bodyPr/>
          <a:p>
            <a:r>
              <a:rPr b="1" sz="4000" lang="fa-IR"/>
              <a:t>مثال:</a:t>
            </a:r>
            <a:endParaRPr b="1" sz="4000" lang="en-US"/>
          </a:p>
        </p:txBody>
      </p:sp>
      <p:graphicFrame>
        <p:nvGraphicFramePr>
          <p:cNvPr id="4194512" name="Object 3"/>
          <p:cNvGraphicFramePr>
            <a:graphicFrameLocks noChangeAspect="1"/>
          </p:cNvGraphicFramePr>
          <p:nvPr/>
        </p:nvGraphicFramePr>
        <p:xfrm>
          <a:off x="3810000" y="1905000"/>
          <a:ext cx="104775" cy="190500"/>
        </p:xfrm>
        <a:graphic>
          <a:graphicData uri="http://schemas.openxmlformats.org/presentationml/2006/ole">
            <mc:AlternateContent xmlns:mc="http://schemas.openxmlformats.org/markup-compatibility/2006">
              <mc:Choice xmlns:v="urn:schemas-microsoft-com:vml" Requires="v">
                <p:oleObj name="Equation" r:id="rId1" spid="_x0000_s432205" imgH="190417" imgW="101556" progId="Equation.3">
                  <p:embed/>
                </p:oleObj>
              </mc:Choice>
              <mc:Fallback>
                <p:oleObj name="Equation" r:id="rId1" imgH="190417" imgW="101556" progId="Equation.3">
                  <p:embed/>
                  <p:pic>
                    <p:nvPicPr>
                      <p:cNvPr id="2097337" name="Picture 3"/>
                      <p:cNvPicPr>
                        <a:picLocks noChangeAspect="1" noChangeArrowheads="1"/>
                      </p:cNvPicPr>
                      <p:nvPr/>
                    </p:nvPicPr>
                    <p:blipFill>
                      <a:blip xmlns:r="http://schemas.openxmlformats.org/officeDocument/2006/relationships" r:embed="rId2"/>
                      <a:srcRect/>
                      <a:stretch>
                        <a:fillRect/>
                      </a:stretch>
                    </p:blipFill>
                    <p:spPr bwMode="auto">
                      <a:xfrm>
                        <a:off x="3810000" y="1905000"/>
                        <a:ext cx="104775" cy="190500"/>
                      </a:xfrm>
                      <a:prstGeom prst="rect"/>
                      <a:noFill/>
                    </p:spPr>
                  </p:pic>
                </p:oleObj>
              </mc:Fallback>
            </mc:AlternateContent>
          </a:graphicData>
        </a:graphic>
      </p:graphicFrame>
      <p:graphicFrame>
        <p:nvGraphicFramePr>
          <p:cNvPr id="4194513" name="Object 4"/>
          <p:cNvGraphicFramePr>
            <a:graphicFrameLocks noChangeAspect="1"/>
          </p:cNvGraphicFramePr>
          <p:nvPr/>
        </p:nvGraphicFramePr>
        <p:xfrm>
          <a:off x="6096000" y="1371600"/>
          <a:ext cx="377825" cy="685800"/>
        </p:xfrm>
        <a:graphic>
          <a:graphicData uri="http://schemas.openxmlformats.org/presentationml/2006/ole">
            <mc:AlternateContent xmlns:mc="http://schemas.openxmlformats.org/markup-compatibility/2006">
              <mc:Choice xmlns:v="urn:schemas-microsoft-com:vml" Requires="v">
                <p:oleObj name="Equation" r:id="rId3" spid="_x0000_s432206" imgH="190417" imgW="101556" progId="Equation.3">
                  <p:embed/>
                </p:oleObj>
              </mc:Choice>
              <mc:Fallback>
                <p:oleObj name="Equation" r:id="rId3" imgH="190417" imgW="101556" progId="Equation.3">
                  <p:embed/>
                  <p:pic>
                    <p:nvPicPr>
                      <p:cNvPr id="2097338" name="Picture 4"/>
                      <p:cNvPicPr>
                        <a:picLocks noChangeAspect="1" noChangeArrowheads="1"/>
                      </p:cNvPicPr>
                      <p:nvPr/>
                    </p:nvPicPr>
                    <p:blipFill>
                      <a:blip xmlns:r="http://schemas.openxmlformats.org/officeDocument/2006/relationships" r:embed="rId4">
                        <a:lum bright="100000"/>
                      </a:blip>
                      <a:srcRect/>
                      <a:stretch>
                        <a:fillRect/>
                      </a:stretch>
                    </p:blipFill>
                    <p:spPr bwMode="auto">
                      <a:xfrm>
                        <a:off x="6096000" y="1371600"/>
                        <a:ext cx="377825" cy="685800"/>
                      </a:xfrm>
                      <a:prstGeom prst="rect"/>
                      <a:noFill/>
                    </p:spPr>
                  </p:pic>
                </p:oleObj>
              </mc:Fallback>
            </mc:AlternateContent>
          </a:graphicData>
        </a:graphic>
      </p:graphicFrame>
      <p:sp>
        <p:nvSpPr>
          <p:cNvPr id="1050092" name="Rectangle 5"/>
          <p:cNvSpPr>
            <a:spLocks noChangeArrowheads="1"/>
          </p:cNvSpPr>
          <p:nvPr/>
        </p:nvSpPr>
        <p:spPr bwMode="auto">
          <a:xfrm>
            <a:off x="4953000" y="1371600"/>
            <a:ext cx="347663" cy="519113"/>
          </a:xfrm>
          <a:prstGeom prst="rect"/>
          <a:noFill/>
          <a:ln w="9525">
            <a:noFill/>
            <a:miter lim="800000"/>
            <a:headEnd/>
            <a:tailEnd/>
          </a:ln>
          <a:effectLst/>
        </p:spPr>
        <p:txBody>
          <a:bodyPr wrap="none">
            <a:spAutoFit/>
          </a:bodyPr>
          <a:p>
            <a:r>
              <a:rPr b="1" sz="2800" lang="en-US">
                <a:latin typeface="Times New Roman" pitchFamily="18" charset="0"/>
                <a:cs typeface="Times New Roman" pitchFamily="18" charset="0"/>
              </a:rPr>
              <a:t>χ</a:t>
            </a:r>
            <a:endParaRPr b="1" sz="2800" lang="en-US">
              <a:latin typeface="Arial" charset="0"/>
            </a:endParaRPr>
          </a:p>
        </p:txBody>
      </p:sp>
      <p:sp>
        <p:nvSpPr>
          <p:cNvPr id="1050093" name="Rectangle 6"/>
          <p:cNvSpPr>
            <a:spLocks noChangeArrowheads="1"/>
          </p:cNvSpPr>
          <p:nvPr/>
        </p:nvSpPr>
        <p:spPr bwMode="auto">
          <a:xfrm>
            <a:off x="5867400" y="1371600"/>
            <a:ext cx="614363" cy="519113"/>
          </a:xfrm>
          <a:prstGeom prst="rect"/>
          <a:noFill/>
          <a:ln w="9525">
            <a:noFill/>
            <a:miter lim="800000"/>
            <a:headEnd/>
            <a:tailEnd/>
          </a:ln>
          <a:effectLst/>
        </p:spPr>
        <p:txBody>
          <a:bodyPr>
            <a:spAutoFit/>
          </a:bodyPr>
          <a:p>
            <a:r>
              <a:rPr b="1" sz="2800" lang="en-US">
                <a:latin typeface="Times New Roman" pitchFamily="18" charset="0"/>
                <a:cs typeface="Times New Roman" pitchFamily="18" charset="0"/>
              </a:rPr>
              <a:t>y</a:t>
            </a:r>
            <a:endParaRPr b="1" sz="2800" lang="en-US">
              <a:latin typeface="Arial" charset="0"/>
            </a:endParaRPr>
          </a:p>
        </p:txBody>
      </p:sp>
      <p:sp>
        <p:nvSpPr>
          <p:cNvPr id="1050094" name="Rectangle 7"/>
          <p:cNvSpPr>
            <a:spLocks noChangeArrowheads="1"/>
          </p:cNvSpPr>
          <p:nvPr/>
        </p:nvSpPr>
        <p:spPr bwMode="auto">
          <a:xfrm>
            <a:off x="2595563" y="2293938"/>
            <a:ext cx="411162" cy="0"/>
          </a:xfrm>
          <a:prstGeom prst="rect"/>
          <a:noFill/>
          <a:ln w="9525">
            <a:noFill/>
            <a:miter lim="800000"/>
            <a:headEnd/>
            <a:tailEnd/>
          </a:ln>
          <a:effectLst/>
        </p:spPr>
        <p:txBody>
          <a:bodyPr wrap="none">
            <a:spAutoFit/>
          </a:bodyPr>
          <a:p>
            <a:endParaRPr lang="en-US"/>
          </a:p>
        </p:txBody>
      </p:sp>
      <p:sp>
        <p:nvSpPr>
          <p:cNvPr id="1050095" name="Rectangle 8"/>
          <p:cNvSpPr>
            <a:spLocks noChangeArrowheads="1"/>
          </p:cNvSpPr>
          <p:nvPr/>
        </p:nvSpPr>
        <p:spPr bwMode="auto">
          <a:xfrm>
            <a:off x="2595563" y="2293938"/>
            <a:ext cx="457200" cy="0"/>
          </a:xfrm>
          <a:prstGeom prst="rect"/>
          <a:noFill/>
          <a:ln w="9525">
            <a:noFill/>
            <a:miter lim="800000"/>
            <a:headEnd/>
            <a:tailEnd/>
          </a:ln>
          <a:effectLst/>
        </p:spPr>
        <p:txBody>
          <a:bodyPr wrap="none">
            <a:spAutoFit/>
          </a:bodyPr>
          <a:p>
            <a:endParaRPr lang="en-US"/>
          </a:p>
        </p:txBody>
      </p:sp>
      <p:sp>
        <p:nvSpPr>
          <p:cNvPr id="1050096" name="Rectangle 9"/>
          <p:cNvSpPr>
            <a:spLocks noChangeArrowheads="1"/>
          </p:cNvSpPr>
          <p:nvPr/>
        </p:nvSpPr>
        <p:spPr bwMode="auto">
          <a:xfrm>
            <a:off x="2595563" y="2293938"/>
            <a:ext cx="571500" cy="0"/>
          </a:xfrm>
          <a:prstGeom prst="rect"/>
          <a:noFill/>
          <a:ln w="9525">
            <a:noFill/>
            <a:miter lim="800000"/>
            <a:headEnd/>
            <a:tailEnd/>
          </a:ln>
          <a:effectLst/>
        </p:spPr>
        <p:txBody>
          <a:bodyPr wrap="none">
            <a:spAutoFit/>
          </a:bodyPr>
          <a:p>
            <a:endParaRPr lang="en-US"/>
          </a:p>
        </p:txBody>
      </p:sp>
      <p:sp>
        <p:nvSpPr>
          <p:cNvPr id="1050097" name="Rectangle 10"/>
          <p:cNvSpPr>
            <a:spLocks noChangeArrowheads="1"/>
          </p:cNvSpPr>
          <p:nvPr/>
        </p:nvSpPr>
        <p:spPr bwMode="auto">
          <a:xfrm>
            <a:off x="2595563" y="2293938"/>
            <a:ext cx="685800" cy="0"/>
          </a:xfrm>
          <a:prstGeom prst="rect"/>
          <a:noFill/>
          <a:ln w="9525">
            <a:noFill/>
            <a:miter lim="800000"/>
            <a:headEnd/>
            <a:tailEnd/>
          </a:ln>
          <a:effectLst/>
        </p:spPr>
        <p:txBody>
          <a:bodyPr wrap="none">
            <a:spAutoFit/>
          </a:bodyPr>
          <a:p>
            <a:endParaRPr lang="en-US"/>
          </a:p>
        </p:txBody>
      </p:sp>
      <p:sp>
        <p:nvSpPr>
          <p:cNvPr id="1050098" name="Rectangle 11"/>
          <p:cNvSpPr>
            <a:spLocks noChangeArrowheads="1"/>
          </p:cNvSpPr>
          <p:nvPr/>
        </p:nvSpPr>
        <p:spPr bwMode="auto">
          <a:xfrm>
            <a:off x="2595563" y="2293938"/>
            <a:ext cx="685800" cy="0"/>
          </a:xfrm>
          <a:prstGeom prst="rect"/>
          <a:noFill/>
          <a:ln w="9525">
            <a:noFill/>
            <a:miter lim="800000"/>
            <a:headEnd/>
            <a:tailEnd/>
          </a:ln>
          <a:effectLst/>
        </p:spPr>
        <p:txBody>
          <a:bodyPr wrap="none">
            <a:spAutoFit/>
          </a:bodyPr>
          <a:p>
            <a:endParaRPr lang="en-US"/>
          </a:p>
        </p:txBody>
      </p:sp>
      <p:graphicFrame>
        <p:nvGraphicFramePr>
          <p:cNvPr id="4194514" name="Group 12"/>
          <p:cNvGraphicFramePr>
            <a:graphicFrameLocks noGrp="1"/>
          </p:cNvGraphicFramePr>
          <p:nvPr/>
        </p:nvGraphicFramePr>
        <p:xfrm>
          <a:off x="1524000" y="1371600"/>
          <a:ext cx="6248400" cy="3261360"/>
        </p:xfrm>
        <a:graphic>
          <a:graphicData uri="http://schemas.openxmlformats.org/drawingml/2006/table">
            <a:tbl>
              <a:tblPr/>
              <a:tblGrid>
                <a:gridCol w="649288"/>
                <a:gridCol w="722312"/>
                <a:gridCol w="903288"/>
                <a:gridCol w="903287"/>
                <a:gridCol w="903288"/>
                <a:gridCol w="1084262"/>
                <a:gridCol w="1082675"/>
              </a:tblGrid>
              <a:tr h="320675">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X</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Y</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χ</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y</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χy</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235075">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10</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15</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5</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8</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12</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15</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14</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11</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13</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12</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0</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5</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5-</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0</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0</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25</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25</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0</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0</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5</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10</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0</a:t>
                      </a:r>
                      <a:endParaRPr baseline="0" b="1" cap="none" sz="28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320675">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50</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65</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58</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10</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tabLst>
                          <a:tab algn="l" pos="1341438"/>
                        </a:tabLst>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13</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graphicFrame>
        <p:nvGraphicFramePr>
          <p:cNvPr id="4194515" name="Object 46"/>
          <p:cNvGraphicFramePr>
            <a:graphicFrameLocks noChangeAspect="1" noGrp="1"/>
          </p:cNvGraphicFramePr>
          <p:nvPr>
            <p:ph idx="1"/>
          </p:nvPr>
        </p:nvGraphicFramePr>
        <p:xfrm>
          <a:off x="5181600" y="1371600"/>
          <a:ext cx="365125" cy="685800"/>
        </p:xfrm>
        <a:graphic>
          <a:graphicData uri="http://schemas.openxmlformats.org/presentationml/2006/ole">
            <mc:AlternateContent xmlns:mc="http://schemas.openxmlformats.org/markup-compatibility/2006">
              <mc:Choice xmlns:v="urn:schemas-microsoft-com:vml" Requires="v">
                <p:oleObj name="Equation" r:id="rId5" spid="_x0000_s432207" imgH="190417" imgW="101556" progId="Equation.3">
                  <p:embed/>
                </p:oleObj>
              </mc:Choice>
              <mc:Fallback>
                <p:oleObj name="Equation" r:id="rId5" imgH="190417" imgW="101556" progId="Equation.3">
                  <p:embed/>
                  <p:pic>
                    <p:nvPicPr>
                      <p:cNvPr id="2097339" name="Picture 46"/>
                      <p:cNvPicPr>
                        <a:picLocks noChangeAspect="1" noChangeArrowheads="1"/>
                      </p:cNvPicPr>
                      <p:nvPr/>
                    </p:nvPicPr>
                    <p:blipFill>
                      <a:blip xmlns:r="http://schemas.openxmlformats.org/officeDocument/2006/relationships" r:embed="rId4">
                        <a:lum bright="100000"/>
                      </a:blip>
                      <a:srcRect/>
                      <a:stretch>
                        <a:fillRect/>
                      </a:stretch>
                    </p:blipFill>
                    <p:spPr bwMode="auto">
                      <a:xfrm>
                        <a:off x="5181600" y="1371600"/>
                        <a:ext cx="365125" cy="685800"/>
                      </a:xfrm>
                      <a:prstGeom prst="rect"/>
                      <a:noFill/>
                    </p:spPr>
                  </p:pic>
                </p:oleObj>
              </mc:Fallback>
            </mc:AlternateContent>
          </a:graphicData>
        </a:graphic>
      </p:graphicFrame>
      <p:sp>
        <p:nvSpPr>
          <p:cNvPr id="1050099" name="Rectangle 47"/>
          <p:cNvSpPr>
            <a:spLocks noChangeArrowheads="1"/>
          </p:cNvSpPr>
          <p:nvPr/>
        </p:nvSpPr>
        <p:spPr bwMode="auto">
          <a:xfrm>
            <a:off x="0" y="3219450"/>
            <a:ext cx="9144000" cy="0"/>
          </a:xfrm>
          <a:prstGeom prst="rect"/>
          <a:noFill/>
          <a:ln w="9525">
            <a:noFill/>
            <a:miter lim="800000"/>
            <a:headEnd/>
            <a:tailEnd/>
          </a:ln>
          <a:effectLst/>
        </p:spPr>
        <p:txBody>
          <a:bodyPr anchor="ctr" wrap="none">
            <a:spAutoFit/>
          </a:bodyPr>
          <a:p>
            <a:endParaRPr lang="en-US"/>
          </a:p>
        </p:txBody>
      </p:sp>
      <p:graphicFrame>
        <p:nvGraphicFramePr>
          <p:cNvPr id="4194516" name="Object 48"/>
          <p:cNvGraphicFramePr>
            <a:graphicFrameLocks noChangeAspect="1"/>
          </p:cNvGraphicFramePr>
          <p:nvPr/>
        </p:nvGraphicFramePr>
        <p:xfrm>
          <a:off x="2203450" y="4953000"/>
          <a:ext cx="4889500" cy="1066800"/>
        </p:xfrm>
        <a:graphic>
          <a:graphicData uri="http://schemas.openxmlformats.org/presentationml/2006/ole">
            <mc:AlternateContent xmlns:mc="http://schemas.openxmlformats.org/markup-compatibility/2006">
              <mc:Choice xmlns:v="urn:schemas-microsoft-com:vml" Requires="v">
                <p:oleObj name="Equation" r:id="rId6" spid="_x0000_s432208" imgH="419040" imgW="1333440" progId="Equation.3">
                  <p:embed/>
                </p:oleObj>
              </mc:Choice>
              <mc:Fallback>
                <p:oleObj name="Equation" r:id="rId6" imgH="419040" imgW="1333440" progId="Equation.3">
                  <p:embed/>
                  <p:pic>
                    <p:nvPicPr>
                      <p:cNvPr id="2097340" name="Picture 48"/>
                      <p:cNvPicPr>
                        <a:picLocks noChangeAspect="1" noChangeArrowheads="1"/>
                      </p:cNvPicPr>
                      <p:nvPr/>
                    </p:nvPicPr>
                    <p:blipFill>
                      <a:blip xmlns:r="http://schemas.openxmlformats.org/officeDocument/2006/relationships" r:embed="rId7">
                        <a:lum bright="100000"/>
                      </a:blip>
                      <a:srcRect/>
                      <a:stretch>
                        <a:fillRect/>
                      </a:stretch>
                    </p:blipFill>
                    <p:spPr bwMode="auto">
                      <a:xfrm>
                        <a:off x="2203450" y="4953000"/>
                        <a:ext cx="4889500" cy="106680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512"/>
                                        </p:tgtEl>
                                        <p:attrNameLst>
                                          <p:attrName>style.visibility</p:attrName>
                                        </p:attrNameLst>
                                      </p:cBhvr>
                                      <p:to>
                                        <p:strVal val="visible"/>
                                      </p:to>
                                    </p:set>
                                    <p:anim calcmode="lin" valueType="num">
                                      <p:cBhvr>
                                        <p:cTn dur="1000" fill="hold" id="7"/>
                                        <p:tgtEl>
                                          <p:spTgt spid="4194512"/>
                                        </p:tgtEl>
                                        <p:attrNameLst>
                                          <p:attrName>ppt_w</p:attrName>
                                        </p:attrNameLst>
                                      </p:cBhvr>
                                      <p:tavLst>
                                        <p:tav tm="0">
                                          <p:val>
                                            <p:fltVal val="0.0"/>
                                          </p:val>
                                        </p:tav>
                                        <p:tav tm="100000">
                                          <p:val>
                                            <p:strVal val="#ppt_w"/>
                                          </p:val>
                                        </p:tav>
                                      </p:tavLst>
                                    </p:anim>
                                    <p:anim calcmode="lin" valueType="num">
                                      <p:cBhvr>
                                        <p:cTn dur="1000" fill="hold" id="8"/>
                                        <p:tgtEl>
                                          <p:spTgt spid="4194512"/>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513"/>
                                        </p:tgtEl>
                                        <p:attrNameLst>
                                          <p:attrName>style.visibility</p:attrName>
                                        </p:attrNameLst>
                                      </p:cBhvr>
                                      <p:to>
                                        <p:strVal val="visible"/>
                                      </p:to>
                                    </p:set>
                                    <p:anim calcmode="lin" valueType="num">
                                      <p:cBhvr>
                                        <p:cTn dur="1000" fill="hold" id="11"/>
                                        <p:tgtEl>
                                          <p:spTgt spid="4194513"/>
                                        </p:tgtEl>
                                        <p:attrNameLst>
                                          <p:attrName>ppt_w</p:attrName>
                                        </p:attrNameLst>
                                      </p:cBhvr>
                                      <p:tavLst>
                                        <p:tav tm="0">
                                          <p:val>
                                            <p:fltVal val="0.0"/>
                                          </p:val>
                                        </p:tav>
                                        <p:tav tm="100000">
                                          <p:val>
                                            <p:strVal val="#ppt_w"/>
                                          </p:val>
                                        </p:tav>
                                      </p:tavLst>
                                    </p:anim>
                                    <p:anim calcmode="lin" valueType="num">
                                      <p:cBhvr>
                                        <p:cTn dur="1000" fill="hold" id="12"/>
                                        <p:tgtEl>
                                          <p:spTgt spid="4194513"/>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50092"/>
                                        </p:tgtEl>
                                        <p:attrNameLst>
                                          <p:attrName>style.visibility</p:attrName>
                                        </p:attrNameLst>
                                      </p:cBhvr>
                                      <p:to>
                                        <p:strVal val="visible"/>
                                      </p:to>
                                    </p:set>
                                    <p:anim calcmode="lin" valueType="num">
                                      <p:cBhvr>
                                        <p:cTn dur="1000" fill="hold" id="15"/>
                                        <p:tgtEl>
                                          <p:spTgt spid="1050092"/>
                                        </p:tgtEl>
                                        <p:attrNameLst>
                                          <p:attrName>ppt_w</p:attrName>
                                        </p:attrNameLst>
                                      </p:cBhvr>
                                      <p:tavLst>
                                        <p:tav tm="0">
                                          <p:val>
                                            <p:fltVal val="0.0"/>
                                          </p:val>
                                        </p:tav>
                                        <p:tav tm="100000">
                                          <p:val>
                                            <p:strVal val="#ppt_w"/>
                                          </p:val>
                                        </p:tav>
                                      </p:tavLst>
                                    </p:anim>
                                    <p:anim calcmode="lin" valueType="num">
                                      <p:cBhvr>
                                        <p:cTn dur="1000" fill="hold" id="16"/>
                                        <p:tgtEl>
                                          <p:spTgt spid="1050092"/>
                                        </p:tgtEl>
                                        <p:attrNameLst>
                                          <p:attrName>ppt_h</p:attrName>
                                        </p:attrNameLst>
                                      </p:cBhvr>
                                      <p:tavLst>
                                        <p:tav tm="0">
                                          <p:val>
                                            <p:fltVal val="0.0"/>
                                          </p:val>
                                        </p:tav>
                                        <p:tav tm="100000">
                                          <p:val>
                                            <p:strVal val="#ppt_h"/>
                                          </p:val>
                                        </p:tav>
                                      </p:tavLst>
                                    </p:anim>
                                  </p:childTnLst>
                                </p:cTn>
                              </p:par>
                              <p:par>
                                <p:cTn fill="hold" grpId="0" id="17" nodeType="withEffect" presetClass="entr" presetID="23" presetSubtype="16">
                                  <p:stCondLst>
                                    <p:cond delay="0"/>
                                  </p:stCondLst>
                                  <p:childTnLst>
                                    <p:set>
                                      <p:cBhvr>
                                        <p:cTn dur="1" fill="hold" id="18">
                                          <p:stCondLst>
                                            <p:cond delay="0"/>
                                          </p:stCondLst>
                                        </p:cTn>
                                        <p:tgtEl>
                                          <p:spTgt spid="1050093"/>
                                        </p:tgtEl>
                                        <p:attrNameLst>
                                          <p:attrName>style.visibility</p:attrName>
                                        </p:attrNameLst>
                                      </p:cBhvr>
                                      <p:to>
                                        <p:strVal val="visible"/>
                                      </p:to>
                                    </p:set>
                                    <p:anim calcmode="lin" valueType="num">
                                      <p:cBhvr>
                                        <p:cTn dur="1000" fill="hold" id="19"/>
                                        <p:tgtEl>
                                          <p:spTgt spid="1050093"/>
                                        </p:tgtEl>
                                        <p:attrNameLst>
                                          <p:attrName>ppt_w</p:attrName>
                                        </p:attrNameLst>
                                      </p:cBhvr>
                                      <p:tavLst>
                                        <p:tav tm="0">
                                          <p:val>
                                            <p:fltVal val="0.0"/>
                                          </p:val>
                                        </p:tav>
                                        <p:tav tm="100000">
                                          <p:val>
                                            <p:strVal val="#ppt_w"/>
                                          </p:val>
                                        </p:tav>
                                      </p:tavLst>
                                    </p:anim>
                                    <p:anim calcmode="lin" valueType="num">
                                      <p:cBhvr>
                                        <p:cTn dur="1000" fill="hold" id="20"/>
                                        <p:tgtEl>
                                          <p:spTgt spid="1050093"/>
                                        </p:tgtEl>
                                        <p:attrNameLst>
                                          <p:attrName>ppt_h</p:attrName>
                                        </p:attrNameLst>
                                      </p:cBhvr>
                                      <p:tavLst>
                                        <p:tav tm="0">
                                          <p:val>
                                            <p:fltVal val="0.0"/>
                                          </p:val>
                                        </p:tav>
                                        <p:tav tm="100000">
                                          <p:val>
                                            <p:strVal val="#ppt_h"/>
                                          </p:val>
                                        </p:tav>
                                      </p:tavLst>
                                    </p:anim>
                                  </p:childTnLst>
                                </p:cTn>
                              </p:par>
                              <p:par>
                                <p:cTn fill="hold" grpId="0" id="21" nodePh="1" nodeType="withEffect" presetClass="entr" presetID="23" presetSubtype="16">
                                  <p:stCondLst>
                                    <p:cond delay="0"/>
                                  </p:stCondLst>
                                  <p:endCondLst>
                                    <p:cond evt="begin" delay="0">
                                      <p:tn val="21"/>
                                    </p:cond>
                                  </p:endCondLst>
                                  <p:childTnLst>
                                    <p:set>
                                      <p:cBhvr>
                                        <p:cTn dur="1" fill="hold" id="22">
                                          <p:stCondLst>
                                            <p:cond delay="0"/>
                                          </p:stCondLst>
                                        </p:cTn>
                                        <p:tgtEl>
                                          <p:spTgt spid="1050094"/>
                                        </p:tgtEl>
                                        <p:attrNameLst>
                                          <p:attrName>style.visibility</p:attrName>
                                        </p:attrNameLst>
                                      </p:cBhvr>
                                      <p:to>
                                        <p:strVal val="visible"/>
                                      </p:to>
                                    </p:set>
                                    <p:anim calcmode="lin" valueType="num">
                                      <p:cBhvr>
                                        <p:cTn dur="1000" fill="hold" id="23"/>
                                        <p:tgtEl>
                                          <p:spTgt spid="1050094"/>
                                        </p:tgtEl>
                                        <p:attrNameLst>
                                          <p:attrName>ppt_w</p:attrName>
                                        </p:attrNameLst>
                                      </p:cBhvr>
                                      <p:tavLst>
                                        <p:tav tm="0">
                                          <p:val>
                                            <p:fltVal val="0.0"/>
                                          </p:val>
                                        </p:tav>
                                        <p:tav tm="100000">
                                          <p:val>
                                            <p:strVal val="#ppt_w"/>
                                          </p:val>
                                        </p:tav>
                                      </p:tavLst>
                                    </p:anim>
                                    <p:anim calcmode="lin" valueType="num">
                                      <p:cBhvr>
                                        <p:cTn dur="1000" fill="hold" id="24"/>
                                        <p:tgtEl>
                                          <p:spTgt spid="1050094"/>
                                        </p:tgtEl>
                                        <p:attrNameLst>
                                          <p:attrName>ppt_h</p:attrName>
                                        </p:attrNameLst>
                                      </p:cBhvr>
                                      <p:tavLst>
                                        <p:tav tm="0">
                                          <p:val>
                                            <p:fltVal val="0.0"/>
                                          </p:val>
                                        </p:tav>
                                        <p:tav tm="100000">
                                          <p:val>
                                            <p:strVal val="#ppt_h"/>
                                          </p:val>
                                        </p:tav>
                                      </p:tavLst>
                                    </p:anim>
                                  </p:childTnLst>
                                </p:cTn>
                              </p:par>
                              <p:par>
                                <p:cTn fill="hold" grpId="0" id="25" nodePh="1" nodeType="withEffect" presetClass="entr" presetID="23" presetSubtype="16">
                                  <p:stCondLst>
                                    <p:cond delay="0"/>
                                  </p:stCondLst>
                                  <p:endCondLst>
                                    <p:cond evt="begin" delay="0">
                                      <p:tn val="25"/>
                                    </p:cond>
                                  </p:endCondLst>
                                  <p:childTnLst>
                                    <p:set>
                                      <p:cBhvr>
                                        <p:cTn dur="1" fill="hold" id="26">
                                          <p:stCondLst>
                                            <p:cond delay="0"/>
                                          </p:stCondLst>
                                        </p:cTn>
                                        <p:tgtEl>
                                          <p:spTgt spid="1050095"/>
                                        </p:tgtEl>
                                        <p:attrNameLst>
                                          <p:attrName>style.visibility</p:attrName>
                                        </p:attrNameLst>
                                      </p:cBhvr>
                                      <p:to>
                                        <p:strVal val="visible"/>
                                      </p:to>
                                    </p:set>
                                    <p:anim calcmode="lin" valueType="num">
                                      <p:cBhvr>
                                        <p:cTn dur="1000" fill="hold" id="27"/>
                                        <p:tgtEl>
                                          <p:spTgt spid="1050095"/>
                                        </p:tgtEl>
                                        <p:attrNameLst>
                                          <p:attrName>ppt_w</p:attrName>
                                        </p:attrNameLst>
                                      </p:cBhvr>
                                      <p:tavLst>
                                        <p:tav tm="0">
                                          <p:val>
                                            <p:fltVal val="0.0"/>
                                          </p:val>
                                        </p:tav>
                                        <p:tav tm="100000">
                                          <p:val>
                                            <p:strVal val="#ppt_w"/>
                                          </p:val>
                                        </p:tav>
                                      </p:tavLst>
                                    </p:anim>
                                    <p:anim calcmode="lin" valueType="num">
                                      <p:cBhvr>
                                        <p:cTn dur="1000" fill="hold" id="28"/>
                                        <p:tgtEl>
                                          <p:spTgt spid="1050095"/>
                                        </p:tgtEl>
                                        <p:attrNameLst>
                                          <p:attrName>ppt_h</p:attrName>
                                        </p:attrNameLst>
                                      </p:cBhvr>
                                      <p:tavLst>
                                        <p:tav tm="0">
                                          <p:val>
                                            <p:fltVal val="0.0"/>
                                          </p:val>
                                        </p:tav>
                                        <p:tav tm="100000">
                                          <p:val>
                                            <p:strVal val="#ppt_h"/>
                                          </p:val>
                                        </p:tav>
                                      </p:tavLst>
                                    </p:anim>
                                  </p:childTnLst>
                                </p:cTn>
                              </p:par>
                              <p:par>
                                <p:cTn fill="hold" grpId="0" id="29" nodePh="1" nodeType="withEffect" presetClass="entr" presetID="23" presetSubtype="16">
                                  <p:stCondLst>
                                    <p:cond delay="0"/>
                                  </p:stCondLst>
                                  <p:endCondLst>
                                    <p:cond evt="begin" delay="0">
                                      <p:tn val="29"/>
                                    </p:cond>
                                  </p:endCondLst>
                                  <p:childTnLst>
                                    <p:set>
                                      <p:cBhvr>
                                        <p:cTn dur="1" fill="hold" id="30">
                                          <p:stCondLst>
                                            <p:cond delay="0"/>
                                          </p:stCondLst>
                                        </p:cTn>
                                        <p:tgtEl>
                                          <p:spTgt spid="1050096"/>
                                        </p:tgtEl>
                                        <p:attrNameLst>
                                          <p:attrName>style.visibility</p:attrName>
                                        </p:attrNameLst>
                                      </p:cBhvr>
                                      <p:to>
                                        <p:strVal val="visible"/>
                                      </p:to>
                                    </p:set>
                                    <p:anim calcmode="lin" valueType="num">
                                      <p:cBhvr>
                                        <p:cTn dur="1000" fill="hold" id="31"/>
                                        <p:tgtEl>
                                          <p:spTgt spid="1050096"/>
                                        </p:tgtEl>
                                        <p:attrNameLst>
                                          <p:attrName>ppt_w</p:attrName>
                                        </p:attrNameLst>
                                      </p:cBhvr>
                                      <p:tavLst>
                                        <p:tav tm="0">
                                          <p:val>
                                            <p:fltVal val="0.0"/>
                                          </p:val>
                                        </p:tav>
                                        <p:tav tm="100000">
                                          <p:val>
                                            <p:strVal val="#ppt_w"/>
                                          </p:val>
                                        </p:tav>
                                      </p:tavLst>
                                    </p:anim>
                                    <p:anim calcmode="lin" valueType="num">
                                      <p:cBhvr>
                                        <p:cTn dur="1000" fill="hold" id="32"/>
                                        <p:tgtEl>
                                          <p:spTgt spid="1050096"/>
                                        </p:tgtEl>
                                        <p:attrNameLst>
                                          <p:attrName>ppt_h</p:attrName>
                                        </p:attrNameLst>
                                      </p:cBhvr>
                                      <p:tavLst>
                                        <p:tav tm="0">
                                          <p:val>
                                            <p:fltVal val="0.0"/>
                                          </p:val>
                                        </p:tav>
                                        <p:tav tm="100000">
                                          <p:val>
                                            <p:strVal val="#ppt_h"/>
                                          </p:val>
                                        </p:tav>
                                      </p:tavLst>
                                    </p:anim>
                                  </p:childTnLst>
                                </p:cTn>
                              </p:par>
                              <p:par>
                                <p:cTn fill="hold" grpId="0" id="33" nodePh="1" nodeType="withEffect" presetClass="entr" presetID="23" presetSubtype="16">
                                  <p:stCondLst>
                                    <p:cond delay="0"/>
                                  </p:stCondLst>
                                  <p:endCondLst>
                                    <p:cond evt="begin" delay="0">
                                      <p:tn val="33"/>
                                    </p:cond>
                                  </p:endCondLst>
                                  <p:childTnLst>
                                    <p:set>
                                      <p:cBhvr>
                                        <p:cTn dur="1" fill="hold" id="34">
                                          <p:stCondLst>
                                            <p:cond delay="0"/>
                                          </p:stCondLst>
                                        </p:cTn>
                                        <p:tgtEl>
                                          <p:spTgt spid="1050097"/>
                                        </p:tgtEl>
                                        <p:attrNameLst>
                                          <p:attrName>style.visibility</p:attrName>
                                        </p:attrNameLst>
                                      </p:cBhvr>
                                      <p:to>
                                        <p:strVal val="visible"/>
                                      </p:to>
                                    </p:set>
                                    <p:anim calcmode="lin" valueType="num">
                                      <p:cBhvr>
                                        <p:cTn dur="1000" fill="hold" id="35"/>
                                        <p:tgtEl>
                                          <p:spTgt spid="1050097"/>
                                        </p:tgtEl>
                                        <p:attrNameLst>
                                          <p:attrName>ppt_w</p:attrName>
                                        </p:attrNameLst>
                                      </p:cBhvr>
                                      <p:tavLst>
                                        <p:tav tm="0">
                                          <p:val>
                                            <p:fltVal val="0.0"/>
                                          </p:val>
                                        </p:tav>
                                        <p:tav tm="100000">
                                          <p:val>
                                            <p:strVal val="#ppt_w"/>
                                          </p:val>
                                        </p:tav>
                                      </p:tavLst>
                                    </p:anim>
                                    <p:anim calcmode="lin" valueType="num">
                                      <p:cBhvr>
                                        <p:cTn dur="1000" fill="hold" id="36"/>
                                        <p:tgtEl>
                                          <p:spTgt spid="1050097"/>
                                        </p:tgtEl>
                                        <p:attrNameLst>
                                          <p:attrName>ppt_h</p:attrName>
                                        </p:attrNameLst>
                                      </p:cBhvr>
                                      <p:tavLst>
                                        <p:tav tm="0">
                                          <p:val>
                                            <p:fltVal val="0.0"/>
                                          </p:val>
                                        </p:tav>
                                        <p:tav tm="100000">
                                          <p:val>
                                            <p:strVal val="#ppt_h"/>
                                          </p:val>
                                        </p:tav>
                                      </p:tavLst>
                                    </p:anim>
                                  </p:childTnLst>
                                </p:cTn>
                              </p:par>
                              <p:par>
                                <p:cTn fill="hold" grpId="0" id="37" nodePh="1" nodeType="withEffect" presetClass="entr" presetID="23" presetSubtype="16">
                                  <p:stCondLst>
                                    <p:cond delay="0"/>
                                  </p:stCondLst>
                                  <p:endCondLst>
                                    <p:cond evt="begin" delay="0">
                                      <p:tn val="37"/>
                                    </p:cond>
                                  </p:endCondLst>
                                  <p:childTnLst>
                                    <p:set>
                                      <p:cBhvr>
                                        <p:cTn dur="1" fill="hold" id="38">
                                          <p:stCondLst>
                                            <p:cond delay="0"/>
                                          </p:stCondLst>
                                        </p:cTn>
                                        <p:tgtEl>
                                          <p:spTgt spid="1050098"/>
                                        </p:tgtEl>
                                        <p:attrNameLst>
                                          <p:attrName>style.visibility</p:attrName>
                                        </p:attrNameLst>
                                      </p:cBhvr>
                                      <p:to>
                                        <p:strVal val="visible"/>
                                      </p:to>
                                    </p:set>
                                    <p:anim calcmode="lin" valueType="num">
                                      <p:cBhvr>
                                        <p:cTn dur="1000" fill="hold" id="39"/>
                                        <p:tgtEl>
                                          <p:spTgt spid="1050098"/>
                                        </p:tgtEl>
                                        <p:attrNameLst>
                                          <p:attrName>ppt_w</p:attrName>
                                        </p:attrNameLst>
                                      </p:cBhvr>
                                      <p:tavLst>
                                        <p:tav tm="0">
                                          <p:val>
                                            <p:fltVal val="0.0"/>
                                          </p:val>
                                        </p:tav>
                                        <p:tav tm="100000">
                                          <p:val>
                                            <p:strVal val="#ppt_w"/>
                                          </p:val>
                                        </p:tav>
                                      </p:tavLst>
                                    </p:anim>
                                    <p:anim calcmode="lin" valueType="num">
                                      <p:cBhvr>
                                        <p:cTn dur="1000" fill="hold" id="40"/>
                                        <p:tgtEl>
                                          <p:spTgt spid="1050098"/>
                                        </p:tgtEl>
                                        <p:attrNameLst>
                                          <p:attrName>ppt_h</p:attrName>
                                        </p:attrNameLst>
                                      </p:cBhvr>
                                      <p:tavLst>
                                        <p:tav tm="0">
                                          <p:val>
                                            <p:fltVal val="0.0"/>
                                          </p:val>
                                        </p:tav>
                                        <p:tav tm="100000">
                                          <p:val>
                                            <p:strVal val="#ppt_h"/>
                                          </p:val>
                                        </p:tav>
                                      </p:tavLst>
                                    </p:anim>
                                  </p:childTnLst>
                                </p:cTn>
                              </p:par>
                              <p:par>
                                <p:cTn fill="hold" id="41" nodeType="withEffect" presetClass="entr" presetID="23" presetSubtype="16">
                                  <p:stCondLst>
                                    <p:cond delay="0"/>
                                  </p:stCondLst>
                                  <p:childTnLst>
                                    <p:set>
                                      <p:cBhvr>
                                        <p:cTn dur="1" fill="hold" id="42">
                                          <p:stCondLst>
                                            <p:cond delay="0"/>
                                          </p:stCondLst>
                                        </p:cTn>
                                        <p:tgtEl>
                                          <p:spTgt spid="4194514"/>
                                        </p:tgtEl>
                                        <p:attrNameLst>
                                          <p:attrName>style.visibility</p:attrName>
                                        </p:attrNameLst>
                                      </p:cBhvr>
                                      <p:to>
                                        <p:strVal val="visible"/>
                                      </p:to>
                                    </p:set>
                                    <p:anim calcmode="lin" valueType="num">
                                      <p:cBhvr>
                                        <p:cTn dur="1000" fill="hold" id="43"/>
                                        <p:tgtEl>
                                          <p:spTgt spid="4194514"/>
                                        </p:tgtEl>
                                        <p:attrNameLst>
                                          <p:attrName>ppt_w</p:attrName>
                                        </p:attrNameLst>
                                      </p:cBhvr>
                                      <p:tavLst>
                                        <p:tav tm="0">
                                          <p:val>
                                            <p:fltVal val="0.0"/>
                                          </p:val>
                                        </p:tav>
                                        <p:tav tm="100000">
                                          <p:val>
                                            <p:strVal val="#ppt_w"/>
                                          </p:val>
                                        </p:tav>
                                      </p:tavLst>
                                    </p:anim>
                                    <p:anim calcmode="lin" valueType="num">
                                      <p:cBhvr>
                                        <p:cTn dur="1000" fill="hold" id="44"/>
                                        <p:tgtEl>
                                          <p:spTgt spid="4194514"/>
                                        </p:tgtEl>
                                        <p:attrNameLst>
                                          <p:attrName>ppt_h</p:attrName>
                                        </p:attrNameLst>
                                      </p:cBhvr>
                                      <p:tavLst>
                                        <p:tav tm="0">
                                          <p:val>
                                            <p:fltVal val="0.0"/>
                                          </p:val>
                                        </p:tav>
                                        <p:tav tm="100000">
                                          <p:val>
                                            <p:strVal val="#ppt_h"/>
                                          </p:val>
                                        </p:tav>
                                      </p:tavLst>
                                    </p:anim>
                                  </p:childTnLst>
                                </p:cTn>
                              </p:par>
                              <p:par>
                                <p:cTn fill="hold" id="45" nodeType="withEffect" presetClass="entr" presetID="23" presetSubtype="16">
                                  <p:stCondLst>
                                    <p:cond delay="0"/>
                                  </p:stCondLst>
                                  <p:childTnLst>
                                    <p:set>
                                      <p:cBhvr>
                                        <p:cTn dur="1" fill="hold" id="46">
                                          <p:stCondLst>
                                            <p:cond delay="0"/>
                                          </p:stCondLst>
                                        </p:cTn>
                                        <p:tgtEl>
                                          <p:spTgt spid="4194515"/>
                                        </p:tgtEl>
                                        <p:attrNameLst>
                                          <p:attrName>style.visibility</p:attrName>
                                        </p:attrNameLst>
                                      </p:cBhvr>
                                      <p:to>
                                        <p:strVal val="visible"/>
                                      </p:to>
                                    </p:set>
                                    <p:anim calcmode="lin" valueType="num">
                                      <p:cBhvr>
                                        <p:cTn dur="1000" fill="hold" id="47"/>
                                        <p:tgtEl>
                                          <p:spTgt spid="4194515"/>
                                        </p:tgtEl>
                                        <p:attrNameLst>
                                          <p:attrName>ppt_w</p:attrName>
                                        </p:attrNameLst>
                                      </p:cBhvr>
                                      <p:tavLst>
                                        <p:tav tm="0">
                                          <p:val>
                                            <p:fltVal val="0.0"/>
                                          </p:val>
                                        </p:tav>
                                        <p:tav tm="100000">
                                          <p:val>
                                            <p:strVal val="#ppt_w"/>
                                          </p:val>
                                        </p:tav>
                                      </p:tavLst>
                                    </p:anim>
                                    <p:anim calcmode="lin" valueType="num">
                                      <p:cBhvr>
                                        <p:cTn dur="1000" fill="hold" id="48"/>
                                        <p:tgtEl>
                                          <p:spTgt spid="4194515"/>
                                        </p:tgtEl>
                                        <p:attrNameLst>
                                          <p:attrName>ppt_h</p:attrName>
                                        </p:attrNameLst>
                                      </p:cBhvr>
                                      <p:tavLst>
                                        <p:tav tm="0">
                                          <p:val>
                                            <p:fltVal val="0.0"/>
                                          </p:val>
                                        </p:tav>
                                        <p:tav tm="100000">
                                          <p:val>
                                            <p:strVal val="#ppt_h"/>
                                          </p:val>
                                        </p:tav>
                                      </p:tavLst>
                                    </p:anim>
                                  </p:childTnLst>
                                </p:cTn>
                              </p:par>
                              <p:par>
                                <p:cTn fill="hold" id="49" nodeType="withEffect" presetClass="entr" presetID="23" presetSubtype="16">
                                  <p:stCondLst>
                                    <p:cond delay="0"/>
                                  </p:stCondLst>
                                  <p:childTnLst>
                                    <p:set>
                                      <p:cBhvr>
                                        <p:cTn dur="1" fill="hold" id="50">
                                          <p:stCondLst>
                                            <p:cond delay="0"/>
                                          </p:stCondLst>
                                        </p:cTn>
                                        <p:tgtEl>
                                          <p:spTgt spid="4194516"/>
                                        </p:tgtEl>
                                        <p:attrNameLst>
                                          <p:attrName>style.visibility</p:attrName>
                                        </p:attrNameLst>
                                      </p:cBhvr>
                                      <p:to>
                                        <p:strVal val="visible"/>
                                      </p:to>
                                    </p:set>
                                    <p:anim calcmode="lin" valueType="num">
                                      <p:cBhvr>
                                        <p:cTn dur="1000" fill="hold" id="51"/>
                                        <p:tgtEl>
                                          <p:spTgt spid="4194516"/>
                                        </p:tgtEl>
                                        <p:attrNameLst>
                                          <p:attrName>ppt_w</p:attrName>
                                        </p:attrNameLst>
                                      </p:cBhvr>
                                      <p:tavLst>
                                        <p:tav tm="0">
                                          <p:val>
                                            <p:fltVal val="0.0"/>
                                          </p:val>
                                        </p:tav>
                                        <p:tav tm="100000">
                                          <p:val>
                                            <p:strVal val="#ppt_w"/>
                                          </p:val>
                                        </p:tav>
                                      </p:tavLst>
                                    </p:anim>
                                    <p:anim calcmode="lin" valueType="num">
                                      <p:cBhvr>
                                        <p:cTn dur="1000" fill="hold" id="52"/>
                                        <p:tgtEl>
                                          <p:spTgt spid="4194516"/>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092" grpId="0"/>
      <p:bldP spid="1050093" grpId="0"/>
      <p:bldP spid="1050094" grpId="0" animBg="1"/>
      <p:bldP spid="1050095" grpId="0" animBg="1"/>
      <p:bldP spid="1050096" grpId="0" animBg="1"/>
      <p:bldP spid="1050097" grpId="0" animBg="1"/>
      <p:bldP spid="1050098"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945" name=""/>
        <p:cNvGrpSpPr/>
        <p:nvPr/>
      </p:nvGrpSpPr>
      <p:grpSpPr>
        <a:xfrm>
          <a:off x="0" y="0"/>
          <a:ext cx="0" cy="0"/>
          <a:chOff x="0" y="0"/>
          <a:chExt cx="0" cy="0"/>
        </a:xfrm>
      </p:grpSpPr>
      <p:sp>
        <p:nvSpPr>
          <p:cNvPr id="1050103" name="Rectangle 2"/>
          <p:cNvSpPr>
            <a:spLocks noGrp="1" noChangeArrowheads="1"/>
          </p:cNvSpPr>
          <p:nvPr>
            <p:ph type="title"/>
          </p:nvPr>
        </p:nvSpPr>
        <p:spPr>
          <a:xfrm>
            <a:off x="457200" y="685800"/>
            <a:ext cx="8229600" cy="1139825"/>
          </a:xfrm>
        </p:spPr>
        <p:txBody>
          <a:bodyPr/>
          <a:p>
            <a:pPr rtl="1"/>
            <a:r>
              <a:rPr b="1" sz="3600" lang="fa-IR"/>
              <a:t>محاسبه ضریب همبستگی از راه نمرات استاندارد</a:t>
            </a:r>
            <a:endParaRPr b="1" sz="3600" lang="en-US"/>
          </a:p>
        </p:txBody>
      </p:sp>
      <p:sp>
        <p:nvSpPr>
          <p:cNvPr id="1050104" name="Rectangle 3"/>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517" name="Object 4"/>
          <p:cNvGraphicFramePr>
            <a:graphicFrameLocks noChangeAspect="1"/>
          </p:cNvGraphicFramePr>
          <p:nvPr/>
        </p:nvGraphicFramePr>
        <p:xfrm>
          <a:off x="2209800" y="2590800"/>
          <a:ext cx="4191000" cy="1447800"/>
        </p:xfrm>
        <a:graphic>
          <a:graphicData uri="http://schemas.openxmlformats.org/presentationml/2006/ole">
            <mc:AlternateContent xmlns:mc="http://schemas.openxmlformats.org/markup-compatibility/2006">
              <mc:Choice xmlns:v="urn:schemas-microsoft-com:vml" Requires="v">
                <p:oleObj name="Equation" r:id="rId1" spid="_x0000_s434188" imgH="393529" imgW="888614" progId="Equation.3">
                  <p:embed/>
                </p:oleObj>
              </mc:Choice>
              <mc:Fallback>
                <p:oleObj name="Equation" r:id="rId1" imgH="393529" imgW="888614" progId="Equation.3">
                  <p:embed/>
                  <p:pic>
                    <p:nvPicPr>
                      <p:cNvPr id="2097341"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2209800" y="2590800"/>
                        <a:ext cx="4191000" cy="144780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517"/>
                                        </p:tgtEl>
                                        <p:attrNameLst>
                                          <p:attrName>style.visibility</p:attrName>
                                        </p:attrNameLst>
                                      </p:cBhvr>
                                      <p:to>
                                        <p:strVal val="visible"/>
                                      </p:to>
                                    </p:set>
                                    <p:anim calcmode="lin" valueType="num">
                                      <p:cBhvr>
                                        <p:cTn dur="1000" fill="hold" id="7"/>
                                        <p:tgtEl>
                                          <p:spTgt spid="4194517"/>
                                        </p:tgtEl>
                                        <p:attrNameLst>
                                          <p:attrName>ppt_w</p:attrName>
                                        </p:attrNameLst>
                                      </p:cBhvr>
                                      <p:tavLst>
                                        <p:tav tm="0">
                                          <p:val>
                                            <p:fltVal val="0.0"/>
                                          </p:val>
                                        </p:tav>
                                        <p:tav tm="100000">
                                          <p:val>
                                            <p:strVal val="#ppt_w"/>
                                          </p:val>
                                        </p:tav>
                                      </p:tavLst>
                                    </p:anim>
                                    <p:anim calcmode="lin" valueType="num">
                                      <p:cBhvr>
                                        <p:cTn dur="1000" fill="hold" id="8"/>
                                        <p:tgtEl>
                                          <p:spTgt spid="4194517"/>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948" name=""/>
        <p:cNvGrpSpPr/>
        <p:nvPr/>
      </p:nvGrpSpPr>
      <p:grpSpPr>
        <a:xfrm>
          <a:off x="0" y="0"/>
          <a:ext cx="0" cy="0"/>
          <a:chOff x="0" y="0"/>
          <a:chExt cx="0" cy="0"/>
        </a:xfrm>
      </p:grpSpPr>
      <p:sp>
        <p:nvSpPr>
          <p:cNvPr id="1050108" name="Rectangle 2"/>
          <p:cNvSpPr>
            <a:spLocks noGrp="1" noChangeArrowheads="1"/>
          </p:cNvSpPr>
          <p:nvPr>
            <p:ph type="title"/>
          </p:nvPr>
        </p:nvSpPr>
        <p:spPr>
          <a:xfrm>
            <a:off x="7010400" y="457200"/>
            <a:ext cx="1676400" cy="914400"/>
          </a:xfrm>
        </p:spPr>
        <p:txBody>
          <a:bodyPr/>
          <a:p>
            <a:r>
              <a:rPr lang="fa-IR"/>
              <a:t>مثال:</a:t>
            </a:r>
            <a:endParaRPr lang="en-US"/>
          </a:p>
        </p:txBody>
      </p:sp>
      <p:sp>
        <p:nvSpPr>
          <p:cNvPr id="1050109" name="Rectangle 3"/>
          <p:cNvSpPr>
            <a:spLocks noChangeArrowheads="1"/>
          </p:cNvSpPr>
          <p:nvPr/>
        </p:nvSpPr>
        <p:spPr bwMode="auto">
          <a:xfrm>
            <a:off x="2917825" y="2532063"/>
            <a:ext cx="523875" cy="0"/>
          </a:xfrm>
          <a:prstGeom prst="rect"/>
          <a:noFill/>
          <a:ln w="9525">
            <a:noFill/>
            <a:miter lim="800000"/>
            <a:headEnd/>
            <a:tailEnd/>
          </a:ln>
          <a:effectLst/>
        </p:spPr>
        <p:txBody>
          <a:bodyPr wrap="none">
            <a:spAutoFit/>
          </a:bodyPr>
          <a:p>
            <a:endParaRPr lang="en-US"/>
          </a:p>
        </p:txBody>
      </p:sp>
      <p:sp>
        <p:nvSpPr>
          <p:cNvPr id="1050110" name="Rectangle 4"/>
          <p:cNvSpPr>
            <a:spLocks noChangeArrowheads="1"/>
          </p:cNvSpPr>
          <p:nvPr/>
        </p:nvSpPr>
        <p:spPr bwMode="auto">
          <a:xfrm>
            <a:off x="6324600" y="685800"/>
            <a:ext cx="571500" cy="0"/>
          </a:xfrm>
          <a:prstGeom prst="rect"/>
          <a:noFill/>
          <a:ln w="9525">
            <a:noFill/>
            <a:miter lim="800000"/>
            <a:headEnd/>
            <a:tailEnd/>
          </a:ln>
          <a:effectLst/>
        </p:spPr>
        <p:txBody>
          <a:bodyPr wrap="none">
            <a:spAutoFit/>
          </a:bodyPr>
          <a:p>
            <a:endParaRPr lang="en-US"/>
          </a:p>
        </p:txBody>
      </p:sp>
      <p:sp>
        <p:nvSpPr>
          <p:cNvPr id="1050111" name="Rectangle 5"/>
          <p:cNvSpPr>
            <a:spLocks noChangeArrowheads="1"/>
          </p:cNvSpPr>
          <p:nvPr/>
        </p:nvSpPr>
        <p:spPr bwMode="auto">
          <a:xfrm>
            <a:off x="7239000" y="457200"/>
            <a:ext cx="619125" cy="0"/>
          </a:xfrm>
          <a:prstGeom prst="rect"/>
          <a:noFill/>
          <a:ln w="9525">
            <a:noFill/>
            <a:miter lim="800000"/>
            <a:headEnd/>
            <a:tailEnd/>
          </a:ln>
          <a:effectLst/>
        </p:spPr>
        <p:txBody>
          <a:bodyPr wrap="none">
            <a:spAutoFit/>
          </a:bodyPr>
          <a:p>
            <a:endParaRPr lang="en-US"/>
          </a:p>
        </p:txBody>
      </p:sp>
      <p:graphicFrame>
        <p:nvGraphicFramePr>
          <p:cNvPr id="4194518" name="Group 6"/>
          <p:cNvGraphicFramePr>
            <a:graphicFrameLocks noGrp="1"/>
          </p:cNvGraphicFramePr>
          <p:nvPr/>
        </p:nvGraphicFramePr>
        <p:xfrm>
          <a:off x="304800" y="609600"/>
          <a:ext cx="6248400" cy="3486150"/>
        </p:xfrm>
        <a:graphic>
          <a:graphicData uri="http://schemas.openxmlformats.org/drawingml/2006/table">
            <a:tbl>
              <a:tblPr/>
              <a:tblGrid>
                <a:gridCol w="965200"/>
                <a:gridCol w="1052513"/>
                <a:gridCol w="1323975"/>
                <a:gridCol w="1612900"/>
                <a:gridCol w="1293812"/>
              </a:tblGrid>
              <a:tr h="392113">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X</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Y</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ZX</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ZY</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ZXZY</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438275">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10</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15</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5</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8</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12</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15</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14</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11</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13</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12</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0</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1/47</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-1/47</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-0/59</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+0/59</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1/43</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0/71</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-1/43</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0</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-/071</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0</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1/04</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2/1</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0</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-/42</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742950">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fa-IR" normalizeH="0" strike="noStrike" u="none" smtClean="0">
                          <a:ln>
                            <a:noFill/>
                          </a:ln>
                          <a:solidFill>
                            <a:schemeClr val="tx1"/>
                          </a:solidFill>
                          <a:effectLst/>
                          <a:latin typeface="Times New Roman" pitchFamily="18" charset="0"/>
                          <a:cs typeface="Times New Roman" pitchFamily="18" charset="0"/>
                        </a:rPr>
                        <a:t>50</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65</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2/72</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50112" name="Rectangle 32"/>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519" name="Object 33"/>
          <p:cNvGraphicFramePr>
            <a:graphicFrameLocks noChangeAspect="1"/>
          </p:cNvGraphicFramePr>
          <p:nvPr/>
        </p:nvGraphicFramePr>
        <p:xfrm>
          <a:off x="1371600" y="4495800"/>
          <a:ext cx="3810000" cy="1290638"/>
        </p:xfrm>
        <a:graphic>
          <a:graphicData uri="http://schemas.openxmlformats.org/presentationml/2006/ole">
            <mc:AlternateContent xmlns:mc="http://schemas.openxmlformats.org/markup-compatibility/2006">
              <mc:Choice xmlns:v="urn:schemas-microsoft-com:vml" Requires="v">
                <p:oleObj name="Equation" r:id="rId1" spid="_x0000_s436265" imgH="393700" imgW="1155700" progId="Equation.3">
                  <p:embed/>
                </p:oleObj>
              </mc:Choice>
              <mc:Fallback>
                <p:oleObj name="Equation" r:id="rId1" imgH="393700" imgW="1155700" progId="Equation.3">
                  <p:embed/>
                  <p:pic>
                    <p:nvPicPr>
                      <p:cNvPr id="2097342" name="Picture 33"/>
                      <p:cNvPicPr>
                        <a:picLocks noChangeAspect="1" noChangeArrowheads="1"/>
                      </p:cNvPicPr>
                      <p:nvPr/>
                    </p:nvPicPr>
                    <p:blipFill>
                      <a:blip xmlns:r="http://schemas.openxmlformats.org/officeDocument/2006/relationships" r:embed="rId2">
                        <a:lum bright="100000"/>
                      </a:blip>
                      <a:srcRect/>
                      <a:stretch>
                        <a:fillRect/>
                      </a:stretch>
                    </p:blipFill>
                    <p:spPr bwMode="auto">
                      <a:xfrm>
                        <a:off x="1371600" y="4495800"/>
                        <a:ext cx="3810000" cy="1290638"/>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Ph="1" nodeType="withEffect" presetClass="entr" presetID="23" presetSubtype="16">
                                  <p:stCondLst>
                                    <p:cond delay="0"/>
                                  </p:stCondLst>
                                  <p:endCondLst>
                                    <p:cond evt="begin" delay="0">
                                      <p:tn val="5"/>
                                    </p:cond>
                                  </p:endCondLst>
                                  <p:childTnLst>
                                    <p:set>
                                      <p:cBhvr>
                                        <p:cTn dur="1" fill="hold" id="6">
                                          <p:stCondLst>
                                            <p:cond delay="0"/>
                                          </p:stCondLst>
                                        </p:cTn>
                                        <p:tgtEl>
                                          <p:spTgt spid="1050109"/>
                                        </p:tgtEl>
                                        <p:attrNameLst>
                                          <p:attrName>style.visibility</p:attrName>
                                        </p:attrNameLst>
                                      </p:cBhvr>
                                      <p:to>
                                        <p:strVal val="visible"/>
                                      </p:to>
                                    </p:set>
                                    <p:anim calcmode="lin" valueType="num">
                                      <p:cBhvr>
                                        <p:cTn dur="1000" fill="hold" id="7"/>
                                        <p:tgtEl>
                                          <p:spTgt spid="1050109"/>
                                        </p:tgtEl>
                                        <p:attrNameLst>
                                          <p:attrName>ppt_w</p:attrName>
                                        </p:attrNameLst>
                                      </p:cBhvr>
                                      <p:tavLst>
                                        <p:tav tm="0">
                                          <p:val>
                                            <p:fltVal val="0.0"/>
                                          </p:val>
                                        </p:tav>
                                        <p:tav tm="100000">
                                          <p:val>
                                            <p:strVal val="#ppt_w"/>
                                          </p:val>
                                        </p:tav>
                                      </p:tavLst>
                                    </p:anim>
                                    <p:anim calcmode="lin" valueType="num">
                                      <p:cBhvr>
                                        <p:cTn dur="1000" fill="hold" id="8"/>
                                        <p:tgtEl>
                                          <p:spTgt spid="1050109"/>
                                        </p:tgtEl>
                                        <p:attrNameLst>
                                          <p:attrName>ppt_h</p:attrName>
                                        </p:attrNameLst>
                                      </p:cBhvr>
                                      <p:tavLst>
                                        <p:tav tm="0">
                                          <p:val>
                                            <p:fltVal val="0.0"/>
                                          </p:val>
                                        </p:tav>
                                        <p:tav tm="100000">
                                          <p:val>
                                            <p:strVal val="#ppt_h"/>
                                          </p:val>
                                        </p:tav>
                                      </p:tavLst>
                                    </p:anim>
                                  </p:childTnLst>
                                </p:cTn>
                              </p:par>
                              <p:par>
                                <p:cTn fill="hold" grpId="0" id="9" nodePh="1" nodeType="withEffect" presetClass="entr" presetID="23" presetSubtype="16">
                                  <p:stCondLst>
                                    <p:cond delay="0"/>
                                  </p:stCondLst>
                                  <p:endCondLst>
                                    <p:cond evt="begin" delay="0">
                                      <p:tn val="9"/>
                                    </p:cond>
                                  </p:endCondLst>
                                  <p:childTnLst>
                                    <p:set>
                                      <p:cBhvr>
                                        <p:cTn dur="1" fill="hold" id="10">
                                          <p:stCondLst>
                                            <p:cond delay="0"/>
                                          </p:stCondLst>
                                        </p:cTn>
                                        <p:tgtEl>
                                          <p:spTgt spid="1050110"/>
                                        </p:tgtEl>
                                        <p:attrNameLst>
                                          <p:attrName>style.visibility</p:attrName>
                                        </p:attrNameLst>
                                      </p:cBhvr>
                                      <p:to>
                                        <p:strVal val="visible"/>
                                      </p:to>
                                    </p:set>
                                    <p:anim calcmode="lin" valueType="num">
                                      <p:cBhvr>
                                        <p:cTn dur="1000" fill="hold" id="11"/>
                                        <p:tgtEl>
                                          <p:spTgt spid="1050110"/>
                                        </p:tgtEl>
                                        <p:attrNameLst>
                                          <p:attrName>ppt_w</p:attrName>
                                        </p:attrNameLst>
                                      </p:cBhvr>
                                      <p:tavLst>
                                        <p:tav tm="0">
                                          <p:val>
                                            <p:fltVal val="0.0"/>
                                          </p:val>
                                        </p:tav>
                                        <p:tav tm="100000">
                                          <p:val>
                                            <p:strVal val="#ppt_w"/>
                                          </p:val>
                                        </p:tav>
                                      </p:tavLst>
                                    </p:anim>
                                    <p:anim calcmode="lin" valueType="num">
                                      <p:cBhvr>
                                        <p:cTn dur="1000" fill="hold" id="12"/>
                                        <p:tgtEl>
                                          <p:spTgt spid="1050110"/>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518"/>
                                        </p:tgtEl>
                                        <p:attrNameLst>
                                          <p:attrName>style.visibility</p:attrName>
                                        </p:attrNameLst>
                                      </p:cBhvr>
                                      <p:to>
                                        <p:strVal val="visible"/>
                                      </p:to>
                                    </p:set>
                                    <p:anim calcmode="lin" valueType="num">
                                      <p:cBhvr>
                                        <p:cTn dur="1000" fill="hold" id="15"/>
                                        <p:tgtEl>
                                          <p:spTgt spid="4194518"/>
                                        </p:tgtEl>
                                        <p:attrNameLst>
                                          <p:attrName>ppt_w</p:attrName>
                                        </p:attrNameLst>
                                      </p:cBhvr>
                                      <p:tavLst>
                                        <p:tav tm="0">
                                          <p:val>
                                            <p:fltVal val="0.0"/>
                                          </p:val>
                                        </p:tav>
                                        <p:tav tm="100000">
                                          <p:val>
                                            <p:strVal val="#ppt_w"/>
                                          </p:val>
                                        </p:tav>
                                      </p:tavLst>
                                    </p:anim>
                                    <p:anim calcmode="lin" valueType="num">
                                      <p:cBhvr>
                                        <p:cTn dur="1000" fill="hold" id="16"/>
                                        <p:tgtEl>
                                          <p:spTgt spid="4194518"/>
                                        </p:tgtEl>
                                        <p:attrNameLst>
                                          <p:attrName>ppt_h</p:attrName>
                                        </p:attrNameLst>
                                      </p:cBhvr>
                                      <p:tavLst>
                                        <p:tav tm="0">
                                          <p:val>
                                            <p:fltVal val="0.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4194519"/>
                                        </p:tgtEl>
                                        <p:attrNameLst>
                                          <p:attrName>style.visibility</p:attrName>
                                        </p:attrNameLst>
                                      </p:cBhvr>
                                      <p:to>
                                        <p:strVal val="visible"/>
                                      </p:to>
                                    </p:set>
                                    <p:anim calcmode="lin" valueType="num">
                                      <p:cBhvr>
                                        <p:cTn dur="1000" fill="hold" id="19"/>
                                        <p:tgtEl>
                                          <p:spTgt spid="4194519"/>
                                        </p:tgtEl>
                                        <p:attrNameLst>
                                          <p:attrName>ppt_w</p:attrName>
                                        </p:attrNameLst>
                                      </p:cBhvr>
                                      <p:tavLst>
                                        <p:tav tm="0">
                                          <p:val>
                                            <p:fltVal val="0.0"/>
                                          </p:val>
                                        </p:tav>
                                        <p:tav tm="100000">
                                          <p:val>
                                            <p:strVal val="#ppt_w"/>
                                          </p:val>
                                        </p:tav>
                                      </p:tavLst>
                                    </p:anim>
                                    <p:anim calcmode="lin" valueType="num">
                                      <p:cBhvr>
                                        <p:cTn dur="1000" fill="hold" id="20"/>
                                        <p:tgtEl>
                                          <p:spTgt spid="4194519"/>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09" grpId="0" animBg="1"/>
      <p:bldP spid="1050110"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951" name=""/>
        <p:cNvGrpSpPr/>
        <p:nvPr/>
      </p:nvGrpSpPr>
      <p:grpSpPr>
        <a:xfrm>
          <a:off x="0" y="0"/>
          <a:ext cx="0" cy="0"/>
          <a:chOff x="0" y="0"/>
          <a:chExt cx="0" cy="0"/>
        </a:xfrm>
      </p:grpSpPr>
      <p:sp>
        <p:nvSpPr>
          <p:cNvPr id="1050116" name="Rectangle 2"/>
          <p:cNvSpPr>
            <a:spLocks noGrp="1" noChangeArrowheads="1"/>
          </p:cNvSpPr>
          <p:nvPr>
            <p:ph type="title"/>
          </p:nvPr>
        </p:nvSpPr>
        <p:spPr/>
        <p:txBody>
          <a:bodyPr/>
          <a:p>
            <a:pPr rtl="1"/>
            <a:r>
              <a:rPr b="1" sz="4000" lang="fa-IR"/>
              <a:t>ضریب همبستگی اسپیرمن</a:t>
            </a:r>
            <a:endParaRPr b="1" sz="4000" lang="en-US"/>
          </a:p>
        </p:txBody>
      </p:sp>
      <p:sp>
        <p:nvSpPr>
          <p:cNvPr id="1050117" name="Rectangle 3"/>
          <p:cNvSpPr>
            <a:spLocks noGrp="1" noChangeArrowheads="1"/>
          </p:cNvSpPr>
          <p:nvPr>
            <p:ph type="body" idx="1"/>
          </p:nvPr>
        </p:nvSpPr>
        <p:spPr>
          <a:xfrm>
            <a:off x="457200" y="1600200"/>
            <a:ext cx="8229600" cy="1981200"/>
          </a:xfrm>
        </p:spPr>
        <p:txBody>
          <a:bodyPr/>
          <a:p>
            <a:pPr algn="just" rtl="1">
              <a:lnSpc>
                <a:spcPct val="90000"/>
              </a:lnSpc>
              <a:buFont typeface="Wingdings" pitchFamily="2" charset="2"/>
              <a:buNone/>
            </a:pPr>
            <a:r>
              <a:rPr b="1" lang="fa-IR"/>
              <a:t>   ضریب همبستگی اسپیرمن صورتی از ضریب همبستگی پیرسون است و زمانی به کار برده می شود که نمره ها رتبه بندی شده باشند یا به جای اعداد رتبه های آنها دردست باشد.</a:t>
            </a:r>
            <a:endParaRPr b="1" lang="en-US"/>
          </a:p>
        </p:txBody>
      </p:sp>
      <p:sp>
        <p:nvSpPr>
          <p:cNvPr id="1050118" name="Rectangle 4"/>
          <p:cNvSpPr>
            <a:spLocks noChangeArrowheads="1"/>
          </p:cNvSpPr>
          <p:nvPr/>
        </p:nvSpPr>
        <p:spPr bwMode="auto">
          <a:xfrm>
            <a:off x="0" y="3205163"/>
            <a:ext cx="9144000" cy="0"/>
          </a:xfrm>
          <a:prstGeom prst="rect"/>
          <a:noFill/>
          <a:ln w="9525">
            <a:noFill/>
            <a:miter lim="800000"/>
            <a:headEnd/>
            <a:tailEnd/>
          </a:ln>
          <a:effectLst/>
        </p:spPr>
        <p:txBody>
          <a:bodyPr anchor="ctr" wrap="none">
            <a:spAutoFit/>
          </a:bodyPr>
          <a:p>
            <a:endParaRPr lang="en-US"/>
          </a:p>
        </p:txBody>
      </p:sp>
      <p:graphicFrame>
        <p:nvGraphicFramePr>
          <p:cNvPr id="4194520" name="Object 5"/>
          <p:cNvGraphicFramePr>
            <a:graphicFrameLocks noChangeAspect="1"/>
          </p:cNvGraphicFramePr>
          <p:nvPr/>
        </p:nvGraphicFramePr>
        <p:xfrm>
          <a:off x="1066800" y="3048000"/>
          <a:ext cx="3657600" cy="1360488"/>
        </p:xfrm>
        <a:graphic>
          <a:graphicData uri="http://schemas.openxmlformats.org/presentationml/2006/ole">
            <mc:AlternateContent xmlns:mc="http://schemas.openxmlformats.org/markup-compatibility/2006">
              <mc:Choice xmlns:v="urn:schemas-microsoft-com:vml" Requires="v">
                <p:oleObj name="Equation" r:id="rId1" spid="_x0000_s438297" imgH="444307" imgW="1117115" progId="Equation.3">
                  <p:embed/>
                </p:oleObj>
              </mc:Choice>
              <mc:Fallback>
                <p:oleObj name="Equation" r:id="rId1" imgH="444307" imgW="1117115" progId="Equation.3">
                  <p:embed/>
                  <p:pic>
                    <p:nvPicPr>
                      <p:cNvPr id="2097343"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1066800" y="3048000"/>
                        <a:ext cx="3657600" cy="1360488"/>
                      </a:xfrm>
                      <a:prstGeom prst="rect"/>
                      <a:noFill/>
                    </p:spPr>
                  </p:pic>
                </p:oleObj>
              </mc:Fallback>
            </mc:AlternateContent>
          </a:graphicData>
        </a:graphic>
      </p:graphicFrame>
      <p:sp>
        <p:nvSpPr>
          <p:cNvPr id="1050119" name="Rectangle 6"/>
          <p:cNvSpPr>
            <a:spLocks noChangeArrowheads="1"/>
          </p:cNvSpPr>
          <p:nvPr/>
        </p:nvSpPr>
        <p:spPr bwMode="auto">
          <a:xfrm>
            <a:off x="1066800" y="4419600"/>
            <a:ext cx="5164138" cy="519113"/>
          </a:xfrm>
          <a:prstGeom prst="rect"/>
          <a:noFill/>
          <a:ln w="9525">
            <a:noFill/>
            <a:miter lim="800000"/>
            <a:headEnd/>
            <a:tailEnd/>
          </a:ln>
          <a:effectLst/>
        </p:spPr>
        <p:txBody>
          <a:bodyPr anchor="ctr" wrap="none">
            <a:spAutoFit/>
          </a:bodyPr>
          <a:p>
            <a:r>
              <a:rPr b="1" sz="2800" lang="en-US"/>
              <a:t>P =  </a:t>
            </a:r>
            <a:r>
              <a:rPr b="1" sz="2800" lang="fa-IR"/>
              <a:t>ضریب همبستگی رتبه ای اسپیرمن</a:t>
            </a:r>
            <a:endParaRPr b="1" sz="2800" lang="en-US"/>
          </a:p>
        </p:txBody>
      </p:sp>
      <p:sp>
        <p:nvSpPr>
          <p:cNvPr id="1050120" name="Rectangle 7"/>
          <p:cNvSpPr>
            <a:spLocks noChangeArrowheads="1"/>
          </p:cNvSpPr>
          <p:nvPr/>
        </p:nvSpPr>
        <p:spPr bwMode="auto">
          <a:xfrm>
            <a:off x="1295400" y="5791200"/>
            <a:ext cx="3848100" cy="519113"/>
          </a:xfrm>
          <a:prstGeom prst="rect"/>
          <a:noFill/>
          <a:ln w="9525">
            <a:noFill/>
            <a:miter lim="800000"/>
            <a:headEnd/>
            <a:tailEnd/>
          </a:ln>
          <a:effectLst/>
        </p:spPr>
        <p:txBody>
          <a:bodyPr anchor="ctr" wrap="none">
            <a:spAutoFit/>
          </a:bodyPr>
          <a:p>
            <a:r>
              <a:rPr b="1" sz="2800" lang="en-US"/>
              <a:t>N =  </a:t>
            </a:r>
            <a:r>
              <a:rPr b="1" sz="2800" lang="fa-IR"/>
              <a:t>تعداد داده ها یا نمره ها</a:t>
            </a:r>
            <a:endParaRPr b="1" sz="2800" lang="en-US"/>
          </a:p>
        </p:txBody>
      </p:sp>
      <p:sp>
        <p:nvSpPr>
          <p:cNvPr id="1050121" name="Rectangle 8"/>
          <p:cNvSpPr>
            <a:spLocks noChangeArrowheads="1"/>
          </p:cNvSpPr>
          <p:nvPr/>
        </p:nvSpPr>
        <p:spPr bwMode="auto">
          <a:xfrm>
            <a:off x="2057400" y="5105400"/>
            <a:ext cx="2971800" cy="519113"/>
          </a:xfrm>
          <a:prstGeom prst="rect"/>
          <a:noFill/>
          <a:ln w="9525">
            <a:noFill/>
            <a:miter lim="800000"/>
            <a:headEnd/>
            <a:tailEnd/>
          </a:ln>
          <a:effectLst/>
        </p:spPr>
        <p:txBody>
          <a:bodyPr anchor="ctr">
            <a:spAutoFit/>
          </a:bodyPr>
          <a:p>
            <a:r>
              <a:rPr lang="en-US"/>
              <a:t> </a:t>
            </a:r>
            <a:r>
              <a:rPr b="1" sz="2800" lang="fa-IR"/>
              <a:t>مجذور تفاوت رتبه ها</a:t>
            </a:r>
            <a:r>
              <a:rPr lang="en-US"/>
              <a:t> </a:t>
            </a:r>
          </a:p>
        </p:txBody>
      </p:sp>
      <p:sp>
        <p:nvSpPr>
          <p:cNvPr id="1050122" name="Rectangle 9"/>
          <p:cNvSpPr>
            <a:spLocks noChangeArrowheads="1"/>
          </p:cNvSpPr>
          <p:nvPr/>
        </p:nvSpPr>
        <p:spPr bwMode="auto">
          <a:xfrm>
            <a:off x="0" y="3352800"/>
            <a:ext cx="9144000" cy="0"/>
          </a:xfrm>
          <a:prstGeom prst="rect"/>
          <a:noFill/>
          <a:ln w="9525">
            <a:noFill/>
            <a:miter lim="800000"/>
            <a:headEnd/>
            <a:tailEnd/>
          </a:ln>
          <a:effectLst/>
        </p:spPr>
        <p:txBody>
          <a:bodyPr anchor="ctr" wrap="none">
            <a:spAutoFit/>
          </a:bodyPr>
          <a:p>
            <a:endParaRPr lang="en-US"/>
          </a:p>
        </p:txBody>
      </p:sp>
      <p:graphicFrame>
        <p:nvGraphicFramePr>
          <p:cNvPr id="4194521" name="Object 10"/>
          <p:cNvGraphicFramePr>
            <a:graphicFrameLocks noChangeAspect="1"/>
          </p:cNvGraphicFramePr>
          <p:nvPr/>
        </p:nvGraphicFramePr>
        <p:xfrm>
          <a:off x="1143000" y="5029200"/>
          <a:ext cx="914400" cy="533400"/>
        </p:xfrm>
        <a:graphic>
          <a:graphicData uri="http://schemas.openxmlformats.org/presentationml/2006/ole">
            <mc:AlternateContent xmlns:mc="http://schemas.openxmlformats.org/markup-compatibility/2006">
              <mc:Choice xmlns:v="urn:schemas-microsoft-com:vml" Requires="v">
                <p:oleObj name="Equation" r:id="rId3" spid="_x0000_s438298" imgH="190417" imgW="342751" progId="Equation.3">
                  <p:embed/>
                </p:oleObj>
              </mc:Choice>
              <mc:Fallback>
                <p:oleObj name="Equation" r:id="rId3" imgH="190417" imgW="342751" progId="Equation.3">
                  <p:embed/>
                  <p:pic>
                    <p:nvPicPr>
                      <p:cNvPr id="2097344" name="Picture 10"/>
                      <p:cNvPicPr>
                        <a:picLocks noChangeAspect="1" noChangeArrowheads="1"/>
                      </p:cNvPicPr>
                      <p:nvPr/>
                    </p:nvPicPr>
                    <p:blipFill>
                      <a:blip xmlns:r="http://schemas.openxmlformats.org/officeDocument/2006/relationships" r:embed="rId4">
                        <a:lum bright="100000"/>
                      </a:blip>
                      <a:srcRect/>
                      <a:stretch>
                        <a:fillRect/>
                      </a:stretch>
                    </p:blipFill>
                    <p:spPr bwMode="auto">
                      <a:xfrm>
                        <a:off x="1143000" y="5029200"/>
                        <a:ext cx="914400" cy="53340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520"/>
                                        </p:tgtEl>
                                        <p:attrNameLst>
                                          <p:attrName>style.visibility</p:attrName>
                                        </p:attrNameLst>
                                      </p:cBhvr>
                                      <p:to>
                                        <p:strVal val="visible"/>
                                      </p:to>
                                    </p:set>
                                    <p:anim calcmode="lin" valueType="num">
                                      <p:cBhvr>
                                        <p:cTn dur="1000" fill="hold" id="7"/>
                                        <p:tgtEl>
                                          <p:spTgt spid="4194520"/>
                                        </p:tgtEl>
                                        <p:attrNameLst>
                                          <p:attrName>ppt_w</p:attrName>
                                        </p:attrNameLst>
                                      </p:cBhvr>
                                      <p:tavLst>
                                        <p:tav tm="0">
                                          <p:val>
                                            <p:fltVal val="0.0"/>
                                          </p:val>
                                        </p:tav>
                                        <p:tav tm="100000">
                                          <p:val>
                                            <p:strVal val="#ppt_w"/>
                                          </p:val>
                                        </p:tav>
                                      </p:tavLst>
                                    </p:anim>
                                    <p:anim calcmode="lin" valueType="num">
                                      <p:cBhvr>
                                        <p:cTn dur="1000" fill="hold" id="8"/>
                                        <p:tgtEl>
                                          <p:spTgt spid="4194520"/>
                                        </p:tgtEl>
                                        <p:attrNameLst>
                                          <p:attrName>ppt_h</p:attrName>
                                        </p:attrNameLst>
                                      </p:cBhvr>
                                      <p:tavLst>
                                        <p:tav tm="0">
                                          <p:val>
                                            <p:fltVal val="0.0"/>
                                          </p:val>
                                        </p:tav>
                                        <p:tav tm="100000">
                                          <p:val>
                                            <p:strVal val="#ppt_h"/>
                                          </p:val>
                                        </p:tav>
                                      </p:tavLst>
                                    </p:anim>
                                  </p:childTnLst>
                                </p:cTn>
                              </p:par>
                              <p:par>
                                <p:cTn fill="hold" grpId="0" id="9" nodeType="withEffect" presetClass="entr" presetID="23" presetSubtype="16">
                                  <p:stCondLst>
                                    <p:cond delay="0"/>
                                  </p:stCondLst>
                                  <p:childTnLst>
                                    <p:set>
                                      <p:cBhvr>
                                        <p:cTn dur="1" fill="hold" id="10">
                                          <p:stCondLst>
                                            <p:cond delay="0"/>
                                          </p:stCondLst>
                                        </p:cTn>
                                        <p:tgtEl>
                                          <p:spTgt spid="1050119"/>
                                        </p:tgtEl>
                                        <p:attrNameLst>
                                          <p:attrName>style.visibility</p:attrName>
                                        </p:attrNameLst>
                                      </p:cBhvr>
                                      <p:to>
                                        <p:strVal val="visible"/>
                                      </p:to>
                                    </p:set>
                                    <p:anim calcmode="lin" valueType="num">
                                      <p:cBhvr>
                                        <p:cTn dur="1000" fill="hold" id="11"/>
                                        <p:tgtEl>
                                          <p:spTgt spid="1050119"/>
                                        </p:tgtEl>
                                        <p:attrNameLst>
                                          <p:attrName>ppt_w</p:attrName>
                                        </p:attrNameLst>
                                      </p:cBhvr>
                                      <p:tavLst>
                                        <p:tav tm="0">
                                          <p:val>
                                            <p:fltVal val="0.0"/>
                                          </p:val>
                                        </p:tav>
                                        <p:tav tm="100000">
                                          <p:val>
                                            <p:strVal val="#ppt_w"/>
                                          </p:val>
                                        </p:tav>
                                      </p:tavLst>
                                    </p:anim>
                                    <p:anim calcmode="lin" valueType="num">
                                      <p:cBhvr>
                                        <p:cTn dur="1000" fill="hold" id="12"/>
                                        <p:tgtEl>
                                          <p:spTgt spid="1050119"/>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50120"/>
                                        </p:tgtEl>
                                        <p:attrNameLst>
                                          <p:attrName>style.visibility</p:attrName>
                                        </p:attrNameLst>
                                      </p:cBhvr>
                                      <p:to>
                                        <p:strVal val="visible"/>
                                      </p:to>
                                    </p:set>
                                    <p:anim calcmode="lin" valueType="num">
                                      <p:cBhvr>
                                        <p:cTn dur="1000" fill="hold" id="15"/>
                                        <p:tgtEl>
                                          <p:spTgt spid="1050120"/>
                                        </p:tgtEl>
                                        <p:attrNameLst>
                                          <p:attrName>ppt_w</p:attrName>
                                        </p:attrNameLst>
                                      </p:cBhvr>
                                      <p:tavLst>
                                        <p:tav tm="0">
                                          <p:val>
                                            <p:fltVal val="0.0"/>
                                          </p:val>
                                        </p:tav>
                                        <p:tav tm="100000">
                                          <p:val>
                                            <p:strVal val="#ppt_w"/>
                                          </p:val>
                                        </p:tav>
                                      </p:tavLst>
                                    </p:anim>
                                    <p:anim calcmode="lin" valueType="num">
                                      <p:cBhvr>
                                        <p:cTn dur="1000" fill="hold" id="16"/>
                                        <p:tgtEl>
                                          <p:spTgt spid="1050120"/>
                                        </p:tgtEl>
                                        <p:attrNameLst>
                                          <p:attrName>ppt_h</p:attrName>
                                        </p:attrNameLst>
                                      </p:cBhvr>
                                      <p:tavLst>
                                        <p:tav tm="0">
                                          <p:val>
                                            <p:fltVal val="0.0"/>
                                          </p:val>
                                        </p:tav>
                                        <p:tav tm="100000">
                                          <p:val>
                                            <p:strVal val="#ppt_h"/>
                                          </p:val>
                                        </p:tav>
                                      </p:tavLst>
                                    </p:anim>
                                  </p:childTnLst>
                                </p:cTn>
                              </p:par>
                              <p:par>
                                <p:cTn fill="hold" grpId="0" id="17" nodeType="withEffect" presetClass="entr" presetID="23" presetSubtype="16">
                                  <p:stCondLst>
                                    <p:cond delay="0"/>
                                  </p:stCondLst>
                                  <p:childTnLst>
                                    <p:set>
                                      <p:cBhvr>
                                        <p:cTn dur="1" fill="hold" id="18">
                                          <p:stCondLst>
                                            <p:cond delay="0"/>
                                          </p:stCondLst>
                                        </p:cTn>
                                        <p:tgtEl>
                                          <p:spTgt spid="1050121"/>
                                        </p:tgtEl>
                                        <p:attrNameLst>
                                          <p:attrName>style.visibility</p:attrName>
                                        </p:attrNameLst>
                                      </p:cBhvr>
                                      <p:to>
                                        <p:strVal val="visible"/>
                                      </p:to>
                                    </p:set>
                                    <p:anim calcmode="lin" valueType="num">
                                      <p:cBhvr>
                                        <p:cTn dur="1000" fill="hold" id="19"/>
                                        <p:tgtEl>
                                          <p:spTgt spid="1050121"/>
                                        </p:tgtEl>
                                        <p:attrNameLst>
                                          <p:attrName>ppt_w</p:attrName>
                                        </p:attrNameLst>
                                      </p:cBhvr>
                                      <p:tavLst>
                                        <p:tav tm="0">
                                          <p:val>
                                            <p:fltVal val="0.0"/>
                                          </p:val>
                                        </p:tav>
                                        <p:tav tm="100000">
                                          <p:val>
                                            <p:strVal val="#ppt_w"/>
                                          </p:val>
                                        </p:tav>
                                      </p:tavLst>
                                    </p:anim>
                                    <p:anim calcmode="lin" valueType="num">
                                      <p:cBhvr>
                                        <p:cTn dur="1000" fill="hold" id="20"/>
                                        <p:tgtEl>
                                          <p:spTgt spid="1050121"/>
                                        </p:tgtEl>
                                        <p:attrNameLst>
                                          <p:attrName>ppt_h</p:attrName>
                                        </p:attrNameLst>
                                      </p:cBhvr>
                                      <p:tavLst>
                                        <p:tav tm="0">
                                          <p:val>
                                            <p:fltVal val="0.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4194521"/>
                                        </p:tgtEl>
                                        <p:attrNameLst>
                                          <p:attrName>style.visibility</p:attrName>
                                        </p:attrNameLst>
                                      </p:cBhvr>
                                      <p:to>
                                        <p:strVal val="visible"/>
                                      </p:to>
                                    </p:set>
                                    <p:anim calcmode="lin" valueType="num">
                                      <p:cBhvr>
                                        <p:cTn dur="1000" fill="hold" id="23"/>
                                        <p:tgtEl>
                                          <p:spTgt spid="4194521"/>
                                        </p:tgtEl>
                                        <p:attrNameLst>
                                          <p:attrName>ppt_w</p:attrName>
                                        </p:attrNameLst>
                                      </p:cBhvr>
                                      <p:tavLst>
                                        <p:tav tm="0">
                                          <p:val>
                                            <p:fltVal val="0.0"/>
                                          </p:val>
                                        </p:tav>
                                        <p:tav tm="100000">
                                          <p:val>
                                            <p:strVal val="#ppt_w"/>
                                          </p:val>
                                        </p:tav>
                                      </p:tavLst>
                                    </p:anim>
                                    <p:anim calcmode="lin" valueType="num">
                                      <p:cBhvr>
                                        <p:cTn dur="1000" fill="hold" id="24"/>
                                        <p:tgtEl>
                                          <p:spTgt spid="4194521"/>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19" grpId="0"/>
      <p:bldP spid="1050120" grpId="0"/>
      <p:bldP spid="1050121"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954" name=""/>
        <p:cNvGrpSpPr/>
        <p:nvPr/>
      </p:nvGrpSpPr>
      <p:grpSpPr>
        <a:xfrm>
          <a:off x="0" y="0"/>
          <a:ext cx="0" cy="0"/>
          <a:chOff x="0" y="0"/>
          <a:chExt cx="0" cy="0"/>
        </a:xfrm>
      </p:grpSpPr>
      <p:sp>
        <p:nvSpPr>
          <p:cNvPr id="1050126" name="Rectangle 2"/>
          <p:cNvSpPr>
            <a:spLocks noGrp="1" noChangeArrowheads="1"/>
          </p:cNvSpPr>
          <p:nvPr>
            <p:ph type="title"/>
          </p:nvPr>
        </p:nvSpPr>
        <p:spPr>
          <a:xfrm>
            <a:off x="457200" y="685800"/>
            <a:ext cx="8229600" cy="1139825"/>
          </a:xfrm>
        </p:spPr>
        <p:txBody>
          <a:bodyPr/>
          <a:p>
            <a:pPr rtl="1"/>
            <a:r>
              <a:rPr b="1" sz="3600" lang="fa-IR"/>
              <a:t>مراحل محاسبه ضریب همبستگی رتبه ای اسپیرمن</a:t>
            </a:r>
            <a:endParaRPr b="1" sz="3600" lang="en-US"/>
          </a:p>
        </p:txBody>
      </p:sp>
      <p:sp>
        <p:nvSpPr>
          <p:cNvPr id="1050127" name="Rectangle 3"/>
          <p:cNvSpPr>
            <a:spLocks noGrp="1" noChangeArrowheads="1"/>
          </p:cNvSpPr>
          <p:nvPr>
            <p:ph type="body" idx="1"/>
          </p:nvPr>
        </p:nvSpPr>
        <p:spPr>
          <a:xfrm>
            <a:off x="457200" y="2133600"/>
            <a:ext cx="8229600" cy="3505200"/>
          </a:xfrm>
        </p:spPr>
        <p:txBody>
          <a:bodyPr/>
          <a:p>
            <a:pPr algn="just" rtl="1">
              <a:buFont typeface="Wingdings" pitchFamily="2" charset="2"/>
              <a:buNone/>
            </a:pPr>
            <a:r>
              <a:rPr b="1" lang="fa-IR"/>
              <a:t>  1- اعداد متغیر </a:t>
            </a:r>
            <a:r>
              <a:rPr b="1" lang="en-US"/>
              <a:t>X</a:t>
            </a:r>
            <a:r>
              <a:rPr b="1" lang="fa-IR"/>
              <a:t> به ترتیب از بزرگ به کوچک مرتب </a:t>
            </a:r>
          </a:p>
          <a:p>
            <a:pPr algn="just" rtl="1">
              <a:buFont typeface="Wingdings" pitchFamily="2" charset="2"/>
              <a:buNone/>
            </a:pPr>
            <a:r>
              <a:rPr b="1" lang="fa-IR"/>
              <a:t>   می کنیم(</a:t>
            </a:r>
            <a:r>
              <a:rPr b="1" lang="en-US"/>
              <a:t>Rx</a:t>
            </a:r>
            <a:r>
              <a:rPr b="1" lang="fa-IR"/>
              <a:t>) و بعد از آن اعداد </a:t>
            </a:r>
            <a:r>
              <a:rPr b="1" lang="en-US"/>
              <a:t>Y</a:t>
            </a:r>
            <a:r>
              <a:rPr b="1" lang="fa-IR"/>
              <a:t> مربوط به هر عدد </a:t>
            </a:r>
            <a:r>
              <a:rPr b="1" lang="en-US"/>
              <a:t>X</a:t>
            </a:r>
            <a:r>
              <a:rPr b="1" lang="fa-IR"/>
              <a:t> را در ستون </a:t>
            </a:r>
            <a:r>
              <a:rPr b="1" lang="en-US"/>
              <a:t>Y</a:t>
            </a:r>
            <a:r>
              <a:rPr b="1" lang="fa-IR"/>
              <a:t> ها قرار می دهیم و به آنها رتبه می دهیم (</a:t>
            </a:r>
            <a:r>
              <a:rPr b="1" lang="en-US"/>
              <a:t>Ry</a:t>
            </a:r>
            <a:r>
              <a:rPr b="1" lang="fa-IR"/>
              <a:t>) </a:t>
            </a:r>
          </a:p>
          <a:p>
            <a:pPr algn="just" rtl="1">
              <a:buFont typeface="Wingdings" pitchFamily="2" charset="2"/>
              <a:buNone/>
            </a:pPr>
            <a:r>
              <a:rPr b="1" lang="fa-IR"/>
              <a:t>  2- </a:t>
            </a:r>
            <a:r>
              <a:rPr b="1" lang="en-US"/>
              <a:t>Ry</a:t>
            </a:r>
            <a:r>
              <a:rPr b="1" lang="fa-IR"/>
              <a:t> را از </a:t>
            </a:r>
            <a:r>
              <a:rPr b="1" lang="en-US"/>
              <a:t>Rx</a:t>
            </a:r>
            <a:r>
              <a:rPr b="1" lang="fa-IR"/>
              <a:t> کم می کنیم و اختلاف آنها را </a:t>
            </a:r>
            <a:r>
              <a:rPr b="1" lang="en-US"/>
              <a:t>D</a:t>
            </a:r>
            <a:endParaRPr b="1" lang="fa-IR"/>
          </a:p>
          <a:p>
            <a:pPr algn="just" rtl="1">
              <a:buFont typeface="Wingdings" pitchFamily="2" charset="2"/>
              <a:buNone/>
            </a:pPr>
            <a:r>
              <a:rPr b="1" lang="fa-IR"/>
              <a:t> می نامیم .</a:t>
            </a:r>
            <a:endParaRPr b="1" lang="en-US"/>
          </a:p>
        </p:txBody>
      </p:sp>
    </p:spTree>
  </p:cSld>
  <p:clrMapOvr>
    <a:masterClrMapping/>
  </p:clrMapOvr>
  <p:transition xmlns:p14="http://schemas.microsoft.com/office/powerpoint/2010/main" spd="med"/>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957" name=""/>
        <p:cNvGrpSpPr/>
        <p:nvPr/>
      </p:nvGrpSpPr>
      <p:grpSpPr>
        <a:xfrm>
          <a:off x="0" y="0"/>
          <a:ext cx="0" cy="0"/>
          <a:chOff x="0" y="0"/>
          <a:chExt cx="0" cy="0"/>
        </a:xfrm>
      </p:grpSpPr>
      <p:sp>
        <p:nvSpPr>
          <p:cNvPr id="1050131" name="Rectangle 2"/>
          <p:cNvSpPr>
            <a:spLocks noGrp="1" noChangeArrowheads="1"/>
          </p:cNvSpPr>
          <p:nvPr>
            <p:ph type="title"/>
          </p:nvPr>
        </p:nvSpPr>
        <p:spPr>
          <a:xfrm>
            <a:off x="457200" y="1295400"/>
            <a:ext cx="8229600" cy="4114800"/>
          </a:xfrm>
        </p:spPr>
        <p:txBody>
          <a:bodyPr/>
          <a:p>
            <a:pPr algn="r" rtl="1"/>
            <a:r>
              <a:rPr b="1" sz="3200" lang="fa-IR"/>
              <a:t>3- </a:t>
            </a:r>
            <a:r>
              <a:rPr b="1" sz="3200" lang="en-US"/>
              <a:t> D</a:t>
            </a:r>
            <a:r>
              <a:rPr b="1" sz="3200" lang="fa-IR"/>
              <a:t>ها را به توان دو می رسانیم و مجموع آنها را محاسبه می کنیم.</a:t>
            </a:r>
            <a:br>
              <a:rPr b="1" sz="3200" lang="fa-IR"/>
            </a:br>
            <a:r>
              <a:rPr b="1" sz="3200" lang="fa-IR"/>
              <a:t>4- مقادیر به دست آمده را در فرمول جایگزین می کنیم.</a:t>
            </a:r>
            <a:br>
              <a:rPr b="1" sz="3200" lang="fa-IR"/>
            </a:br>
            <a:r>
              <a:rPr b="1" sz="3200" lang="fa-IR"/>
              <a:t/>
            </a:r>
            <a:br>
              <a:rPr b="1" sz="3200" lang="fa-IR"/>
            </a:br>
            <a:r>
              <a:rPr b="1" sz="3200" lang="fa-IR"/>
              <a:t>نکته: بعضی مواقع یک عدد چند بار تکرار شده است در</a:t>
            </a:r>
            <a:br>
              <a:rPr b="1" sz="3200" lang="fa-IR"/>
            </a:br>
            <a:r>
              <a:rPr b="1" sz="3200" lang="fa-IR"/>
              <a:t> این مواقع رتبه های اعداد را با هم جمع کرده و بر تعداد آنها تقسیم می کنیم.نتیجه به دست آمده رتبه اعداد تکرار شده می باشد. </a:t>
            </a:r>
            <a:endParaRPr b="1" sz="3200" lang="en-US"/>
          </a:p>
        </p:txBody>
      </p:sp>
    </p:spTree>
  </p:cSld>
  <p:clrMapOvr>
    <a:masterClrMapping/>
  </p:clrMapOvr>
  <p:transition xmlns:p14="http://schemas.microsoft.com/office/powerpoint/2010/main" spd="med"/>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960" name=""/>
        <p:cNvGrpSpPr/>
        <p:nvPr/>
      </p:nvGrpSpPr>
      <p:grpSpPr>
        <a:xfrm>
          <a:off x="0" y="0"/>
          <a:ext cx="0" cy="0"/>
          <a:chOff x="0" y="0"/>
          <a:chExt cx="0" cy="0"/>
        </a:xfrm>
      </p:grpSpPr>
      <p:sp>
        <p:nvSpPr>
          <p:cNvPr id="1050135" name="Rectangle 2"/>
          <p:cNvSpPr>
            <a:spLocks noGrp="1" noChangeArrowheads="1"/>
          </p:cNvSpPr>
          <p:nvPr>
            <p:ph type="title"/>
          </p:nvPr>
        </p:nvSpPr>
        <p:spPr>
          <a:xfrm>
            <a:off x="457200" y="457200"/>
            <a:ext cx="8229600" cy="1139825"/>
          </a:xfrm>
        </p:spPr>
        <p:txBody>
          <a:bodyPr/>
          <a:p>
            <a:pPr rtl="1"/>
            <a:r>
              <a:rPr b="1" sz="3200" lang="fa-IR"/>
              <a:t>ضریب همبستگی اسپیرمن داده های زیر را محاسبه کنید.</a:t>
            </a:r>
            <a:endParaRPr b="1" sz="3200" lang="en-US"/>
          </a:p>
        </p:txBody>
      </p:sp>
      <p:graphicFrame>
        <p:nvGraphicFramePr>
          <p:cNvPr id="4194522" name="Object 3"/>
          <p:cNvGraphicFramePr>
            <a:graphicFrameLocks noChangeAspect="1"/>
          </p:cNvGraphicFramePr>
          <p:nvPr/>
        </p:nvGraphicFramePr>
        <p:xfrm>
          <a:off x="4419600" y="1524000"/>
          <a:ext cx="266700" cy="592138"/>
        </p:xfrm>
        <a:graphic>
          <a:graphicData uri="http://schemas.openxmlformats.org/presentationml/2006/ole">
            <mc:AlternateContent xmlns:mc="http://schemas.openxmlformats.org/markup-compatibility/2006">
              <mc:Choice xmlns:v="urn:schemas-microsoft-com:vml" Requires="v">
                <p:oleObj name="Equation" r:id="rId1" spid="_x0000_s444466" imgH="190252" imgW="88784" progId="Equation.3">
                  <p:embed/>
                </p:oleObj>
              </mc:Choice>
              <mc:Fallback>
                <p:oleObj name="Equation" r:id="rId1" imgH="190252" imgW="88784" progId="Equation.3">
                  <p:embed/>
                  <p:pic>
                    <p:nvPicPr>
                      <p:cNvPr id="2097345" name="Picture 3"/>
                      <p:cNvPicPr>
                        <a:picLocks noChangeAspect="1" noChangeArrowheads="1"/>
                      </p:cNvPicPr>
                      <p:nvPr/>
                    </p:nvPicPr>
                    <p:blipFill>
                      <a:blip xmlns:r="http://schemas.openxmlformats.org/officeDocument/2006/relationships" r:embed="rId2">
                        <a:lum bright="100000"/>
                      </a:blip>
                      <a:srcRect/>
                      <a:stretch>
                        <a:fillRect/>
                      </a:stretch>
                    </p:blipFill>
                    <p:spPr bwMode="auto">
                      <a:xfrm>
                        <a:off x="4419600" y="1524000"/>
                        <a:ext cx="266700" cy="592138"/>
                      </a:xfrm>
                      <a:prstGeom prst="rect"/>
                      <a:noFill/>
                    </p:spPr>
                  </p:pic>
                </p:oleObj>
              </mc:Fallback>
            </mc:AlternateContent>
          </a:graphicData>
        </a:graphic>
      </p:graphicFrame>
      <p:graphicFrame>
        <p:nvGraphicFramePr>
          <p:cNvPr id="4194523" name="Group 4"/>
          <p:cNvGraphicFramePr>
            <a:graphicFrameLocks noGrp="1"/>
          </p:cNvGraphicFramePr>
          <p:nvPr/>
        </p:nvGraphicFramePr>
        <p:xfrm>
          <a:off x="762000" y="1600200"/>
          <a:ext cx="3886200" cy="4114800"/>
        </p:xfrm>
        <a:graphic>
          <a:graphicData uri="http://schemas.openxmlformats.org/drawingml/2006/table">
            <a:tbl>
              <a:tblPr/>
              <a:tblGrid>
                <a:gridCol w="647700"/>
                <a:gridCol w="646113"/>
                <a:gridCol w="647700"/>
                <a:gridCol w="646112"/>
                <a:gridCol w="649288"/>
                <a:gridCol w="649287"/>
              </a:tblGrid>
              <a:tr h="174625">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dirty="0" sz="2800" i="0" kumimoji="0" lang="en-US" normalizeH="0" strike="noStrike" u="none" smtClean="0">
                          <a:ln>
                            <a:noFill/>
                          </a:ln>
                          <a:solidFill>
                            <a:schemeClr val="tx1"/>
                          </a:solidFill>
                          <a:effectLst/>
                          <a:latin typeface="Times New Roman" pitchFamily="18" charset="0"/>
                          <a:cs typeface="Times New Roman" pitchFamily="18" charset="0"/>
                        </a:rPr>
                        <a:t>X</a:t>
                      </a:r>
                      <a:endParaRPr baseline="0" b="1" cap="none" dirty="0"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Y</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Rx</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Ry</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D</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800" i="0" kumimoji="0" lang="en-US" normalizeH="0" strike="noStrike" u="none" smtClean="0">
                          <a:ln>
                            <a:noFill/>
                          </a:ln>
                          <a:solidFill>
                            <a:schemeClr val="tx1"/>
                          </a:solidFill>
                          <a:effectLst/>
                          <a:latin typeface="Verdana" pitchFamily="34" charset="0"/>
                          <a:cs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74625">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47</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46</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45</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45</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45</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43</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41</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38</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51</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32</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39</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41</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50</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48</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2</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4</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4</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4</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6</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7</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dirty="0" sz="2800" i="0" kumimoji="0" lang="en-US" normalizeH="0" strike="noStrike" u="none" smtClean="0">
                          <a:ln>
                            <a:noFill/>
                          </a:ln>
                          <a:solidFill>
                            <a:schemeClr val="tx1"/>
                          </a:solidFill>
                          <a:effectLst/>
                          <a:latin typeface="Times New Roman" pitchFamily="18" charset="0"/>
                          <a:cs typeface="Times New Roman" pitchFamily="18" charset="0"/>
                        </a:rPr>
                        <a:t>6</a:t>
                      </a:r>
                    </a:p>
                    <a:p>
                      <a:pPr algn="ctr" defTabSz="914400" eaLnBrk="0" fontAlgn="base" hangingPunct="0" indent="0" latinLnBrk="0" lvl="0" marL="0" marR="0" rtl="0">
                        <a:lnSpc>
                          <a:spcPct val="100000"/>
                        </a:lnSpc>
                        <a:spcBef>
                          <a:spcPct val="0"/>
                        </a:spcBef>
                        <a:spcAft>
                          <a:spcPct val="0"/>
                        </a:spcAft>
                        <a:buClrTx/>
                        <a:buSzTx/>
                        <a:buFontTx/>
                        <a:buNone/>
                      </a:pPr>
                      <a:r>
                        <a:rPr baseline="0" b="1" cap="none" dirty="0" sz="2800" i="0" kumimoji="0" lang="en-US" normalizeH="0" strike="noStrike" u="none" smtClean="0">
                          <a:ln>
                            <a:noFill/>
                          </a:ln>
                          <a:solidFill>
                            <a:schemeClr val="tx1"/>
                          </a:solidFill>
                          <a:effectLst/>
                          <a:latin typeface="Times New Roman" pitchFamily="18" charset="0"/>
                          <a:cs typeface="Times New Roman" pitchFamily="18" charset="0"/>
                        </a:rPr>
                        <a:t>1</a:t>
                      </a:r>
                    </a:p>
                    <a:p>
                      <a:pPr algn="ctr" defTabSz="914400" eaLnBrk="0" fontAlgn="base" hangingPunct="0" indent="0" latinLnBrk="0" lvl="0" marL="0" marR="0" rtl="0">
                        <a:lnSpc>
                          <a:spcPct val="100000"/>
                        </a:lnSpc>
                        <a:spcBef>
                          <a:spcPct val="0"/>
                        </a:spcBef>
                        <a:spcAft>
                          <a:spcPct val="0"/>
                        </a:spcAft>
                        <a:buClrTx/>
                        <a:buSzTx/>
                        <a:buFontTx/>
                        <a:buNone/>
                      </a:pPr>
                      <a:r>
                        <a:rPr baseline="0" b="1" cap="none" dirty="0" sz="2800" i="0" kumimoji="0" lang="en-US" normalizeH="0" strike="noStrike" u="none" smtClean="0">
                          <a:ln>
                            <a:noFill/>
                          </a:ln>
                          <a:solidFill>
                            <a:schemeClr val="tx1"/>
                          </a:solidFill>
                          <a:effectLst/>
                          <a:latin typeface="Times New Roman" pitchFamily="18" charset="0"/>
                          <a:cs typeface="Times New Roman" pitchFamily="18" charset="0"/>
                        </a:rPr>
                        <a:t>7</a:t>
                      </a:r>
                    </a:p>
                    <a:p>
                      <a:pPr algn="ctr" defTabSz="914400" eaLnBrk="0" fontAlgn="base" hangingPunct="0" indent="0" latinLnBrk="0" lvl="0" marL="0" marR="0" rtl="0">
                        <a:lnSpc>
                          <a:spcPct val="100000"/>
                        </a:lnSpc>
                        <a:spcBef>
                          <a:spcPct val="0"/>
                        </a:spcBef>
                        <a:spcAft>
                          <a:spcPct val="0"/>
                        </a:spcAft>
                        <a:buClrTx/>
                        <a:buSzTx/>
                        <a:buFontTx/>
                        <a:buNone/>
                      </a:pPr>
                      <a:r>
                        <a:rPr baseline="0" b="1" cap="none" dirty="0" sz="2800" i="0" kumimoji="0" lang="en-US" normalizeH="0" strike="noStrike" u="none" smtClean="0">
                          <a:ln>
                            <a:noFill/>
                          </a:ln>
                          <a:solidFill>
                            <a:schemeClr val="tx1"/>
                          </a:solidFill>
                          <a:effectLst/>
                          <a:latin typeface="Times New Roman" pitchFamily="18" charset="0"/>
                          <a:cs typeface="Times New Roman" pitchFamily="18" charset="0"/>
                        </a:rPr>
                        <a:t>5</a:t>
                      </a:r>
                    </a:p>
                    <a:p>
                      <a:pPr algn="ctr" defTabSz="914400" eaLnBrk="0" fontAlgn="base" hangingPunct="0" indent="0" latinLnBrk="0" lvl="0" marL="0" marR="0" rtl="0">
                        <a:lnSpc>
                          <a:spcPct val="100000"/>
                        </a:lnSpc>
                        <a:spcBef>
                          <a:spcPct val="0"/>
                        </a:spcBef>
                        <a:spcAft>
                          <a:spcPct val="0"/>
                        </a:spcAft>
                        <a:buClrTx/>
                        <a:buSzTx/>
                        <a:buFontTx/>
                        <a:buNone/>
                      </a:pPr>
                      <a:r>
                        <a:rPr baseline="0" b="1" cap="none" dirty="0" sz="2800" i="0" kumimoji="0" lang="en-US" normalizeH="0" strike="noStrike" u="none" smtClean="0">
                          <a:ln>
                            <a:noFill/>
                          </a:ln>
                          <a:solidFill>
                            <a:schemeClr val="tx1"/>
                          </a:solidFill>
                          <a:effectLst/>
                          <a:latin typeface="Times New Roman" pitchFamily="18" charset="0"/>
                          <a:cs typeface="Times New Roman" pitchFamily="18" charset="0"/>
                        </a:rPr>
                        <a:t>4</a:t>
                      </a:r>
                    </a:p>
                    <a:p>
                      <a:pPr algn="ctr" defTabSz="914400" eaLnBrk="0" fontAlgn="base" hangingPunct="0" indent="0" latinLnBrk="0" lvl="0" marL="0" marR="0" rtl="0">
                        <a:lnSpc>
                          <a:spcPct val="100000"/>
                        </a:lnSpc>
                        <a:spcBef>
                          <a:spcPct val="0"/>
                        </a:spcBef>
                        <a:spcAft>
                          <a:spcPct val="0"/>
                        </a:spcAft>
                        <a:buClrTx/>
                        <a:buSzTx/>
                        <a:buFontTx/>
                        <a:buNone/>
                      </a:pPr>
                      <a:r>
                        <a:rPr baseline="0" b="1" cap="none" dirty="0" sz="2800" i="0" kumimoji="0" lang="en-US" normalizeH="0" strike="noStrike" u="none" smtClean="0">
                          <a:ln>
                            <a:noFill/>
                          </a:ln>
                          <a:solidFill>
                            <a:schemeClr val="tx1"/>
                          </a:solidFill>
                          <a:effectLst/>
                          <a:latin typeface="Times New Roman" pitchFamily="18" charset="0"/>
                          <a:cs typeface="Times New Roman" pitchFamily="18" charset="0"/>
                        </a:rPr>
                        <a:t>2</a:t>
                      </a:r>
                    </a:p>
                    <a:p>
                      <a:pPr algn="ctr" defTabSz="914400" eaLnBrk="0" fontAlgn="base" hangingPunct="0" indent="0" latinLnBrk="0" lvl="0" marL="0" marR="0" rtl="0">
                        <a:lnSpc>
                          <a:spcPct val="100000"/>
                        </a:lnSpc>
                        <a:spcBef>
                          <a:spcPct val="0"/>
                        </a:spcBef>
                        <a:spcAft>
                          <a:spcPct val="0"/>
                        </a:spcAft>
                        <a:buClrTx/>
                        <a:buSzTx/>
                        <a:buFontTx/>
                        <a:buNone/>
                      </a:pPr>
                      <a:r>
                        <a:rPr baseline="0" b="1" cap="none" dirty="0" sz="2800" i="0" kumimoji="0" lang="en-US" normalizeH="0" strike="noStrike" u="none" smtClean="0">
                          <a:ln>
                            <a:noFill/>
                          </a:ln>
                          <a:solidFill>
                            <a:schemeClr val="tx1"/>
                          </a:solidFill>
                          <a:effectLst/>
                          <a:latin typeface="Times New Roman" pitchFamily="18" charset="0"/>
                          <a:cs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-5</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-3</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0</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4</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4</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25</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9</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0</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16</a:t>
                      </a:r>
                    </a:p>
                    <a:p>
                      <a:pPr algn="ctr" defTabSz="914400" eaLnBrk="0" fontAlgn="base" hangingPunct="0" indent="0" latinLnBrk="0" lvl="0" marL="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16</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84150">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pPr>
                      <a:r>
                        <a:rPr baseline="0" b="1" cap="none" dirty="0" sz="2800" i="0" kumimoji="0" lang="en-US" normalizeH="0" strike="noStrike" u="none" smtClean="0">
                          <a:ln>
                            <a:noFill/>
                          </a:ln>
                          <a:solidFill>
                            <a:schemeClr val="tx1"/>
                          </a:solidFill>
                          <a:effectLst/>
                          <a:latin typeface="Times New Roman" pitchFamily="18" charset="0"/>
                          <a:cs typeface="Times New Roman" pitchFamily="18" charset="0"/>
                        </a:rPr>
                        <a:t>68</a:t>
                      </a:r>
                      <a:endParaRPr baseline="0" b="1" cap="none" dirty="0"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50136" name="Rectangle 34"/>
          <p:cNvSpPr>
            <a:spLocks noChangeArrowheads="1"/>
          </p:cNvSpPr>
          <p:nvPr/>
        </p:nvSpPr>
        <p:spPr bwMode="auto">
          <a:xfrm>
            <a:off x="0" y="3219450"/>
            <a:ext cx="9144000" cy="0"/>
          </a:xfrm>
          <a:prstGeom prst="rect"/>
          <a:noFill/>
          <a:ln w="9525">
            <a:noFill/>
            <a:miter lim="800000"/>
            <a:headEnd/>
            <a:tailEnd/>
          </a:ln>
          <a:effectLst/>
        </p:spPr>
        <p:txBody>
          <a:bodyPr anchor="ctr" wrap="none">
            <a:spAutoFit/>
          </a:bodyPr>
          <a:p>
            <a:endParaRPr lang="en-US"/>
          </a:p>
        </p:txBody>
      </p:sp>
      <p:graphicFrame>
        <p:nvGraphicFramePr>
          <p:cNvPr id="4194524" name="Object 35"/>
          <p:cNvGraphicFramePr>
            <a:graphicFrameLocks noChangeAspect="1"/>
          </p:cNvGraphicFramePr>
          <p:nvPr/>
        </p:nvGraphicFramePr>
        <p:xfrm>
          <a:off x="4876800" y="2971800"/>
          <a:ext cx="4038600" cy="1295400"/>
        </p:xfrm>
        <a:graphic>
          <a:graphicData uri="http://schemas.openxmlformats.org/presentationml/2006/ole">
            <mc:AlternateContent xmlns:mc="http://schemas.openxmlformats.org/markup-compatibility/2006">
              <mc:Choice xmlns:v="urn:schemas-microsoft-com:vml" Requires="v">
                <p:oleObj name="Equation" r:id="rId3" spid="_x0000_s444467" imgH="419100" imgW="1422400" progId="Equation.3">
                  <p:embed/>
                </p:oleObj>
              </mc:Choice>
              <mc:Fallback>
                <p:oleObj name="Equation" r:id="rId3" imgH="419100" imgW="1422400" progId="Equation.3">
                  <p:embed/>
                  <p:pic>
                    <p:nvPicPr>
                      <p:cNvPr id="2097346" name="Picture 35"/>
                      <p:cNvPicPr>
                        <a:picLocks noChangeAspect="1" noChangeArrowheads="1"/>
                      </p:cNvPicPr>
                      <p:nvPr/>
                    </p:nvPicPr>
                    <p:blipFill>
                      <a:blip xmlns:r="http://schemas.openxmlformats.org/officeDocument/2006/relationships" r:embed="rId4">
                        <a:lum bright="100000"/>
                      </a:blip>
                      <a:srcRect/>
                      <a:stretch>
                        <a:fillRect/>
                      </a:stretch>
                    </p:blipFill>
                    <p:spPr bwMode="auto">
                      <a:xfrm>
                        <a:off x="4876800" y="2971800"/>
                        <a:ext cx="4038600" cy="129540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522"/>
                                        </p:tgtEl>
                                        <p:attrNameLst>
                                          <p:attrName>style.visibility</p:attrName>
                                        </p:attrNameLst>
                                      </p:cBhvr>
                                      <p:to>
                                        <p:strVal val="visible"/>
                                      </p:to>
                                    </p:set>
                                    <p:anim calcmode="lin" valueType="num">
                                      <p:cBhvr>
                                        <p:cTn dur="1000" fill="hold" id="7"/>
                                        <p:tgtEl>
                                          <p:spTgt spid="4194522"/>
                                        </p:tgtEl>
                                        <p:attrNameLst>
                                          <p:attrName>ppt_w</p:attrName>
                                        </p:attrNameLst>
                                      </p:cBhvr>
                                      <p:tavLst>
                                        <p:tav tm="0">
                                          <p:val>
                                            <p:fltVal val="0.0"/>
                                          </p:val>
                                        </p:tav>
                                        <p:tav tm="100000">
                                          <p:val>
                                            <p:strVal val="#ppt_w"/>
                                          </p:val>
                                        </p:tav>
                                      </p:tavLst>
                                    </p:anim>
                                    <p:anim calcmode="lin" valueType="num">
                                      <p:cBhvr>
                                        <p:cTn dur="1000" fill="hold" id="8"/>
                                        <p:tgtEl>
                                          <p:spTgt spid="4194522"/>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523"/>
                                        </p:tgtEl>
                                        <p:attrNameLst>
                                          <p:attrName>style.visibility</p:attrName>
                                        </p:attrNameLst>
                                      </p:cBhvr>
                                      <p:to>
                                        <p:strVal val="visible"/>
                                      </p:to>
                                    </p:set>
                                    <p:anim calcmode="lin" valueType="num">
                                      <p:cBhvr>
                                        <p:cTn dur="1000" fill="hold" id="11"/>
                                        <p:tgtEl>
                                          <p:spTgt spid="4194523"/>
                                        </p:tgtEl>
                                        <p:attrNameLst>
                                          <p:attrName>ppt_w</p:attrName>
                                        </p:attrNameLst>
                                      </p:cBhvr>
                                      <p:tavLst>
                                        <p:tav tm="0">
                                          <p:val>
                                            <p:fltVal val="0.0"/>
                                          </p:val>
                                        </p:tav>
                                        <p:tav tm="100000">
                                          <p:val>
                                            <p:strVal val="#ppt_w"/>
                                          </p:val>
                                        </p:tav>
                                      </p:tavLst>
                                    </p:anim>
                                    <p:anim calcmode="lin" valueType="num">
                                      <p:cBhvr>
                                        <p:cTn dur="1000" fill="hold" id="12"/>
                                        <p:tgtEl>
                                          <p:spTgt spid="4194523"/>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524"/>
                                        </p:tgtEl>
                                        <p:attrNameLst>
                                          <p:attrName>style.visibility</p:attrName>
                                        </p:attrNameLst>
                                      </p:cBhvr>
                                      <p:to>
                                        <p:strVal val="visible"/>
                                      </p:to>
                                    </p:set>
                                    <p:anim calcmode="lin" valueType="num">
                                      <p:cBhvr>
                                        <p:cTn dur="1000" fill="hold" id="15"/>
                                        <p:tgtEl>
                                          <p:spTgt spid="4194524"/>
                                        </p:tgtEl>
                                        <p:attrNameLst>
                                          <p:attrName>ppt_w</p:attrName>
                                        </p:attrNameLst>
                                      </p:cBhvr>
                                      <p:tavLst>
                                        <p:tav tm="0">
                                          <p:val>
                                            <p:fltVal val="0.0"/>
                                          </p:val>
                                        </p:tav>
                                        <p:tav tm="100000">
                                          <p:val>
                                            <p:strVal val="#ppt_w"/>
                                          </p:val>
                                        </p:tav>
                                      </p:tavLst>
                                    </p:anim>
                                    <p:anim calcmode="lin" valueType="num">
                                      <p:cBhvr>
                                        <p:cTn dur="1000" fill="hold" id="16"/>
                                        <p:tgtEl>
                                          <p:spTgt spid="4194524"/>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963" name=""/>
        <p:cNvGrpSpPr/>
        <p:nvPr/>
      </p:nvGrpSpPr>
      <p:grpSpPr>
        <a:xfrm>
          <a:off x="0" y="0"/>
          <a:ext cx="0" cy="0"/>
          <a:chOff x="0" y="0"/>
          <a:chExt cx="0" cy="0"/>
        </a:xfrm>
      </p:grpSpPr>
      <p:sp>
        <p:nvSpPr>
          <p:cNvPr id="1050140" name="Rectangle 2"/>
          <p:cNvSpPr>
            <a:spLocks noGrp="1" noChangeArrowheads="1"/>
          </p:cNvSpPr>
          <p:nvPr>
            <p:ph type="title"/>
          </p:nvPr>
        </p:nvSpPr>
        <p:spPr>
          <a:xfrm>
            <a:off x="457200" y="533400"/>
            <a:ext cx="8229600" cy="1139825"/>
          </a:xfrm>
        </p:spPr>
        <p:txBody>
          <a:bodyPr/>
          <a:p>
            <a:pPr rtl="1"/>
            <a:r>
              <a:rPr b="1" sz="3600" lang="fa-IR"/>
              <a:t>عواملی که بر ضریب همبستگی تأثیر می گذارند:</a:t>
            </a:r>
            <a:endParaRPr b="1" sz="3600" lang="en-US"/>
          </a:p>
        </p:txBody>
      </p:sp>
      <p:sp>
        <p:nvSpPr>
          <p:cNvPr id="1050141" name="Rectangle 3"/>
          <p:cNvSpPr>
            <a:spLocks noGrp="1" noChangeArrowheads="1"/>
          </p:cNvSpPr>
          <p:nvPr>
            <p:ph type="body" idx="1"/>
          </p:nvPr>
        </p:nvSpPr>
        <p:spPr>
          <a:xfrm>
            <a:off x="762000" y="2133600"/>
            <a:ext cx="7620000" cy="3657600"/>
          </a:xfrm>
        </p:spPr>
        <p:txBody>
          <a:bodyPr/>
          <a:p>
            <a:pPr algn="just" rtl="1">
              <a:buFont typeface="Wingdings" pitchFamily="2" charset="2"/>
              <a:buNone/>
            </a:pPr>
            <a:r>
              <a:rPr b="1" lang="en-US"/>
              <a:t>  </a:t>
            </a:r>
            <a:r>
              <a:rPr b="1" lang="fa-IR"/>
              <a:t>1- اساس رابطه از جامعه ای به جامعه دیگر فرق</a:t>
            </a:r>
            <a:endParaRPr b="1" lang="en-US"/>
          </a:p>
          <a:p>
            <a:pPr algn="just" rtl="1">
              <a:buFont typeface="Wingdings" pitchFamily="2" charset="2"/>
              <a:buNone/>
            </a:pPr>
            <a:r>
              <a:rPr b="1" lang="fa-IR"/>
              <a:t>   می کند.</a:t>
            </a:r>
          </a:p>
          <a:p>
            <a:pPr algn="just" rtl="1">
              <a:buFont typeface="Wingdings" pitchFamily="2" charset="2"/>
              <a:buNone/>
            </a:pPr>
            <a:r>
              <a:rPr b="1" lang="fa-IR"/>
              <a:t>  مثلا ً در افراد بشر در سنین 16-10 سالگی بین سن تقویمی و توانایی فیزیولوژکی همبستگی بالایی وجود دارد. ولی بین این دو متغیر در سنین 26-20 سالگی همبستگی وجود ندارد.</a:t>
            </a:r>
            <a:endParaRPr b="1" lang="en-US"/>
          </a:p>
        </p:txBody>
      </p:sp>
    </p:spTree>
  </p:cSld>
  <p:clrMapOvr>
    <a:masterClrMapping/>
  </p:clrMapOvr>
  <p:transition xmlns:p14="http://schemas.microsoft.com/office/powerpoint/2010/main" spd="med"/>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966" name=""/>
        <p:cNvGrpSpPr/>
        <p:nvPr/>
      </p:nvGrpSpPr>
      <p:grpSpPr>
        <a:xfrm>
          <a:off x="0" y="0"/>
          <a:ext cx="0" cy="0"/>
          <a:chOff x="0" y="0"/>
          <a:chExt cx="0" cy="0"/>
        </a:xfrm>
      </p:grpSpPr>
      <p:sp>
        <p:nvSpPr>
          <p:cNvPr id="1050145" name="Rectangle 2"/>
          <p:cNvSpPr>
            <a:spLocks noGrp="1" noChangeArrowheads="1"/>
          </p:cNvSpPr>
          <p:nvPr>
            <p:ph type="title"/>
          </p:nvPr>
        </p:nvSpPr>
        <p:spPr>
          <a:xfrm>
            <a:off x="381000" y="1676400"/>
            <a:ext cx="8229600" cy="3048000"/>
          </a:xfrm>
        </p:spPr>
        <p:txBody>
          <a:bodyPr/>
          <a:p>
            <a:pPr algn="just" rtl="1"/>
            <a:r>
              <a:rPr b="1" sz="3200" lang="fa-IR"/>
              <a:t>2- پراکندگی متغیرها در جوامع مختلف متفاوت است بدین معنی که هر چه تجانس بیشتر باشد همبستگی کمتر است. به عنوان مثال، در یک دانشکده (جامعه) بین قد و موفقیت در بازی بسکتبال همبستگی مثبت و بالای وجود دارد. اما در تیم بسکتبال یک کشور چنین رابطه ای وجود ندارد.</a:t>
            </a:r>
            <a:endParaRPr b="1" sz="3200" lang="en-US"/>
          </a:p>
        </p:txBody>
      </p:sp>
    </p:spTree>
  </p:cSld>
  <p:clrMapOvr>
    <a:masterClrMapping/>
  </p:clrMapOvr>
  <p:transition xmlns:p14="http://schemas.microsoft.com/office/powerpoint/2010/main" spd="med"/>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969" name=""/>
        <p:cNvGrpSpPr/>
        <p:nvPr/>
      </p:nvGrpSpPr>
      <p:grpSpPr>
        <a:xfrm>
          <a:off x="0" y="0"/>
          <a:ext cx="0" cy="0"/>
          <a:chOff x="0" y="0"/>
          <a:chExt cx="0" cy="0"/>
        </a:xfrm>
      </p:grpSpPr>
      <p:sp>
        <p:nvSpPr>
          <p:cNvPr id="1050149" name="Rectangle 2"/>
          <p:cNvSpPr>
            <a:spLocks noGrp="1" noChangeArrowheads="1"/>
          </p:cNvSpPr>
          <p:nvPr>
            <p:ph type="title"/>
          </p:nvPr>
        </p:nvSpPr>
        <p:spPr>
          <a:xfrm>
            <a:off x="533400" y="685800"/>
            <a:ext cx="8229600" cy="4953000"/>
          </a:xfrm>
        </p:spPr>
        <p:txBody>
          <a:bodyPr/>
          <a:p>
            <a:pPr algn="r" rtl="1"/>
            <a:r>
              <a:rPr b="1" sz="3200" lang="fa-IR"/>
              <a:t>3- همبستگی بین دو متغیر تحت تأثیر همبستگی آنها با متغیر ثالثی قرار دارد به عنوان مثال، همبستگی بین فیزیک و ریاضی ممکن است به دلیل همبستگی این متغیرها با هوش باشد.</a:t>
            </a:r>
            <a:br>
              <a:rPr b="1" sz="3200" lang="fa-IR"/>
            </a:br>
            <a:r>
              <a:rPr b="1" sz="3200" lang="fa-IR"/>
              <a:t>نکته: تفسی ضریب همبستگی نباید بر حسب دصد و نسبت باشد. مثلا ً 70/0= </a:t>
            </a:r>
            <a:r>
              <a:rPr b="1" sz="3200" lang="en-US"/>
              <a:t>rxy</a:t>
            </a:r>
            <a:r>
              <a:rPr b="1" sz="3200" lang="fa-IR"/>
              <a:t> هفتاد درصد رابطه بین متغیرها را تبیین نمی کندو 90/0= </a:t>
            </a:r>
            <a:r>
              <a:rPr b="1" sz="3200" lang="en-US"/>
              <a:t>rxy</a:t>
            </a:r>
            <a:r>
              <a:rPr b="1" sz="3200" lang="fa-IR"/>
              <a:t> دقیقا ً دو برابر 45/0= </a:t>
            </a:r>
            <a:r>
              <a:rPr b="1" sz="3200" lang="en-US"/>
              <a:t>rxy</a:t>
            </a:r>
            <a:r>
              <a:rPr b="1" sz="3200" lang="fa-IR"/>
              <a:t> نیست.</a:t>
            </a:r>
            <a:endParaRPr b="1" sz="3200" lang="en-US"/>
          </a:p>
        </p:txBody>
      </p:sp>
    </p:spTree>
  </p:cSld>
  <p:clrMapOvr>
    <a:masterClrMapping/>
  </p:clrMapOvr>
  <p:transition xmlns:p14="http://schemas.microsoft.com/office/powerpoint/2010/main" spd="med"/>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330" name=""/>
        <p:cNvGrpSpPr/>
        <p:nvPr/>
      </p:nvGrpSpPr>
      <p:grpSpPr>
        <a:xfrm>
          <a:off x="0" y="0"/>
          <a:ext cx="0" cy="0"/>
          <a:chOff x="0" y="0"/>
          <a:chExt cx="0" cy="0"/>
        </a:xfrm>
      </p:grpSpPr>
      <p:sp>
        <p:nvSpPr>
          <p:cNvPr id="1048765" name="Rectangle 2"/>
          <p:cNvSpPr>
            <a:spLocks noGrp="1" noChangeArrowheads="1"/>
          </p:cNvSpPr>
          <p:nvPr>
            <p:ph type="title"/>
          </p:nvPr>
        </p:nvSpPr>
        <p:spPr>
          <a:xfrm>
            <a:off x="457200" y="685800"/>
            <a:ext cx="8229600" cy="1139825"/>
          </a:xfrm>
        </p:spPr>
        <p:txBody>
          <a:bodyPr/>
          <a:p>
            <a:r>
              <a:rPr b="1" sz="4000" lang="fa-IR"/>
              <a:t>علائم مربوط به پارامتر و آمار</a:t>
            </a:r>
            <a:endParaRPr b="1" sz="4000" lang="en-US"/>
          </a:p>
        </p:txBody>
      </p:sp>
      <p:sp>
        <p:nvSpPr>
          <p:cNvPr id="1048766" name="Rectangle 3"/>
          <p:cNvSpPr>
            <a:spLocks noGrp="1" noChangeArrowheads="1"/>
          </p:cNvSpPr>
          <p:nvPr>
            <p:ph type="body" sz="half" idx="1"/>
          </p:nvPr>
        </p:nvSpPr>
        <p:spPr/>
        <p:txBody>
          <a:bodyPr/>
          <a:p>
            <a:pPr algn="r" rtl="1">
              <a:buFont typeface="Wingdings" pitchFamily="2" charset="2"/>
              <a:buNone/>
            </a:pPr>
            <a:r>
              <a:rPr sz="2800" lang="fa-IR"/>
              <a:t> </a:t>
            </a:r>
            <a:endParaRPr sz="2800" lang="en-US"/>
          </a:p>
        </p:txBody>
      </p:sp>
      <p:graphicFrame>
        <p:nvGraphicFramePr>
          <p:cNvPr id="4194304" name="Group 4"/>
          <p:cNvGraphicFramePr>
            <a:graphicFrameLocks noGrp="1"/>
          </p:cNvGraphicFramePr>
          <p:nvPr>
            <p:ph sz="quarter" idx="2"/>
          </p:nvPr>
        </p:nvGraphicFramePr>
        <p:xfrm>
          <a:off x="609600" y="2362200"/>
          <a:ext cx="8153400" cy="2189163"/>
        </p:xfrm>
        <a:graphic>
          <a:graphicData uri="http://schemas.openxmlformats.org/drawingml/2006/table">
            <a:tbl>
              <a:tblPr/>
              <a:tblGrid>
                <a:gridCol w="1166813"/>
                <a:gridCol w="1163637"/>
                <a:gridCol w="1166813"/>
                <a:gridCol w="1162050"/>
                <a:gridCol w="1163637"/>
                <a:gridCol w="1163638"/>
                <a:gridCol w="1166812"/>
              </a:tblGrid>
              <a:tr h="730250">
                <a:tc>
                  <a:txBody>
                    <a:bodyPr/>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1" cap="none" sz="1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تعداد مشاهدات</a:t>
                      </a:r>
                      <a:endParaRPr baseline="0" b="1" cap="none" sz="1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1" cap="none" sz="1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همبستگی</a:t>
                      </a:r>
                      <a:endParaRPr baseline="0" b="1" cap="none" sz="1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1" cap="none" sz="1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نسبت</a:t>
                      </a:r>
                      <a:endParaRPr baseline="0" b="1" cap="none" sz="1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1" cap="none" sz="1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انحراف استاندارد</a:t>
                      </a:r>
                      <a:endParaRPr baseline="0" b="1" cap="none" sz="1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1" cap="none" sz="1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واریانس</a:t>
                      </a:r>
                      <a:endParaRPr baseline="0" b="1" cap="none" sz="1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1" cap="none" sz="1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میانگین</a:t>
                      </a:r>
                      <a:endParaRPr baseline="0" b="1" cap="none" sz="1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1" cap="none" sz="1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ویژگی</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1" cap="none" sz="1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شاخص</a:t>
                      </a:r>
                      <a:endParaRPr baseline="0" b="1" cap="none" sz="1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728663">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آمار</a:t>
                      </a: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730250">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پارامتر</a:t>
                      </a: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graphicFrame>
        <p:nvGraphicFramePr>
          <p:cNvPr id="4194305" name="Object 38"/>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 spid="_x0000_s47192" imgH="215640" imgW="114120" progId="Equation.3">
                  <p:embed/>
                </p:oleObj>
              </mc:Choice>
              <mc:Fallback>
                <p:oleObj name="Equation" r:id="rId1" imgH="215640" imgW="114120" progId="Equation.3">
                  <p:embed/>
                  <p:pic>
                    <p:nvPicPr>
                      <p:cNvPr id="2097152" name="Picture 38"/>
                      <p:cNvPicPr>
                        <a:picLocks noChangeAspect="1" noChangeArrowheads="1"/>
                      </p:cNvPicPr>
                      <p:nvPr/>
                    </p:nvPicPr>
                    <p:blipFill>
                      <a:blip xmlns:r="http://schemas.openxmlformats.org/officeDocument/2006/relationships" r:embed="rId2"/>
                      <a:srcRect/>
                      <a:stretch>
                        <a:fillRect/>
                      </a:stretch>
                    </p:blipFill>
                    <p:spPr bwMode="auto">
                      <a:xfrm>
                        <a:off x="4514850" y="3321050"/>
                        <a:ext cx="114300" cy="215900"/>
                      </a:xfrm>
                      <a:prstGeom prst="rect"/>
                      <a:noFill/>
                    </p:spPr>
                  </p:pic>
                </p:oleObj>
              </mc:Fallback>
            </mc:AlternateContent>
          </a:graphicData>
        </a:graphic>
      </p:graphicFrame>
      <p:sp>
        <p:nvSpPr>
          <p:cNvPr id="1048767" name="Rectangle 39"/>
          <p:cNvSpPr>
            <a:spLocks noChangeArrowheads="1"/>
          </p:cNvSpPr>
          <p:nvPr/>
        </p:nvSpPr>
        <p:spPr bwMode="auto">
          <a:xfrm>
            <a:off x="0" y="3733800"/>
            <a:ext cx="9144000" cy="0"/>
          </a:xfrm>
          <a:prstGeom prst="rect"/>
          <a:noFill/>
          <a:ln w="9525">
            <a:noFill/>
            <a:miter lim="800000"/>
            <a:headEnd/>
            <a:tailEnd/>
          </a:ln>
          <a:effectLst/>
        </p:spPr>
        <p:txBody>
          <a:bodyPr anchor="ctr" wrap="none">
            <a:spAutoFit/>
          </a:bodyPr>
          <a:p>
            <a:endParaRPr lang="en-US"/>
          </a:p>
        </p:txBody>
      </p:sp>
      <p:sp>
        <p:nvSpPr>
          <p:cNvPr id="1048768" name="Rectangle 40"/>
          <p:cNvSpPr>
            <a:spLocks noChangeArrowheads="1"/>
          </p:cNvSpPr>
          <p:nvPr/>
        </p:nvSpPr>
        <p:spPr bwMode="auto">
          <a:xfrm>
            <a:off x="0" y="3182938"/>
            <a:ext cx="9144000" cy="0"/>
          </a:xfrm>
          <a:prstGeom prst="rect"/>
          <a:noFill/>
          <a:ln w="9525">
            <a:noFill/>
            <a:miter lim="800000"/>
            <a:headEnd/>
            <a:tailEnd/>
          </a:ln>
          <a:effectLst/>
        </p:spPr>
        <p:txBody>
          <a:bodyPr anchor="ctr" wrap="none">
            <a:spAutoFit/>
          </a:bodyPr>
          <a:p>
            <a:endParaRPr lang="en-US"/>
          </a:p>
        </p:txBody>
      </p:sp>
      <p:graphicFrame>
        <p:nvGraphicFramePr>
          <p:cNvPr id="4194306" name="Object 41"/>
          <p:cNvGraphicFramePr>
            <a:graphicFrameLocks noChangeAspect="1"/>
          </p:cNvGraphicFramePr>
          <p:nvPr/>
        </p:nvGraphicFramePr>
        <p:xfrm>
          <a:off x="0" y="3182938"/>
          <a:ext cx="114300" cy="219075"/>
        </p:xfrm>
        <a:graphic>
          <a:graphicData uri="http://schemas.openxmlformats.org/presentationml/2006/ole">
            <mc:AlternateContent xmlns:mc="http://schemas.openxmlformats.org/markup-compatibility/2006">
              <mc:Choice xmlns:v="urn:schemas-microsoft-com:vml" Requires="v">
                <p:oleObj name="Equation" r:id="rId3" spid="_x0000_s47193" imgH="215619" imgW="114151" progId="Equation.3">
                  <p:embed/>
                </p:oleObj>
              </mc:Choice>
              <mc:Fallback>
                <p:oleObj name="Equation" r:id="rId3" imgH="215619" imgW="114151" progId="Equation.3">
                  <p:embed/>
                  <p:pic>
                    <p:nvPicPr>
                      <p:cNvPr id="2097153" name="Picture 41"/>
                      <p:cNvPicPr>
                        <a:picLocks noChangeAspect="1" noChangeArrowheads="1"/>
                      </p:cNvPicPr>
                      <p:nvPr/>
                    </p:nvPicPr>
                    <p:blipFill>
                      <a:blip xmlns:r="http://schemas.openxmlformats.org/officeDocument/2006/relationships" r:embed="rId2"/>
                      <a:srcRect/>
                      <a:stretch>
                        <a:fillRect/>
                      </a:stretch>
                    </p:blipFill>
                    <p:spPr bwMode="auto">
                      <a:xfrm>
                        <a:off x="0" y="3182938"/>
                        <a:ext cx="114300" cy="219075"/>
                      </a:xfrm>
                      <a:prstGeom prst="rect"/>
                      <a:noFill/>
                    </p:spPr>
                  </p:pic>
                </p:oleObj>
              </mc:Fallback>
            </mc:AlternateContent>
          </a:graphicData>
        </a:graphic>
      </p:graphicFrame>
      <p:sp>
        <p:nvSpPr>
          <p:cNvPr id="1048769" name="Rectangle 42"/>
          <p:cNvSpPr>
            <a:spLocks noChangeArrowheads="1"/>
          </p:cNvSpPr>
          <p:nvPr/>
        </p:nvSpPr>
        <p:spPr bwMode="auto">
          <a:xfrm>
            <a:off x="4429125" y="3548063"/>
            <a:ext cx="215900" cy="228600"/>
          </a:xfrm>
          <a:prstGeom prst="rect"/>
          <a:noFill/>
          <a:ln w="9525">
            <a:noFill/>
            <a:miter lim="800000"/>
            <a:headEnd/>
            <a:tailEnd/>
          </a:ln>
          <a:effectLst/>
        </p:spPr>
        <p:txBody>
          <a:bodyPr anchor="ctr" wrap="none">
            <a:spAutoFit/>
          </a:bodyPr>
          <a:p>
            <a:r>
              <a:rPr sz="900" lang="en-US">
                <a:latin typeface="Arial" charset="0"/>
              </a:rPr>
              <a:t> </a:t>
            </a:r>
            <a:endParaRPr lang="en-US">
              <a:latin typeface="Arial" charset="0"/>
            </a:endParaRPr>
          </a:p>
        </p:txBody>
      </p:sp>
      <p:sp>
        <p:nvSpPr>
          <p:cNvPr id="1048770" name="Rectangle 43"/>
          <p:cNvSpPr>
            <a:spLocks noChangeArrowheads="1"/>
          </p:cNvSpPr>
          <p:nvPr/>
        </p:nvSpPr>
        <p:spPr bwMode="auto">
          <a:xfrm>
            <a:off x="0" y="3328988"/>
            <a:ext cx="9144000" cy="0"/>
          </a:xfrm>
          <a:prstGeom prst="rect"/>
          <a:noFill/>
          <a:ln w="9525">
            <a:noFill/>
            <a:miter lim="800000"/>
            <a:headEnd/>
            <a:tailEnd/>
          </a:ln>
          <a:effectLst/>
        </p:spPr>
        <p:txBody>
          <a:bodyPr anchor="ctr" wrap="none">
            <a:spAutoFit/>
          </a:bodyPr>
          <a:p>
            <a:endParaRPr lang="en-US"/>
          </a:p>
        </p:txBody>
      </p:sp>
      <p:sp>
        <p:nvSpPr>
          <p:cNvPr id="1048771" name="Rectangle 44"/>
          <p:cNvSpPr>
            <a:spLocks noChangeArrowheads="1"/>
          </p:cNvSpPr>
          <p:nvPr/>
        </p:nvSpPr>
        <p:spPr bwMode="auto">
          <a:xfrm>
            <a:off x="0" y="3328988"/>
            <a:ext cx="9144000" cy="0"/>
          </a:xfrm>
          <a:prstGeom prst="rect"/>
          <a:noFill/>
          <a:ln w="9525">
            <a:noFill/>
            <a:miter lim="800000"/>
            <a:headEnd/>
            <a:tailEnd/>
          </a:ln>
          <a:effectLst/>
        </p:spPr>
        <p:txBody>
          <a:bodyPr anchor="ctr" wrap="none">
            <a:spAutoFit/>
          </a:bodyPr>
          <a:p>
            <a:endParaRPr lang="en-US"/>
          </a:p>
        </p:txBody>
      </p:sp>
      <p:grpSp>
        <p:nvGrpSpPr>
          <p:cNvPr id="331" name="Group 45"/>
          <p:cNvGrpSpPr/>
          <p:nvPr/>
        </p:nvGrpSpPr>
        <p:grpSpPr bwMode="auto">
          <a:xfrm>
            <a:off x="4419600" y="3048000"/>
            <a:ext cx="3067050" cy="1447800"/>
            <a:chOff x="2784" y="1920"/>
            <a:chExt cx="1932" cy="912"/>
          </a:xfrm>
        </p:grpSpPr>
        <p:sp>
          <p:nvSpPr>
            <p:cNvPr id="1048772" name="Rectangle 46"/>
            <p:cNvSpPr>
              <a:spLocks noChangeArrowheads="1"/>
            </p:cNvSpPr>
            <p:nvPr/>
          </p:nvSpPr>
          <p:spPr bwMode="auto">
            <a:xfrm>
              <a:off x="4272" y="1968"/>
              <a:ext cx="444" cy="365"/>
            </a:xfrm>
            <a:prstGeom prst="rect"/>
            <a:noFill/>
            <a:ln w="9525">
              <a:noFill/>
              <a:miter lim="800000"/>
              <a:headEnd/>
              <a:tailEnd/>
            </a:ln>
            <a:effectLst/>
          </p:spPr>
          <p:txBody>
            <a:bodyPr anchor="ctr" wrap="none">
              <a:spAutoFit/>
            </a:bodyPr>
            <a:p>
              <a:pPr algn="r" rtl="1"/>
              <a:r>
                <a:rPr b="1" sz="2000" lang="en-US">
                  <a:latin typeface="Arial" charset="0"/>
                  <a:cs typeface="Times New Roman" pitchFamily="18" charset="0"/>
                </a:rPr>
                <a:t>M</a:t>
              </a:r>
              <a:r>
                <a:rPr b="1" sz="3200" lang="fa-IR">
                  <a:latin typeface="Arial" charset="0"/>
                  <a:cs typeface="Times New Roman" pitchFamily="18" charset="0"/>
                </a:rPr>
                <a:t> </a:t>
              </a:r>
              <a:r>
                <a:rPr b="1" sz="2400" lang="fa-IR">
                  <a:latin typeface="Arial" charset="0"/>
                  <a:cs typeface="Times New Roman" pitchFamily="18" charset="0"/>
                </a:rPr>
                <a:t>یا</a:t>
              </a:r>
              <a:r>
                <a:rPr sz="1200" lang="en-US">
                  <a:latin typeface="Arial" charset="0"/>
                  <a:cs typeface="Times New Roman" pitchFamily="18" charset="0"/>
                </a:rPr>
                <a:t> </a:t>
              </a:r>
              <a:endParaRPr lang="en-US">
                <a:latin typeface="Arial" charset="0"/>
              </a:endParaRPr>
            </a:p>
          </p:txBody>
        </p:sp>
        <p:grpSp>
          <p:nvGrpSpPr>
            <p:cNvPr id="332" name="Group 47"/>
            <p:cNvGrpSpPr/>
            <p:nvPr/>
          </p:nvGrpSpPr>
          <p:grpSpPr bwMode="auto">
            <a:xfrm>
              <a:off x="2784" y="1920"/>
              <a:ext cx="1745" cy="912"/>
              <a:chOff x="2784" y="1920"/>
              <a:chExt cx="1745" cy="912"/>
            </a:xfrm>
          </p:grpSpPr>
          <p:graphicFrame>
            <p:nvGraphicFramePr>
              <p:cNvPr id="4194307" name="Object 48"/>
              <p:cNvGraphicFramePr>
                <a:graphicFrameLocks noChangeAspect="1"/>
              </p:cNvGraphicFramePr>
              <p:nvPr/>
            </p:nvGraphicFramePr>
            <p:xfrm>
              <a:off x="4080" y="1968"/>
              <a:ext cx="305" cy="336"/>
            </p:xfrm>
            <a:graphic>
              <a:graphicData uri="http://schemas.openxmlformats.org/presentationml/2006/ole">
                <mc:AlternateContent xmlns:mc="http://schemas.openxmlformats.org/markup-compatibility/2006">
                  <mc:Choice xmlns:v="urn:schemas-microsoft-com:vml" Requires="v">
                    <p:oleObj name="Equation" r:id="rId4" spid="_x0000_s47194" imgH="203040" imgW="177480" progId="Equation.3">
                      <p:embed/>
                    </p:oleObj>
                  </mc:Choice>
                  <mc:Fallback>
                    <p:oleObj name="Equation" r:id="rId4" imgH="203040" imgW="177480" progId="Equation.3">
                      <p:embed/>
                      <p:pic>
                        <p:nvPicPr>
                          <p:cNvPr id="2097154" name="Picture 48"/>
                          <p:cNvPicPr>
                            <a:picLocks noChangeAspect="1" noChangeArrowheads="1"/>
                          </p:cNvPicPr>
                          <p:nvPr/>
                        </p:nvPicPr>
                        <p:blipFill>
                          <a:blip xmlns:r="http://schemas.openxmlformats.org/officeDocument/2006/relationships" r:embed="rId5">
                            <a:lum bright="100000"/>
                          </a:blip>
                          <a:srcRect/>
                          <a:stretch>
                            <a:fillRect/>
                          </a:stretch>
                        </p:blipFill>
                        <p:spPr bwMode="auto">
                          <a:xfrm>
                            <a:off x="4080" y="1968"/>
                            <a:ext cx="305" cy="336"/>
                          </a:xfrm>
                          <a:prstGeom prst="rect"/>
                          <a:noFill/>
                        </p:spPr>
                      </p:pic>
                    </p:oleObj>
                  </mc:Fallback>
                </mc:AlternateContent>
              </a:graphicData>
            </a:graphic>
          </p:graphicFrame>
          <p:sp>
            <p:nvSpPr>
              <p:cNvPr id="1048773" name="Rectangle 49"/>
              <p:cNvSpPr>
                <a:spLocks noChangeArrowheads="1"/>
              </p:cNvSpPr>
              <p:nvPr/>
            </p:nvSpPr>
            <p:spPr bwMode="auto">
              <a:xfrm>
                <a:off x="4224" y="2448"/>
                <a:ext cx="305" cy="327"/>
              </a:xfrm>
              <a:prstGeom prst="rect"/>
              <a:noFill/>
              <a:ln w="9525">
                <a:noFill/>
                <a:miter lim="800000"/>
                <a:headEnd/>
                <a:tailEnd/>
              </a:ln>
              <a:effectLst/>
            </p:spPr>
            <p:txBody>
              <a:bodyPr anchor="ctr" wrap="none">
                <a:spAutoFit/>
              </a:bodyPr>
              <a:p>
                <a:r>
                  <a:rPr b="1" sz="2800" lang="en-US">
                    <a:latin typeface="Arial" charset="0"/>
                    <a:cs typeface="Times New Roman" pitchFamily="18" charset="0"/>
                  </a:rPr>
                  <a:t>μ</a:t>
                </a:r>
                <a:r>
                  <a:rPr b="1" sz="2800" lang="en-US">
                    <a:latin typeface="Arial" charset="0"/>
                  </a:rPr>
                  <a:t> </a:t>
                </a:r>
              </a:p>
            </p:txBody>
          </p:sp>
          <p:sp>
            <p:nvSpPr>
              <p:cNvPr id="1048774" name="Rectangle 50"/>
              <p:cNvSpPr>
                <a:spLocks noChangeArrowheads="1"/>
              </p:cNvSpPr>
              <p:nvPr/>
            </p:nvSpPr>
            <p:spPr bwMode="auto">
              <a:xfrm>
                <a:off x="2784" y="2448"/>
                <a:ext cx="342" cy="365"/>
              </a:xfrm>
              <a:prstGeom prst="rect"/>
              <a:noFill/>
              <a:ln w="9525">
                <a:noFill/>
                <a:miter lim="800000"/>
                <a:headEnd/>
                <a:tailEnd/>
              </a:ln>
              <a:effectLst/>
            </p:spPr>
            <p:txBody>
              <a:bodyPr anchor="ctr" wrap="none">
                <a:spAutoFit/>
              </a:bodyPr>
              <a:p>
                <a:r>
                  <a:rPr b="1" sz="3200" lang="en-US"/>
                  <a:t>σ</a:t>
                </a:r>
                <a:r>
                  <a:rPr lang="en-US"/>
                  <a:t> </a:t>
                </a:r>
              </a:p>
            </p:txBody>
          </p:sp>
          <p:graphicFrame>
            <p:nvGraphicFramePr>
              <p:cNvPr id="4194308" name="Object 51"/>
              <p:cNvGraphicFramePr>
                <a:graphicFrameLocks noChangeAspect="1"/>
              </p:cNvGraphicFramePr>
              <p:nvPr/>
            </p:nvGraphicFramePr>
            <p:xfrm>
              <a:off x="3504" y="2400"/>
              <a:ext cx="411" cy="432"/>
            </p:xfrm>
            <a:graphic>
              <a:graphicData uri="http://schemas.openxmlformats.org/presentationml/2006/ole">
                <mc:AlternateContent xmlns:mc="http://schemas.openxmlformats.org/markup-compatibility/2006">
                  <mc:Choice xmlns:v="urn:schemas-microsoft-com:vml" Requires="v">
                    <p:oleObj name="Equation" r:id="rId6" spid="_x0000_s47195" imgH="203112" imgW="190417" progId="Equation.3">
                      <p:embed/>
                    </p:oleObj>
                  </mc:Choice>
                  <mc:Fallback>
                    <p:oleObj name="Equation" r:id="rId6" imgH="203112" imgW="190417" progId="Equation.3">
                      <p:embed/>
                      <p:pic>
                        <p:nvPicPr>
                          <p:cNvPr id="2097155" name="Picture 51"/>
                          <p:cNvPicPr>
                            <a:picLocks noChangeAspect="1" noChangeArrowheads="1"/>
                          </p:cNvPicPr>
                          <p:nvPr/>
                        </p:nvPicPr>
                        <p:blipFill>
                          <a:blip xmlns:r="http://schemas.openxmlformats.org/officeDocument/2006/relationships" r:embed="rId7">
                            <a:lum bright="100000"/>
                          </a:blip>
                          <a:srcRect/>
                          <a:stretch>
                            <a:fillRect/>
                          </a:stretch>
                        </p:blipFill>
                        <p:spPr bwMode="auto">
                          <a:xfrm>
                            <a:off x="3504" y="2400"/>
                            <a:ext cx="411" cy="432"/>
                          </a:xfrm>
                          <a:prstGeom prst="rect"/>
                          <a:noFill/>
                        </p:spPr>
                      </p:pic>
                    </p:oleObj>
                  </mc:Fallback>
                </mc:AlternateContent>
              </a:graphicData>
            </a:graphic>
          </p:graphicFrame>
          <p:graphicFrame>
            <p:nvGraphicFramePr>
              <p:cNvPr id="4194309" name="Object 52"/>
              <p:cNvGraphicFramePr>
                <a:graphicFrameLocks noChangeAspect="1"/>
              </p:cNvGraphicFramePr>
              <p:nvPr/>
            </p:nvGraphicFramePr>
            <p:xfrm>
              <a:off x="3456" y="1920"/>
              <a:ext cx="391" cy="432"/>
            </p:xfrm>
            <a:graphic>
              <a:graphicData uri="http://schemas.openxmlformats.org/presentationml/2006/ole">
                <mc:AlternateContent xmlns:mc="http://schemas.openxmlformats.org/markup-compatibility/2006">
                  <mc:Choice xmlns:v="urn:schemas-microsoft-com:vml" Requires="v">
                    <p:oleObj name="Equation" r:id="rId8" spid="_x0000_s47196" imgH="203040" imgW="177480" progId="Equation.3">
                      <p:embed/>
                    </p:oleObj>
                  </mc:Choice>
                  <mc:Fallback>
                    <p:oleObj name="Equation" r:id="rId8" imgH="203040" imgW="177480" progId="Equation.3">
                      <p:embed/>
                      <p:pic>
                        <p:nvPicPr>
                          <p:cNvPr id="2097156" name="Picture 52"/>
                          <p:cNvPicPr>
                            <a:picLocks noChangeAspect="1" noChangeArrowheads="1"/>
                          </p:cNvPicPr>
                          <p:nvPr/>
                        </p:nvPicPr>
                        <p:blipFill>
                          <a:blip xmlns:r="http://schemas.openxmlformats.org/officeDocument/2006/relationships" r:embed="rId9">
                            <a:lum bright="100000"/>
                          </a:blip>
                          <a:srcRect/>
                          <a:stretch>
                            <a:fillRect/>
                          </a:stretch>
                        </p:blipFill>
                        <p:spPr bwMode="auto">
                          <a:xfrm>
                            <a:off x="3456" y="1920"/>
                            <a:ext cx="391" cy="432"/>
                          </a:xfrm>
                          <a:prstGeom prst="rect"/>
                          <a:noFill/>
                        </p:spPr>
                      </p:pic>
                    </p:oleObj>
                  </mc:Fallback>
                </mc:AlternateContent>
              </a:graphicData>
            </a:graphic>
          </p:graphicFrame>
        </p:grpSp>
      </p:gr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3" presetSubtype="16">
                                  <p:stCondLst>
                                    <p:cond delay="0"/>
                                  </p:stCondLst>
                                  <p:childTnLst>
                                    <p:set>
                                      <p:cBhvr>
                                        <p:cTn dur="1" fill="hold" id="6">
                                          <p:stCondLst>
                                            <p:cond delay="0"/>
                                          </p:stCondLst>
                                        </p:cTn>
                                        <p:tgtEl>
                                          <p:spTgt spid="4194304"/>
                                        </p:tgtEl>
                                        <p:attrNameLst>
                                          <p:attrName>style.visibility</p:attrName>
                                        </p:attrNameLst>
                                      </p:cBhvr>
                                      <p:to>
                                        <p:strVal val="visible"/>
                                      </p:to>
                                    </p:set>
                                    <p:anim calcmode="lin" valueType="num">
                                      <p:cBhvr>
                                        <p:cTn dur="500" fill="hold" id="7"/>
                                        <p:tgtEl>
                                          <p:spTgt spid="4194304"/>
                                        </p:tgtEl>
                                        <p:attrNameLst>
                                          <p:attrName>ppt_w</p:attrName>
                                        </p:attrNameLst>
                                      </p:cBhvr>
                                      <p:tavLst>
                                        <p:tav tm="0">
                                          <p:val>
                                            <p:fltVal val="0.0"/>
                                          </p:val>
                                        </p:tav>
                                        <p:tav tm="100000">
                                          <p:val>
                                            <p:strVal val="#ppt_w"/>
                                          </p:val>
                                        </p:tav>
                                      </p:tavLst>
                                    </p:anim>
                                    <p:anim calcmode="lin" valueType="num">
                                      <p:cBhvr>
                                        <p:cTn dur="500" fill="hold" id="8"/>
                                        <p:tgtEl>
                                          <p:spTgt spid="4194304"/>
                                        </p:tgtEl>
                                        <p:attrNameLst>
                                          <p:attrName>ppt_h</p:attrName>
                                        </p:attrNameLst>
                                      </p:cBhvr>
                                      <p:tavLst>
                                        <p:tav tm="0">
                                          <p:val>
                                            <p:fltVal val="0.0"/>
                                          </p:val>
                                        </p:tav>
                                        <p:tav tm="100000">
                                          <p:val>
                                            <p:strVal val="#ppt_h"/>
                                          </p:val>
                                        </p:tav>
                                      </p:tavLst>
                                    </p:anim>
                                  </p:childTnLst>
                                </p:cTn>
                              </p:par>
                            </p:childTnLst>
                          </p:cTn>
                        </p:par>
                        <p:par>
                          <p:cTn fill="hold" id="9">
                            <p:stCondLst>
                              <p:cond delay="500"/>
                            </p:stCondLst>
                            <p:childTnLst>
                              <p:par>
                                <p:cTn fill="hold" id="10" nodeType="afterEffect" presetClass="entr" presetID="23" presetSubtype="16">
                                  <p:stCondLst>
                                    <p:cond delay="0"/>
                                  </p:stCondLst>
                                  <p:childTnLst>
                                    <p:set>
                                      <p:cBhvr>
                                        <p:cTn dur="1" fill="hold" id="11">
                                          <p:stCondLst>
                                            <p:cond delay="0"/>
                                          </p:stCondLst>
                                        </p:cTn>
                                        <p:tgtEl>
                                          <p:spTgt spid="331"/>
                                        </p:tgtEl>
                                        <p:attrNameLst>
                                          <p:attrName>style.visibility</p:attrName>
                                        </p:attrNameLst>
                                      </p:cBhvr>
                                      <p:to>
                                        <p:strVal val="visible"/>
                                      </p:to>
                                    </p:set>
                                    <p:anim calcmode="lin" valueType="num">
                                      <p:cBhvr>
                                        <p:cTn dur="500" fill="hold" id="12"/>
                                        <p:tgtEl>
                                          <p:spTgt spid="331"/>
                                        </p:tgtEl>
                                        <p:attrNameLst>
                                          <p:attrName>ppt_w</p:attrName>
                                        </p:attrNameLst>
                                      </p:cBhvr>
                                      <p:tavLst>
                                        <p:tav tm="0">
                                          <p:val>
                                            <p:fltVal val="0.0"/>
                                          </p:val>
                                        </p:tav>
                                        <p:tav tm="100000">
                                          <p:val>
                                            <p:strVal val="#ppt_w"/>
                                          </p:val>
                                        </p:tav>
                                      </p:tavLst>
                                    </p:anim>
                                    <p:anim calcmode="lin" valueType="num">
                                      <p:cBhvr>
                                        <p:cTn dur="500" fill="hold" id="13"/>
                                        <p:tgtEl>
                                          <p:spTgt spid="331"/>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972" name=""/>
        <p:cNvGrpSpPr/>
        <p:nvPr/>
      </p:nvGrpSpPr>
      <p:grpSpPr>
        <a:xfrm>
          <a:off x="0" y="0"/>
          <a:ext cx="0" cy="0"/>
          <a:chOff x="0" y="0"/>
          <a:chExt cx="0" cy="0"/>
        </a:xfrm>
      </p:grpSpPr>
      <p:sp>
        <p:nvSpPr>
          <p:cNvPr id="1050153" name="Rectangle 2"/>
          <p:cNvSpPr>
            <a:spLocks noGrp="1" noChangeArrowheads="1"/>
          </p:cNvSpPr>
          <p:nvPr>
            <p:ph type="title"/>
          </p:nvPr>
        </p:nvSpPr>
        <p:spPr/>
        <p:txBody>
          <a:bodyPr/>
          <a:p>
            <a:pPr rtl="1"/>
            <a:r>
              <a:rPr b="1" sz="4000" lang="fa-IR"/>
              <a:t>ضریب تعیین </a:t>
            </a:r>
            <a:endParaRPr b="1" sz="4000" lang="en-US"/>
          </a:p>
        </p:txBody>
      </p:sp>
      <p:sp>
        <p:nvSpPr>
          <p:cNvPr id="1050154" name="Rectangle 3"/>
          <p:cNvSpPr>
            <a:spLocks noGrp="1" noChangeArrowheads="1"/>
          </p:cNvSpPr>
          <p:nvPr>
            <p:ph type="body" idx="1"/>
          </p:nvPr>
        </p:nvSpPr>
        <p:spPr/>
        <p:txBody>
          <a:bodyPr/>
          <a:p>
            <a:pPr algn="just" rtl="1">
              <a:buFont typeface="Wingdings" pitchFamily="2" charset="2"/>
              <a:buNone/>
            </a:pPr>
            <a:r>
              <a:rPr b="1" lang="fa-IR"/>
              <a:t>   ضریب تعیین نشان دهنده میزا ن تأثیری است که متغیر </a:t>
            </a:r>
            <a:r>
              <a:rPr b="1" lang="en-US"/>
              <a:t>X</a:t>
            </a:r>
            <a:r>
              <a:rPr b="1" lang="fa-IR"/>
              <a:t> (مستقل) در متغیر</a:t>
            </a:r>
            <a:r>
              <a:rPr b="1" lang="en-US"/>
              <a:t>Y</a:t>
            </a:r>
            <a:r>
              <a:rPr b="1" lang="fa-IR"/>
              <a:t> (وابسته) ایجاد می کند یا به عبارتی با محاسبه این ضریب می توان تعیین کرد چند درصد از کل واریانس </a:t>
            </a:r>
            <a:r>
              <a:rPr b="1" lang="en-US"/>
              <a:t>X</a:t>
            </a:r>
            <a:r>
              <a:rPr b="1" lang="fa-IR"/>
              <a:t> ناشی از واریانس </a:t>
            </a:r>
            <a:r>
              <a:rPr b="1" lang="en-US"/>
              <a:t>Y</a:t>
            </a:r>
            <a:r>
              <a:rPr b="1" lang="fa-IR"/>
              <a:t> است.</a:t>
            </a:r>
          </a:p>
          <a:p>
            <a:pPr algn="just" rtl="1">
              <a:buFont typeface="Wingdings" pitchFamily="2" charset="2"/>
              <a:buNone/>
            </a:pPr>
            <a:endParaRPr b="1" lang="fa-IR"/>
          </a:p>
          <a:p>
            <a:pPr algn="just" rtl="1"/>
            <a:endParaRPr b="1" lang="fa-IR"/>
          </a:p>
          <a:p>
            <a:pPr algn="just" rtl="1">
              <a:buFont typeface="Wingdings" pitchFamily="2" charset="2"/>
              <a:buNone/>
            </a:pPr>
            <a:r>
              <a:rPr b="1" lang="fa-IR"/>
              <a:t>   نکته: ضریب تعیین هیچ وقت منفی نخواهد شد زیرا برای محاسبه آن ضریب همبستگی مجذور می شود.</a:t>
            </a:r>
            <a:endParaRPr b="1" lang="en-US"/>
          </a:p>
        </p:txBody>
      </p:sp>
      <p:sp>
        <p:nvSpPr>
          <p:cNvPr id="1050155" name="Rectangle 4"/>
          <p:cNvSpPr>
            <a:spLocks noChangeArrowheads="1"/>
          </p:cNvSpPr>
          <p:nvPr/>
        </p:nvSpPr>
        <p:spPr bwMode="auto">
          <a:xfrm>
            <a:off x="0" y="3314700"/>
            <a:ext cx="9144000" cy="0"/>
          </a:xfrm>
          <a:prstGeom prst="rect"/>
          <a:noFill/>
          <a:ln w="9525">
            <a:noFill/>
            <a:miter lim="800000"/>
            <a:headEnd/>
            <a:tailEnd/>
          </a:ln>
          <a:effectLst/>
        </p:spPr>
        <p:txBody>
          <a:bodyPr anchor="ctr" wrap="none">
            <a:spAutoFit/>
          </a:bodyPr>
          <a:p>
            <a:endParaRPr lang="en-US"/>
          </a:p>
        </p:txBody>
      </p:sp>
      <p:graphicFrame>
        <p:nvGraphicFramePr>
          <p:cNvPr id="4194525" name="Object 5"/>
          <p:cNvGraphicFramePr>
            <a:graphicFrameLocks noChangeAspect="1"/>
          </p:cNvGraphicFramePr>
          <p:nvPr/>
        </p:nvGraphicFramePr>
        <p:xfrm>
          <a:off x="1447800" y="3886200"/>
          <a:ext cx="3200400" cy="685800"/>
        </p:xfrm>
        <a:graphic>
          <a:graphicData uri="http://schemas.openxmlformats.org/presentationml/2006/ole">
            <mc:AlternateContent xmlns:mc="http://schemas.openxmlformats.org/markup-compatibility/2006">
              <mc:Choice xmlns:v="urn:schemas-microsoft-com:vml" Requires="v">
                <p:oleObj name="Equation" r:id="rId1" spid="_x0000_s452621" imgH="228600" imgW="977900" progId="Equation.3">
                  <p:embed/>
                </p:oleObj>
              </mc:Choice>
              <mc:Fallback>
                <p:oleObj name="Equation" r:id="rId1" imgH="228600" imgW="977900" progId="Equation.3">
                  <p:embed/>
                  <p:pic>
                    <p:nvPicPr>
                      <p:cNvPr id="2097347"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1447800" y="3886200"/>
                        <a:ext cx="3200400" cy="68580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525"/>
                                        </p:tgtEl>
                                        <p:attrNameLst>
                                          <p:attrName>style.visibility</p:attrName>
                                        </p:attrNameLst>
                                      </p:cBhvr>
                                      <p:to>
                                        <p:strVal val="visible"/>
                                      </p:to>
                                    </p:set>
                                    <p:anim calcmode="lin" valueType="num">
                                      <p:cBhvr>
                                        <p:cTn dur="500" fill="hold" id="7"/>
                                        <p:tgtEl>
                                          <p:spTgt spid="4194525"/>
                                        </p:tgtEl>
                                        <p:attrNameLst>
                                          <p:attrName>ppt_w</p:attrName>
                                        </p:attrNameLst>
                                      </p:cBhvr>
                                      <p:tavLst>
                                        <p:tav tm="0">
                                          <p:val>
                                            <p:fltVal val="0.0"/>
                                          </p:val>
                                        </p:tav>
                                        <p:tav tm="100000">
                                          <p:val>
                                            <p:strVal val="#ppt_w"/>
                                          </p:val>
                                        </p:tav>
                                      </p:tavLst>
                                    </p:anim>
                                    <p:anim calcmode="lin" valueType="num">
                                      <p:cBhvr>
                                        <p:cTn dur="500" fill="hold" id="8"/>
                                        <p:tgtEl>
                                          <p:spTgt spid="4194525"/>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975" name=""/>
        <p:cNvGrpSpPr/>
        <p:nvPr/>
      </p:nvGrpSpPr>
      <p:grpSpPr>
        <a:xfrm>
          <a:off x="0" y="0"/>
          <a:ext cx="0" cy="0"/>
          <a:chOff x="0" y="0"/>
          <a:chExt cx="0" cy="0"/>
        </a:xfrm>
      </p:grpSpPr>
      <p:sp>
        <p:nvSpPr>
          <p:cNvPr id="1050159" name="Rectangle 2"/>
          <p:cNvSpPr>
            <a:spLocks noGrp="1" noChangeArrowheads="1"/>
          </p:cNvSpPr>
          <p:nvPr>
            <p:ph type="title"/>
          </p:nvPr>
        </p:nvSpPr>
        <p:spPr>
          <a:xfrm>
            <a:off x="457200" y="1447800"/>
            <a:ext cx="8229600" cy="2286000"/>
          </a:xfrm>
        </p:spPr>
        <p:txBody>
          <a:bodyPr/>
          <a:p>
            <a:pPr rtl="1"/>
            <a:r>
              <a:rPr b="1" sz="4000" lang="fa-IR"/>
              <a:t>فصل نهم </a:t>
            </a:r>
            <a:br>
              <a:rPr b="1" sz="4000" lang="fa-IR"/>
            </a:br>
            <a:r>
              <a:rPr b="1" sz="4000" lang="fa-IR"/>
              <a:t/>
            </a:r>
            <a:br>
              <a:rPr b="1" sz="4000" lang="fa-IR"/>
            </a:br>
            <a:r>
              <a:rPr b="1" sz="4000" lang="fa-IR"/>
              <a:t>رگرسیون و پیش بینی</a:t>
            </a:r>
            <a:endParaRPr b="1" sz="4000" lang="en-US"/>
          </a:p>
        </p:txBody>
      </p:sp>
    </p:spTree>
  </p:cSld>
  <p:clrMapOvr>
    <a:masterClrMapping/>
  </p:clrMapOvr>
  <p:transition xmlns:p14="http://schemas.microsoft.com/office/powerpoint/2010/main" spd="med"/>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978" name=""/>
        <p:cNvGrpSpPr/>
        <p:nvPr/>
      </p:nvGrpSpPr>
      <p:grpSpPr>
        <a:xfrm>
          <a:off x="0" y="0"/>
          <a:ext cx="0" cy="0"/>
          <a:chOff x="0" y="0"/>
          <a:chExt cx="0" cy="0"/>
        </a:xfrm>
      </p:grpSpPr>
      <p:sp>
        <p:nvSpPr>
          <p:cNvPr id="1050163" name="Rectangle 2"/>
          <p:cNvSpPr>
            <a:spLocks noGrp="1" noChangeArrowheads="1"/>
          </p:cNvSpPr>
          <p:nvPr>
            <p:ph type="title"/>
          </p:nvPr>
        </p:nvSpPr>
        <p:spPr>
          <a:xfrm>
            <a:off x="457200" y="1066800"/>
            <a:ext cx="8229600" cy="4343400"/>
          </a:xfrm>
        </p:spPr>
        <p:txBody>
          <a:bodyPr/>
          <a:p>
            <a:pPr rtl="1"/>
            <a:r>
              <a:rPr b="1" sz="3200" lang="fa-IR"/>
              <a:t>زمانی که بین دو متغیر همبستگی وجود داشته باشد می توان از طریق رگرسیون مقدار یک متغیر(</a:t>
            </a:r>
            <a:r>
              <a:rPr b="1" sz="3200" lang="en-US"/>
              <a:t>Y</a:t>
            </a:r>
            <a:r>
              <a:rPr b="1" sz="3200" lang="fa-IR"/>
              <a:t>) را از روی یک متغیر دیگر (</a:t>
            </a:r>
            <a:r>
              <a:rPr b="1" sz="3200" lang="en-US"/>
              <a:t>X</a:t>
            </a:r>
            <a:r>
              <a:rPr b="1" sz="3200" lang="fa-IR"/>
              <a:t>) پیش بینی یا برآورد کرد، و هر چه همبستگی بین متغیرها بالاتر باشد، به همان اندازه پیش بینی دقیقتر است.</a:t>
            </a:r>
            <a:br>
              <a:rPr b="1" sz="3200" lang="fa-IR"/>
            </a:br>
            <a:r>
              <a:rPr b="1" sz="3200" lang="fa-IR"/>
              <a:t>نکته: رابطه بین متغیر پیش بینی شونده (</a:t>
            </a:r>
            <a:r>
              <a:rPr b="1" sz="3200" lang="en-US"/>
              <a:t>Y</a:t>
            </a:r>
            <a:r>
              <a:rPr b="1" sz="3200" lang="fa-IR"/>
              <a:t>) و متغیر پیش بینی کننده (</a:t>
            </a:r>
            <a:r>
              <a:rPr b="1" sz="3200" lang="en-US"/>
              <a:t>X</a:t>
            </a:r>
            <a:r>
              <a:rPr b="1" sz="3200" lang="fa-IR"/>
              <a:t>) تابع علامت و شدت ضریب همبستگی است.</a:t>
            </a:r>
            <a:endParaRPr b="1" sz="3200" lang="en-US"/>
          </a:p>
        </p:txBody>
      </p:sp>
    </p:spTree>
  </p:cSld>
  <p:clrMapOvr>
    <a:masterClrMapping/>
  </p:clrMapOvr>
  <p:transition xmlns:p14="http://schemas.microsoft.com/office/powerpoint/2010/main" spd="med"/>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981" name=""/>
        <p:cNvGrpSpPr/>
        <p:nvPr/>
      </p:nvGrpSpPr>
      <p:grpSpPr>
        <a:xfrm>
          <a:off x="0" y="0"/>
          <a:ext cx="0" cy="0"/>
          <a:chOff x="0" y="0"/>
          <a:chExt cx="0" cy="0"/>
        </a:xfrm>
      </p:grpSpPr>
      <p:sp>
        <p:nvSpPr>
          <p:cNvPr id="1050167" name="Rectangle 2"/>
          <p:cNvSpPr>
            <a:spLocks noGrp="1" noChangeArrowheads="1"/>
          </p:cNvSpPr>
          <p:nvPr>
            <p:ph type="title"/>
          </p:nvPr>
        </p:nvSpPr>
        <p:spPr>
          <a:xfrm>
            <a:off x="457200" y="609600"/>
            <a:ext cx="8229600" cy="1139825"/>
          </a:xfrm>
        </p:spPr>
        <p:txBody>
          <a:bodyPr/>
          <a:p>
            <a:pPr rtl="1"/>
            <a:r>
              <a:rPr b="1" sz="4000" lang="fa-IR"/>
              <a:t>پیش بینی نمره های استاندارد (</a:t>
            </a:r>
            <a:r>
              <a:rPr b="1" sz="4000" lang="en-US"/>
              <a:t>Z</a:t>
            </a:r>
            <a:r>
              <a:rPr b="1" sz="4000" lang="fa-IR"/>
              <a:t>)</a:t>
            </a:r>
            <a:endParaRPr b="1" sz="4000" lang="en-US"/>
          </a:p>
        </p:txBody>
      </p:sp>
      <p:sp>
        <p:nvSpPr>
          <p:cNvPr id="1050168" name="Rectangle 3"/>
          <p:cNvSpPr>
            <a:spLocks noGrp="1" noChangeArrowheads="1"/>
          </p:cNvSpPr>
          <p:nvPr>
            <p:ph type="body" idx="1"/>
          </p:nvPr>
        </p:nvSpPr>
        <p:spPr>
          <a:xfrm>
            <a:off x="381000" y="2286000"/>
            <a:ext cx="8229600" cy="1676400"/>
          </a:xfrm>
        </p:spPr>
        <p:txBody>
          <a:bodyPr/>
          <a:p>
            <a:pPr algn="r" rtl="1">
              <a:buFont typeface="Wingdings" pitchFamily="2" charset="2"/>
              <a:buNone/>
            </a:pPr>
            <a:r>
              <a:rPr b="1" lang="en-US"/>
              <a:t>  </a:t>
            </a:r>
            <a:r>
              <a:rPr b="1" lang="fa-IR"/>
              <a:t>مقدماتی ترین روشی که در استفاده ازضریب همبستگی پیرسون برای پیش بینی به کار برده می شود نمره های استاندارد است.</a:t>
            </a:r>
            <a:endParaRPr b="1" lang="en-US"/>
          </a:p>
        </p:txBody>
      </p:sp>
      <p:sp>
        <p:nvSpPr>
          <p:cNvPr id="1050169" name="Rectangle 4"/>
          <p:cNvSpPr>
            <a:spLocks noChangeArrowheads="1"/>
          </p:cNvSpPr>
          <p:nvPr/>
        </p:nvSpPr>
        <p:spPr bwMode="auto">
          <a:xfrm>
            <a:off x="0" y="3319463"/>
            <a:ext cx="9144000" cy="0"/>
          </a:xfrm>
          <a:prstGeom prst="rect"/>
          <a:noFill/>
          <a:ln w="9525">
            <a:noFill/>
            <a:miter lim="800000"/>
            <a:headEnd/>
            <a:tailEnd/>
          </a:ln>
          <a:effectLst/>
        </p:spPr>
        <p:txBody>
          <a:bodyPr anchor="ctr" wrap="none">
            <a:spAutoFit/>
          </a:bodyPr>
          <a:p>
            <a:endParaRPr lang="en-US"/>
          </a:p>
        </p:txBody>
      </p:sp>
      <p:graphicFrame>
        <p:nvGraphicFramePr>
          <p:cNvPr id="4194526" name="Object 5"/>
          <p:cNvGraphicFramePr>
            <a:graphicFrameLocks noChangeAspect="1"/>
          </p:cNvGraphicFramePr>
          <p:nvPr/>
        </p:nvGraphicFramePr>
        <p:xfrm>
          <a:off x="1676400" y="4038600"/>
          <a:ext cx="3810000" cy="835025"/>
        </p:xfrm>
        <a:graphic>
          <a:graphicData uri="http://schemas.openxmlformats.org/presentationml/2006/ole">
            <mc:AlternateContent xmlns:mc="http://schemas.openxmlformats.org/markup-compatibility/2006">
              <mc:Choice xmlns:v="urn:schemas-microsoft-com:vml" Requires="v">
                <p:oleObj name="Equation" r:id="rId1" spid="_x0000_s458765" imgH="215806" imgW="1002865" progId="Equation.3">
                  <p:embed/>
                </p:oleObj>
              </mc:Choice>
              <mc:Fallback>
                <p:oleObj name="Equation" r:id="rId1" imgH="215806" imgW="1002865" progId="Equation.3">
                  <p:embed/>
                  <p:pic>
                    <p:nvPicPr>
                      <p:cNvPr id="2097348"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1676400" y="4038600"/>
                        <a:ext cx="3810000" cy="835025"/>
                      </a:xfrm>
                      <a:prstGeom prst="rect"/>
                      <a:noFill/>
                    </p:spPr>
                  </p:pic>
                </p:oleObj>
              </mc:Fallback>
            </mc:AlternateContent>
          </a:graphicData>
        </a:graphic>
      </p:graphicFrame>
      <p:sp>
        <p:nvSpPr>
          <p:cNvPr id="1050170" name="Rectangle 6"/>
          <p:cNvSpPr>
            <a:spLocks noChangeArrowheads="1"/>
          </p:cNvSpPr>
          <p:nvPr/>
        </p:nvSpPr>
        <p:spPr bwMode="auto">
          <a:xfrm>
            <a:off x="0" y="3538538"/>
            <a:ext cx="9144000" cy="0"/>
          </a:xfrm>
          <a:prstGeom prst="rect"/>
          <a:noFill/>
          <a:ln w="9525">
            <a:noFill/>
            <a:miter lim="800000"/>
            <a:headEnd/>
            <a:tailEnd/>
          </a:ln>
          <a:effectLst/>
        </p:spPr>
        <p:txBody>
          <a:bodyPr anchor="ctr" wrap="none">
            <a:spAutoFit/>
          </a:bodyPr>
          <a:p>
            <a:endParaRPr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526"/>
                                        </p:tgtEl>
                                        <p:attrNameLst>
                                          <p:attrName>style.visibility</p:attrName>
                                        </p:attrNameLst>
                                      </p:cBhvr>
                                      <p:to>
                                        <p:strVal val="visible"/>
                                      </p:to>
                                    </p:set>
                                    <p:anim calcmode="lin" valueType="num">
                                      <p:cBhvr>
                                        <p:cTn dur="1000" fill="hold" id="7"/>
                                        <p:tgtEl>
                                          <p:spTgt spid="4194526"/>
                                        </p:tgtEl>
                                        <p:attrNameLst>
                                          <p:attrName>ppt_w</p:attrName>
                                        </p:attrNameLst>
                                      </p:cBhvr>
                                      <p:tavLst>
                                        <p:tav tm="0">
                                          <p:val>
                                            <p:fltVal val="0.0"/>
                                          </p:val>
                                        </p:tav>
                                        <p:tav tm="100000">
                                          <p:val>
                                            <p:strVal val="#ppt_w"/>
                                          </p:val>
                                        </p:tav>
                                      </p:tavLst>
                                    </p:anim>
                                    <p:anim calcmode="lin" valueType="num">
                                      <p:cBhvr>
                                        <p:cTn dur="1000" fill="hold" id="8"/>
                                        <p:tgtEl>
                                          <p:spTgt spid="4194526"/>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984" name=""/>
        <p:cNvGrpSpPr/>
        <p:nvPr/>
      </p:nvGrpSpPr>
      <p:grpSpPr>
        <a:xfrm>
          <a:off x="0" y="0"/>
          <a:ext cx="0" cy="0"/>
          <a:chOff x="0" y="0"/>
          <a:chExt cx="0" cy="0"/>
        </a:xfrm>
      </p:grpSpPr>
      <p:sp>
        <p:nvSpPr>
          <p:cNvPr id="1050174" name="Rectangle 2"/>
          <p:cNvSpPr>
            <a:spLocks noGrp="1" noChangeArrowheads="1"/>
          </p:cNvSpPr>
          <p:nvPr>
            <p:ph type="title"/>
          </p:nvPr>
        </p:nvSpPr>
        <p:spPr/>
        <p:txBody>
          <a:bodyPr/>
          <a:p>
            <a:pPr rtl="1"/>
            <a:r>
              <a:rPr b="1" sz="4000" lang="fa-IR"/>
              <a:t>رگرسیون</a:t>
            </a:r>
            <a:endParaRPr b="1" sz="4000" lang="en-US"/>
          </a:p>
        </p:txBody>
      </p:sp>
      <p:sp>
        <p:nvSpPr>
          <p:cNvPr id="1050175" name="Rectangle 3"/>
          <p:cNvSpPr>
            <a:spLocks noGrp="1" noChangeArrowheads="1"/>
          </p:cNvSpPr>
          <p:nvPr>
            <p:ph type="body" idx="1"/>
          </p:nvPr>
        </p:nvSpPr>
        <p:spPr>
          <a:xfrm>
            <a:off x="457200" y="1600200"/>
            <a:ext cx="8229600" cy="2743200"/>
          </a:xfrm>
        </p:spPr>
        <p:txBody>
          <a:bodyPr/>
          <a:p>
            <a:pPr algn="just" rtl="1">
              <a:buFont typeface="Wingdings" pitchFamily="2" charset="2"/>
              <a:buNone/>
            </a:pPr>
            <a:r>
              <a:rPr b="1" dirty="0" lang="en-US"/>
              <a:t>  </a:t>
            </a:r>
            <a:r>
              <a:rPr b="1" dirty="0" lang="fa-IR"/>
              <a:t>زمانی که همبستگی بین دو متغیر پایین باشد نمرات پیش بینی شده نزدیک به میانگین نمره پیش بینی شونده هستند تا نمره واقعی. به این پدیده </a:t>
            </a:r>
            <a:r>
              <a:rPr b="1" dirty="0" lang="fa-IR" smtClean="0"/>
              <a:t>رگرسیون </a:t>
            </a:r>
            <a:r>
              <a:rPr b="1" dirty="0" lang="fa-IR"/>
              <a:t>می گویند.</a:t>
            </a:r>
          </a:p>
          <a:p>
            <a:pPr algn="just" rtl="1">
              <a:buFont typeface="Wingdings" pitchFamily="2" charset="2"/>
              <a:buNone/>
            </a:pPr>
            <a:r>
              <a:rPr b="1" dirty="0" lang="en-US"/>
              <a:t>  </a:t>
            </a:r>
            <a:r>
              <a:rPr b="1" dirty="0" lang="fa-IR"/>
              <a:t>نکته: میزان همبستگی بین دو متغیر حدود یا مقدار اتفاق رگرسیون را تعیین می کند . </a:t>
            </a:r>
            <a:endParaRPr b="1" dirty="0" lang="en-US"/>
          </a:p>
        </p:txBody>
      </p:sp>
      <p:sp>
        <p:nvSpPr>
          <p:cNvPr id="1050176" name="Rectangle 4"/>
          <p:cNvSpPr>
            <a:spLocks noChangeArrowheads="1"/>
          </p:cNvSpPr>
          <p:nvPr/>
        </p:nvSpPr>
        <p:spPr bwMode="auto">
          <a:xfrm>
            <a:off x="990600" y="4267200"/>
            <a:ext cx="1447800" cy="579438"/>
          </a:xfrm>
          <a:prstGeom prst="rect"/>
          <a:noFill/>
          <a:ln w="9525">
            <a:noFill/>
            <a:miter lim="800000"/>
            <a:headEnd/>
            <a:tailEnd/>
          </a:ln>
          <a:effectLst/>
        </p:spPr>
        <p:txBody>
          <a:bodyPr anchor="ctr">
            <a:spAutoFit/>
          </a:bodyPr>
          <a:p>
            <a:r>
              <a:rPr b="1" sz="3200" lang="en-US">
                <a:latin typeface="Arial" charset="0"/>
                <a:cs typeface="Times New Roman" pitchFamily="18" charset="0"/>
              </a:rPr>
              <a:t>rxy =</a:t>
            </a:r>
            <a:endParaRPr b="1" sz="3200" lang="en-US">
              <a:latin typeface="Arial" charset="0"/>
            </a:endParaRPr>
          </a:p>
        </p:txBody>
      </p:sp>
      <p:graphicFrame>
        <p:nvGraphicFramePr>
          <p:cNvPr id="4194527" name="Object 5"/>
          <p:cNvGraphicFramePr>
            <a:graphicFrameLocks noChangeAspect="1"/>
          </p:cNvGraphicFramePr>
          <p:nvPr/>
        </p:nvGraphicFramePr>
        <p:xfrm>
          <a:off x="2209800" y="4343400"/>
          <a:ext cx="1219200" cy="577850"/>
        </p:xfrm>
        <a:graphic>
          <a:graphicData uri="http://schemas.openxmlformats.org/presentationml/2006/ole">
            <mc:AlternateContent xmlns:mc="http://schemas.openxmlformats.org/markup-compatibility/2006">
              <mc:Choice xmlns:v="urn:schemas-microsoft-com:vml" Requires="v">
                <p:oleObj name="Equation" r:id="rId1" spid="_x0000_s460823" imgH="177646" imgW="380670" progId="Equation.3">
                  <p:embed/>
                </p:oleObj>
              </mc:Choice>
              <mc:Fallback>
                <p:oleObj name="Equation" r:id="rId1" imgH="177646" imgW="380670" progId="Equation.3">
                  <p:embed/>
                  <p:pic>
                    <p:nvPicPr>
                      <p:cNvPr id="2097349"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2209800" y="4343400"/>
                        <a:ext cx="1219200" cy="577850"/>
                      </a:xfrm>
                      <a:prstGeom prst="rect"/>
                      <a:noFill/>
                    </p:spPr>
                  </p:pic>
                </p:oleObj>
              </mc:Fallback>
            </mc:AlternateContent>
          </a:graphicData>
        </a:graphic>
      </p:graphicFrame>
      <p:sp>
        <p:nvSpPr>
          <p:cNvPr id="1050177" name="Rectangle 6"/>
          <p:cNvSpPr>
            <a:spLocks noChangeArrowheads="1"/>
          </p:cNvSpPr>
          <p:nvPr/>
        </p:nvSpPr>
        <p:spPr bwMode="auto">
          <a:xfrm>
            <a:off x="3581400" y="4343400"/>
            <a:ext cx="2897188" cy="579438"/>
          </a:xfrm>
          <a:prstGeom prst="rect"/>
          <a:noFill/>
          <a:ln w="9525">
            <a:noFill/>
            <a:miter lim="800000"/>
            <a:headEnd/>
            <a:tailEnd/>
          </a:ln>
          <a:effectLst/>
        </p:spPr>
        <p:txBody>
          <a:bodyPr anchor="ctr" wrap="none">
            <a:spAutoFit/>
          </a:bodyPr>
          <a:p>
            <a:r>
              <a:rPr sz="1200" lang="en-US">
                <a:latin typeface="Arial" charset="0"/>
                <a:cs typeface="Times New Roman" pitchFamily="18" charset="0"/>
              </a:rPr>
              <a:t> </a:t>
            </a:r>
            <a:r>
              <a:rPr b="1" sz="3200" lang="fa-IR">
                <a:latin typeface="Arial" charset="0"/>
                <a:cs typeface="Times New Roman" pitchFamily="18" charset="0"/>
              </a:rPr>
              <a:t>عدم اتفاق رگرسيون</a:t>
            </a:r>
            <a:endParaRPr b="1" sz="3200" lang="en-US">
              <a:latin typeface="Arial" charset="0"/>
            </a:endParaRPr>
          </a:p>
        </p:txBody>
      </p:sp>
      <p:sp>
        <p:nvSpPr>
          <p:cNvPr id="1050178" name="Rectangle 7"/>
          <p:cNvSpPr>
            <a:spLocks noChangeArrowheads="1"/>
          </p:cNvSpPr>
          <p:nvPr/>
        </p:nvSpPr>
        <p:spPr bwMode="auto">
          <a:xfrm>
            <a:off x="914400" y="5105400"/>
            <a:ext cx="1525588" cy="579438"/>
          </a:xfrm>
          <a:prstGeom prst="rect"/>
          <a:noFill/>
          <a:ln w="9525">
            <a:noFill/>
            <a:miter lim="800000"/>
            <a:headEnd/>
            <a:tailEnd/>
          </a:ln>
          <a:effectLst/>
        </p:spPr>
        <p:txBody>
          <a:bodyPr anchor="ctr" wrap="none">
            <a:spAutoFit/>
          </a:bodyPr>
          <a:p>
            <a:r>
              <a:rPr b="1" sz="3200" lang="en-US">
                <a:latin typeface="Arial" charset="0"/>
                <a:cs typeface="Times New Roman" pitchFamily="18" charset="0"/>
              </a:rPr>
              <a:t>rxy = 0</a:t>
            </a:r>
            <a:r>
              <a:rPr sz="1200" lang="en-US">
                <a:latin typeface="Arial" charset="0"/>
                <a:cs typeface="Times New Roman" pitchFamily="18" charset="0"/>
              </a:rPr>
              <a:t> </a:t>
            </a:r>
            <a:endParaRPr lang="en-US">
              <a:latin typeface="Arial" charset="0"/>
            </a:endParaRPr>
          </a:p>
        </p:txBody>
      </p:sp>
      <p:graphicFrame>
        <p:nvGraphicFramePr>
          <p:cNvPr id="4194528" name="Object 8"/>
          <p:cNvGraphicFramePr>
            <a:graphicFrameLocks noChangeAspect="1"/>
          </p:cNvGraphicFramePr>
          <p:nvPr/>
        </p:nvGraphicFramePr>
        <p:xfrm>
          <a:off x="2286000" y="5105400"/>
          <a:ext cx="762000" cy="609600"/>
        </p:xfrm>
        <a:graphic>
          <a:graphicData uri="http://schemas.openxmlformats.org/presentationml/2006/ole">
            <mc:AlternateContent xmlns:mc="http://schemas.openxmlformats.org/markup-compatibility/2006">
              <mc:Choice xmlns:v="urn:schemas-microsoft-com:vml" Requires="v">
                <p:oleObj name="Equation" r:id="rId3" spid="_x0000_s460824" imgH="152334" imgW="190417" progId="Equation.3">
                  <p:embed/>
                </p:oleObj>
              </mc:Choice>
              <mc:Fallback>
                <p:oleObj name="Equation" r:id="rId3" imgH="152334" imgW="190417" progId="Equation.3">
                  <p:embed/>
                  <p:pic>
                    <p:nvPicPr>
                      <p:cNvPr id="2097350" name="Picture 8"/>
                      <p:cNvPicPr>
                        <a:picLocks noChangeAspect="1" noChangeArrowheads="1"/>
                      </p:cNvPicPr>
                      <p:nvPr/>
                    </p:nvPicPr>
                    <p:blipFill>
                      <a:blip xmlns:r="http://schemas.openxmlformats.org/officeDocument/2006/relationships" r:embed="rId4">
                        <a:lum bright="100000"/>
                      </a:blip>
                      <a:srcRect/>
                      <a:stretch>
                        <a:fillRect/>
                      </a:stretch>
                    </p:blipFill>
                    <p:spPr bwMode="auto">
                      <a:xfrm>
                        <a:off x="2286000" y="5105400"/>
                        <a:ext cx="762000" cy="609600"/>
                      </a:xfrm>
                      <a:prstGeom prst="rect"/>
                      <a:noFill/>
                    </p:spPr>
                  </p:pic>
                </p:oleObj>
              </mc:Fallback>
            </mc:AlternateContent>
          </a:graphicData>
        </a:graphic>
      </p:graphicFrame>
      <p:sp>
        <p:nvSpPr>
          <p:cNvPr id="1050179" name="Rectangle 9"/>
          <p:cNvSpPr>
            <a:spLocks noChangeArrowheads="1"/>
          </p:cNvSpPr>
          <p:nvPr/>
        </p:nvSpPr>
        <p:spPr bwMode="auto">
          <a:xfrm>
            <a:off x="3581400" y="5181600"/>
            <a:ext cx="2984500" cy="579438"/>
          </a:xfrm>
          <a:prstGeom prst="rect"/>
          <a:noFill/>
          <a:ln w="9525">
            <a:noFill/>
            <a:miter lim="800000"/>
            <a:headEnd/>
            <a:tailEnd/>
          </a:ln>
          <a:effectLst/>
        </p:spPr>
        <p:txBody>
          <a:bodyPr anchor="ctr" wrap="none">
            <a:spAutoFit/>
          </a:bodyPr>
          <a:p>
            <a:r>
              <a:rPr sz="1200" lang="en-US">
                <a:latin typeface="Arial" charset="0"/>
                <a:cs typeface="Times New Roman" pitchFamily="18" charset="0"/>
              </a:rPr>
              <a:t> </a:t>
            </a:r>
            <a:r>
              <a:rPr b="1" sz="3200" lang="fa-IR">
                <a:latin typeface="Arial" charset="0"/>
                <a:cs typeface="Times New Roman" pitchFamily="18" charset="0"/>
              </a:rPr>
              <a:t>اتفاق كامل رگرسيون</a:t>
            </a:r>
            <a:endParaRPr b="1" sz="3200" lang="en-US">
              <a:latin typeface="Arial" charset="0"/>
            </a:endParaRPr>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3" presetSubtype="16">
                                  <p:stCondLst>
                                    <p:cond delay="0"/>
                                  </p:stCondLst>
                                  <p:childTnLst>
                                    <p:set>
                                      <p:cBhvr>
                                        <p:cTn dur="1" fill="hold" id="6">
                                          <p:stCondLst>
                                            <p:cond delay="0"/>
                                          </p:stCondLst>
                                        </p:cTn>
                                        <p:tgtEl>
                                          <p:spTgt spid="1050176"/>
                                        </p:tgtEl>
                                        <p:attrNameLst>
                                          <p:attrName>style.visibility</p:attrName>
                                        </p:attrNameLst>
                                      </p:cBhvr>
                                      <p:to>
                                        <p:strVal val="visible"/>
                                      </p:to>
                                    </p:set>
                                    <p:anim calcmode="lin" valueType="num">
                                      <p:cBhvr>
                                        <p:cTn dur="1000" fill="hold" id="7"/>
                                        <p:tgtEl>
                                          <p:spTgt spid="1050176"/>
                                        </p:tgtEl>
                                        <p:attrNameLst>
                                          <p:attrName>ppt_w</p:attrName>
                                        </p:attrNameLst>
                                      </p:cBhvr>
                                      <p:tavLst>
                                        <p:tav tm="0">
                                          <p:val>
                                            <p:fltVal val="0.0"/>
                                          </p:val>
                                        </p:tav>
                                        <p:tav tm="100000">
                                          <p:val>
                                            <p:strVal val="#ppt_w"/>
                                          </p:val>
                                        </p:tav>
                                      </p:tavLst>
                                    </p:anim>
                                    <p:anim calcmode="lin" valueType="num">
                                      <p:cBhvr>
                                        <p:cTn dur="1000" fill="hold" id="8"/>
                                        <p:tgtEl>
                                          <p:spTgt spid="1050176"/>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527"/>
                                        </p:tgtEl>
                                        <p:attrNameLst>
                                          <p:attrName>style.visibility</p:attrName>
                                        </p:attrNameLst>
                                      </p:cBhvr>
                                      <p:to>
                                        <p:strVal val="visible"/>
                                      </p:to>
                                    </p:set>
                                    <p:anim calcmode="lin" valueType="num">
                                      <p:cBhvr>
                                        <p:cTn dur="1000" fill="hold" id="11"/>
                                        <p:tgtEl>
                                          <p:spTgt spid="4194527"/>
                                        </p:tgtEl>
                                        <p:attrNameLst>
                                          <p:attrName>ppt_w</p:attrName>
                                        </p:attrNameLst>
                                      </p:cBhvr>
                                      <p:tavLst>
                                        <p:tav tm="0">
                                          <p:val>
                                            <p:fltVal val="0.0"/>
                                          </p:val>
                                        </p:tav>
                                        <p:tav tm="100000">
                                          <p:val>
                                            <p:strVal val="#ppt_w"/>
                                          </p:val>
                                        </p:tav>
                                      </p:tavLst>
                                    </p:anim>
                                    <p:anim calcmode="lin" valueType="num">
                                      <p:cBhvr>
                                        <p:cTn dur="1000" fill="hold" id="12"/>
                                        <p:tgtEl>
                                          <p:spTgt spid="4194527"/>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50177"/>
                                        </p:tgtEl>
                                        <p:attrNameLst>
                                          <p:attrName>style.visibility</p:attrName>
                                        </p:attrNameLst>
                                      </p:cBhvr>
                                      <p:to>
                                        <p:strVal val="visible"/>
                                      </p:to>
                                    </p:set>
                                    <p:anim calcmode="lin" valueType="num">
                                      <p:cBhvr>
                                        <p:cTn dur="1000" fill="hold" id="15"/>
                                        <p:tgtEl>
                                          <p:spTgt spid="1050177"/>
                                        </p:tgtEl>
                                        <p:attrNameLst>
                                          <p:attrName>ppt_w</p:attrName>
                                        </p:attrNameLst>
                                      </p:cBhvr>
                                      <p:tavLst>
                                        <p:tav tm="0">
                                          <p:val>
                                            <p:fltVal val="0.0"/>
                                          </p:val>
                                        </p:tav>
                                        <p:tav tm="100000">
                                          <p:val>
                                            <p:strVal val="#ppt_w"/>
                                          </p:val>
                                        </p:tav>
                                      </p:tavLst>
                                    </p:anim>
                                    <p:anim calcmode="lin" valueType="num">
                                      <p:cBhvr>
                                        <p:cTn dur="1000" fill="hold" id="16"/>
                                        <p:tgtEl>
                                          <p:spTgt spid="1050177"/>
                                        </p:tgtEl>
                                        <p:attrNameLst>
                                          <p:attrName>ppt_h</p:attrName>
                                        </p:attrNameLst>
                                      </p:cBhvr>
                                      <p:tavLst>
                                        <p:tav tm="0">
                                          <p:val>
                                            <p:fltVal val="0.0"/>
                                          </p:val>
                                        </p:tav>
                                        <p:tav tm="100000">
                                          <p:val>
                                            <p:strVal val="#ppt_h"/>
                                          </p:val>
                                        </p:tav>
                                      </p:tavLst>
                                    </p:anim>
                                  </p:childTnLst>
                                </p:cTn>
                              </p:par>
                              <p:par>
                                <p:cTn fill="hold" grpId="0" id="17" nodeType="withEffect" presetClass="entr" presetID="23" presetSubtype="16">
                                  <p:stCondLst>
                                    <p:cond delay="0"/>
                                  </p:stCondLst>
                                  <p:childTnLst>
                                    <p:set>
                                      <p:cBhvr>
                                        <p:cTn dur="1" fill="hold" id="18">
                                          <p:stCondLst>
                                            <p:cond delay="0"/>
                                          </p:stCondLst>
                                        </p:cTn>
                                        <p:tgtEl>
                                          <p:spTgt spid="1050178"/>
                                        </p:tgtEl>
                                        <p:attrNameLst>
                                          <p:attrName>style.visibility</p:attrName>
                                        </p:attrNameLst>
                                      </p:cBhvr>
                                      <p:to>
                                        <p:strVal val="visible"/>
                                      </p:to>
                                    </p:set>
                                    <p:anim calcmode="lin" valueType="num">
                                      <p:cBhvr>
                                        <p:cTn dur="1000" fill="hold" id="19"/>
                                        <p:tgtEl>
                                          <p:spTgt spid="1050178"/>
                                        </p:tgtEl>
                                        <p:attrNameLst>
                                          <p:attrName>ppt_w</p:attrName>
                                        </p:attrNameLst>
                                      </p:cBhvr>
                                      <p:tavLst>
                                        <p:tav tm="0">
                                          <p:val>
                                            <p:fltVal val="0.0"/>
                                          </p:val>
                                        </p:tav>
                                        <p:tav tm="100000">
                                          <p:val>
                                            <p:strVal val="#ppt_w"/>
                                          </p:val>
                                        </p:tav>
                                      </p:tavLst>
                                    </p:anim>
                                    <p:anim calcmode="lin" valueType="num">
                                      <p:cBhvr>
                                        <p:cTn dur="1000" fill="hold" id="20"/>
                                        <p:tgtEl>
                                          <p:spTgt spid="1050178"/>
                                        </p:tgtEl>
                                        <p:attrNameLst>
                                          <p:attrName>ppt_h</p:attrName>
                                        </p:attrNameLst>
                                      </p:cBhvr>
                                      <p:tavLst>
                                        <p:tav tm="0">
                                          <p:val>
                                            <p:fltVal val="0.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4194528"/>
                                        </p:tgtEl>
                                        <p:attrNameLst>
                                          <p:attrName>style.visibility</p:attrName>
                                        </p:attrNameLst>
                                      </p:cBhvr>
                                      <p:to>
                                        <p:strVal val="visible"/>
                                      </p:to>
                                    </p:set>
                                    <p:anim calcmode="lin" valueType="num">
                                      <p:cBhvr>
                                        <p:cTn dur="1000" fill="hold" id="23"/>
                                        <p:tgtEl>
                                          <p:spTgt spid="4194528"/>
                                        </p:tgtEl>
                                        <p:attrNameLst>
                                          <p:attrName>ppt_w</p:attrName>
                                        </p:attrNameLst>
                                      </p:cBhvr>
                                      <p:tavLst>
                                        <p:tav tm="0">
                                          <p:val>
                                            <p:fltVal val="0.0"/>
                                          </p:val>
                                        </p:tav>
                                        <p:tav tm="100000">
                                          <p:val>
                                            <p:strVal val="#ppt_w"/>
                                          </p:val>
                                        </p:tav>
                                      </p:tavLst>
                                    </p:anim>
                                    <p:anim calcmode="lin" valueType="num">
                                      <p:cBhvr>
                                        <p:cTn dur="1000" fill="hold" id="24"/>
                                        <p:tgtEl>
                                          <p:spTgt spid="4194528"/>
                                        </p:tgtEl>
                                        <p:attrNameLst>
                                          <p:attrName>ppt_h</p:attrName>
                                        </p:attrNameLst>
                                      </p:cBhvr>
                                      <p:tavLst>
                                        <p:tav tm="0">
                                          <p:val>
                                            <p:fltVal val="0.0"/>
                                          </p:val>
                                        </p:tav>
                                        <p:tav tm="100000">
                                          <p:val>
                                            <p:strVal val="#ppt_h"/>
                                          </p:val>
                                        </p:tav>
                                      </p:tavLst>
                                    </p:anim>
                                  </p:childTnLst>
                                </p:cTn>
                              </p:par>
                              <p:par>
                                <p:cTn fill="hold" grpId="0" id="25" nodeType="withEffect" presetClass="entr" presetID="23" presetSubtype="16">
                                  <p:stCondLst>
                                    <p:cond delay="0"/>
                                  </p:stCondLst>
                                  <p:childTnLst>
                                    <p:set>
                                      <p:cBhvr>
                                        <p:cTn dur="1" fill="hold" id="26">
                                          <p:stCondLst>
                                            <p:cond delay="0"/>
                                          </p:stCondLst>
                                        </p:cTn>
                                        <p:tgtEl>
                                          <p:spTgt spid="1050179"/>
                                        </p:tgtEl>
                                        <p:attrNameLst>
                                          <p:attrName>style.visibility</p:attrName>
                                        </p:attrNameLst>
                                      </p:cBhvr>
                                      <p:to>
                                        <p:strVal val="visible"/>
                                      </p:to>
                                    </p:set>
                                    <p:anim calcmode="lin" valueType="num">
                                      <p:cBhvr>
                                        <p:cTn dur="1000" fill="hold" id="27"/>
                                        <p:tgtEl>
                                          <p:spTgt spid="1050179"/>
                                        </p:tgtEl>
                                        <p:attrNameLst>
                                          <p:attrName>ppt_w</p:attrName>
                                        </p:attrNameLst>
                                      </p:cBhvr>
                                      <p:tavLst>
                                        <p:tav tm="0">
                                          <p:val>
                                            <p:fltVal val="0.0"/>
                                          </p:val>
                                        </p:tav>
                                        <p:tav tm="100000">
                                          <p:val>
                                            <p:strVal val="#ppt_w"/>
                                          </p:val>
                                        </p:tav>
                                      </p:tavLst>
                                    </p:anim>
                                    <p:anim calcmode="lin" valueType="num">
                                      <p:cBhvr>
                                        <p:cTn dur="1000" fill="hold" id="28"/>
                                        <p:tgtEl>
                                          <p:spTgt spid="1050179"/>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76" grpId="0"/>
      <p:bldP spid="1050177" grpId="0"/>
      <p:bldP spid="1050178" grpId="0"/>
      <p:bldP spid="1050179"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987" name=""/>
        <p:cNvGrpSpPr/>
        <p:nvPr/>
      </p:nvGrpSpPr>
      <p:grpSpPr>
        <a:xfrm>
          <a:off x="0" y="0"/>
          <a:ext cx="0" cy="0"/>
          <a:chOff x="0" y="0"/>
          <a:chExt cx="0" cy="0"/>
        </a:xfrm>
      </p:grpSpPr>
      <p:sp>
        <p:nvSpPr>
          <p:cNvPr id="1050183" name="Rectangle 2"/>
          <p:cNvSpPr>
            <a:spLocks noGrp="1" noChangeArrowheads="1"/>
          </p:cNvSpPr>
          <p:nvPr>
            <p:ph type="title"/>
          </p:nvPr>
        </p:nvSpPr>
        <p:spPr>
          <a:xfrm>
            <a:off x="381000" y="1295400"/>
            <a:ext cx="8229600" cy="3124200"/>
          </a:xfrm>
        </p:spPr>
        <p:txBody>
          <a:bodyPr/>
          <a:p>
            <a:pPr algn="just" rtl="1"/>
            <a:r>
              <a:rPr b="1" sz="3200" lang="fa-IR"/>
              <a:t>نکته: پدیده رگرسیون اولین بار بوسیله گالتن مورد استفاده قرار گرفت. بر اساس مطالعات گالتن ، فرزندان والدین بلند قد، بلند قد هستند. اما نه به اندازه والدین خود. به همین ترتیب فرزندان والدین کوتاه قد ، کوتاه قد هستند اما نه به کوتاهی والدین خود.</a:t>
            </a:r>
            <a:endParaRPr b="1" sz="3200" lang="en-US"/>
          </a:p>
        </p:txBody>
      </p:sp>
    </p:spTree>
  </p:cSld>
  <p:clrMapOvr>
    <a:masterClrMapping/>
  </p:clrMapOvr>
  <p:transition xmlns:p14="http://schemas.microsoft.com/office/powerpoint/2010/main" spd="med"/>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988" name=""/>
        <p:cNvGrpSpPr/>
        <p:nvPr/>
      </p:nvGrpSpPr>
      <p:grpSpPr>
        <a:xfrm>
          <a:off x="0" y="0"/>
          <a:ext cx="0" cy="0"/>
          <a:chOff x="0" y="0"/>
          <a:chExt cx="0" cy="0"/>
        </a:xfrm>
      </p:grpSpPr>
      <p:sp>
        <p:nvSpPr>
          <p:cNvPr id="1050184" name="Rectangle 2"/>
          <p:cNvSpPr>
            <a:spLocks noGrp="1" noChangeArrowheads="1"/>
          </p:cNvSpPr>
          <p:nvPr>
            <p:ph type="title"/>
          </p:nvPr>
        </p:nvSpPr>
        <p:spPr>
          <a:xfrm>
            <a:off x="381000" y="533400"/>
            <a:ext cx="8229600" cy="1139825"/>
          </a:xfrm>
        </p:spPr>
        <p:txBody>
          <a:bodyPr/>
          <a:p>
            <a:pPr rtl="1"/>
            <a:r>
              <a:rPr b="1" sz="4000" lang="fa-IR"/>
              <a:t>خط رگرسیون</a:t>
            </a:r>
            <a:endParaRPr b="1" sz="4000" lang="en-US"/>
          </a:p>
        </p:txBody>
      </p:sp>
      <p:sp>
        <p:nvSpPr>
          <p:cNvPr id="1050185" name="Rectangle 3"/>
          <p:cNvSpPr>
            <a:spLocks noGrp="1" noChangeArrowheads="1"/>
          </p:cNvSpPr>
          <p:nvPr>
            <p:ph type="body" idx="1"/>
          </p:nvPr>
        </p:nvSpPr>
        <p:spPr>
          <a:xfrm>
            <a:off x="457200" y="2057400"/>
            <a:ext cx="8229600" cy="3352800"/>
          </a:xfrm>
        </p:spPr>
        <p:txBody>
          <a:bodyPr/>
          <a:p>
            <a:pPr algn="just" rtl="1">
              <a:buFont typeface="Wingdings" pitchFamily="2" charset="2"/>
              <a:buNone/>
            </a:pPr>
            <a:r>
              <a:rPr b="1" lang="en-US"/>
              <a:t>  </a:t>
            </a:r>
            <a:r>
              <a:rPr b="1" lang="fa-IR"/>
              <a:t>خطی که در رابطه با نمره های پیش بینی شده است خط رگرسیون نامیده می شود. به عبارتی خطی است که خطاهای پیش بینی را به حداقل می رساند(خط حداقل مجذورها). یعنی اینکه مجموع مجذور فاصله </a:t>
            </a:r>
            <a:r>
              <a:rPr b="1" lang="en-US"/>
              <a:t>Y</a:t>
            </a:r>
            <a:r>
              <a:rPr b="1" lang="fa-IR"/>
              <a:t> ها از خط رگرسیون کوچکتر از فاصله هر خط دیگری تا محور </a:t>
            </a:r>
            <a:r>
              <a:rPr b="1" lang="en-US"/>
              <a:t>Y</a:t>
            </a:r>
            <a:r>
              <a:rPr b="1" lang="fa-IR"/>
              <a:t> ها  می باشد.</a:t>
            </a:r>
            <a:endParaRPr b="1" lang="en-US"/>
          </a:p>
        </p:txBody>
      </p:sp>
    </p:spTree>
  </p:cSld>
  <p:clrMapOvr>
    <a:masterClrMapping/>
  </p:clrMapOvr>
  <p:transition xmlns:p14="http://schemas.microsoft.com/office/powerpoint/2010/main" spd="med"/>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989" name=""/>
        <p:cNvGrpSpPr/>
        <p:nvPr/>
      </p:nvGrpSpPr>
      <p:grpSpPr>
        <a:xfrm>
          <a:off x="0" y="0"/>
          <a:ext cx="0" cy="0"/>
          <a:chOff x="0" y="0"/>
          <a:chExt cx="0" cy="0"/>
        </a:xfrm>
      </p:grpSpPr>
      <p:sp>
        <p:nvSpPr>
          <p:cNvPr id="1050186" name="Rectangle 2"/>
          <p:cNvSpPr>
            <a:spLocks noGrp="1" noChangeArrowheads="1"/>
          </p:cNvSpPr>
          <p:nvPr>
            <p:ph type="title"/>
          </p:nvPr>
        </p:nvSpPr>
        <p:spPr>
          <a:xfrm>
            <a:off x="685800" y="762000"/>
            <a:ext cx="8229600" cy="1981200"/>
          </a:xfrm>
        </p:spPr>
        <p:txBody>
          <a:bodyPr/>
          <a:p>
            <a:pPr rtl="1"/>
            <a:r>
              <a:rPr b="1" sz="3600" lang="fa-IR"/>
              <a:t>نکته : خط رگرسیون را خط برازنده نیز می نامند.</a:t>
            </a:r>
            <a:br>
              <a:rPr b="1" sz="3600" lang="fa-IR"/>
            </a:br>
            <a:r>
              <a:rPr b="1" sz="3600" lang="fa-IR"/>
              <a:t>نکته: اختلاف بین نمره واقعی (</a:t>
            </a:r>
            <a:r>
              <a:rPr b="1" sz="3600" lang="en-US"/>
              <a:t>Y</a:t>
            </a:r>
            <a:r>
              <a:rPr b="1" sz="3600" lang="fa-IR"/>
              <a:t>) و نمره پیش بینی شده (  </a:t>
            </a:r>
            <a:r>
              <a:rPr b="1" sz="3600" lang="en-US"/>
              <a:t>    </a:t>
            </a:r>
            <a:r>
              <a:rPr b="1" sz="3600" lang="fa-IR"/>
              <a:t>) را خطای پیش بینی  </a:t>
            </a:r>
            <a:r>
              <a:rPr b="1" sz="3600" lang="en-US"/>
              <a:t> e</a:t>
            </a:r>
            <a:r>
              <a:rPr b="1" sz="3600" lang="fa-IR"/>
              <a:t> می گویند.</a:t>
            </a:r>
            <a:endParaRPr b="1" sz="3600" lang="en-US"/>
          </a:p>
        </p:txBody>
      </p:sp>
      <p:sp>
        <p:nvSpPr>
          <p:cNvPr id="1050187" name="Rectangle 3"/>
          <p:cNvSpPr>
            <a:spLocks noChangeArrowheads="1"/>
          </p:cNvSpPr>
          <p:nvPr/>
        </p:nvSpPr>
        <p:spPr bwMode="auto">
          <a:xfrm>
            <a:off x="6705600" y="1905000"/>
            <a:ext cx="584200" cy="579438"/>
          </a:xfrm>
          <a:prstGeom prst="rect"/>
          <a:noFill/>
          <a:ln w="9525">
            <a:noFill/>
            <a:miter lim="800000"/>
            <a:headEnd/>
            <a:tailEnd/>
          </a:ln>
          <a:effectLst/>
        </p:spPr>
        <p:txBody>
          <a:bodyPr anchor="ctr" wrap="none">
            <a:spAutoFit/>
          </a:bodyPr>
          <a:p>
            <a:r>
              <a:rPr b="1" sz="3200" lang="en-US"/>
              <a:t>y'</a:t>
            </a:r>
            <a:endParaRPr lang="en-US"/>
          </a:p>
        </p:txBody>
      </p:sp>
      <p:sp>
        <p:nvSpPr>
          <p:cNvPr id="1050188" name="Rectangle 4"/>
          <p:cNvSpPr>
            <a:spLocks noChangeArrowheads="1"/>
          </p:cNvSpPr>
          <p:nvPr/>
        </p:nvSpPr>
        <p:spPr bwMode="auto">
          <a:xfrm>
            <a:off x="0" y="3328988"/>
            <a:ext cx="9144000" cy="0"/>
          </a:xfrm>
          <a:prstGeom prst="rect"/>
          <a:noFill/>
          <a:ln w="9525">
            <a:noFill/>
            <a:miter lim="800000"/>
            <a:headEnd/>
            <a:tailEnd/>
          </a:ln>
          <a:effectLst/>
        </p:spPr>
        <p:txBody>
          <a:bodyPr anchor="ctr" wrap="none">
            <a:spAutoFit/>
          </a:bodyPr>
          <a:p>
            <a:endParaRPr lang="en-US"/>
          </a:p>
        </p:txBody>
      </p:sp>
      <p:graphicFrame>
        <p:nvGraphicFramePr>
          <p:cNvPr id="4194529" name="Object 5"/>
          <p:cNvGraphicFramePr>
            <a:graphicFrameLocks noChangeAspect="1"/>
          </p:cNvGraphicFramePr>
          <p:nvPr/>
        </p:nvGraphicFramePr>
        <p:xfrm>
          <a:off x="533400" y="2895600"/>
          <a:ext cx="2209800" cy="692150"/>
        </p:xfrm>
        <a:graphic>
          <a:graphicData uri="http://schemas.openxmlformats.org/presentationml/2006/ole">
            <mc:AlternateContent xmlns:mc="http://schemas.openxmlformats.org/markup-compatibility/2006">
              <mc:Choice xmlns:v="urn:schemas-microsoft-com:vml" Requires="v">
                <p:oleObj name="Equation" r:id="rId1" spid="_x0000_s464918" imgH="203112" imgW="634725" progId="Equation.3">
                  <p:embed/>
                </p:oleObj>
              </mc:Choice>
              <mc:Fallback>
                <p:oleObj name="Equation" r:id="rId1" imgH="203112" imgW="634725" progId="Equation.3">
                  <p:embed/>
                  <p:pic>
                    <p:nvPicPr>
                      <p:cNvPr id="2097351"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533400" y="2895600"/>
                        <a:ext cx="2209800" cy="692150"/>
                      </a:xfrm>
                      <a:prstGeom prst="rect"/>
                      <a:noFill/>
                    </p:spPr>
                  </p:pic>
                </p:oleObj>
              </mc:Fallback>
            </mc:AlternateContent>
          </a:graphicData>
        </a:graphic>
      </p:graphicFrame>
      <p:grpSp>
        <p:nvGrpSpPr>
          <p:cNvPr id="990" name="Group 6"/>
          <p:cNvGrpSpPr/>
          <p:nvPr/>
        </p:nvGrpSpPr>
        <p:grpSpPr bwMode="auto">
          <a:xfrm>
            <a:off x="1676400" y="3641725"/>
            <a:ext cx="5048250" cy="3063875"/>
            <a:chOff x="1056" y="2294"/>
            <a:chExt cx="3180" cy="1930"/>
          </a:xfrm>
        </p:grpSpPr>
        <p:graphicFrame>
          <p:nvGraphicFramePr>
            <p:cNvPr id="4194530" name="Object 7"/>
            <p:cNvGraphicFramePr>
              <a:graphicFrameLocks noChangeAspect="1"/>
            </p:cNvGraphicFramePr>
            <p:nvPr/>
          </p:nvGraphicFramePr>
          <p:xfrm>
            <a:off x="1056" y="2294"/>
            <a:ext cx="3180" cy="1930"/>
          </p:xfrm>
          <a:graphic>
            <a:graphicData uri="http://schemas.openxmlformats.org/presentationml/2006/ole">
              <mc:AlternateContent xmlns:mc="http://schemas.openxmlformats.org/markup-compatibility/2006">
                <mc:Choice xmlns:v="urn:schemas-microsoft-com:vml" Requires="v">
                  <p:oleObj name="Chart" r:id="rId3" spid="_x0000_s464919" imgH="4533900" imgW="4038600" progId="MSGraph.Chart.8">
                    <p:embed followColorScheme="full"/>
                  </p:oleObj>
                </mc:Choice>
                <mc:Fallback>
                  <p:oleObj name="Chart" r:id="rId3" imgH="4533900" imgW="4038600" progId="MSGraph.Chart.8">
                    <p:embed followColorScheme="full"/>
                    <p:pic>
                      <p:nvPicPr>
                        <p:cNvPr id="2097352" name="Picture 7"/>
                        <p:cNvPicPr>
                          <a:picLocks noChangeAspect="1" noChangeArrowheads="1"/>
                        </p:cNvPicPr>
                        <p:nvPr/>
                      </p:nvPicPr>
                      <p:blipFill>
                        <a:blip xmlns:r="http://schemas.openxmlformats.org/officeDocument/2006/relationships" r:embed="rId4"/>
                        <a:srcRect/>
                        <a:stretch>
                          <a:fillRect/>
                        </a:stretch>
                      </p:blipFill>
                      <p:spPr bwMode="auto">
                        <a:xfrm>
                          <a:off x="1056" y="2294"/>
                          <a:ext cx="3180" cy="1930"/>
                        </a:xfrm>
                        <a:prstGeom prst="rect"/>
                        <a:noFill/>
                        <a:ln>
                          <a:noFill/>
                        </a:ln>
                        <a:effectLst/>
                      </p:spPr>
                    </p:pic>
                  </p:oleObj>
                </mc:Fallback>
              </mc:AlternateContent>
            </a:graphicData>
          </a:graphic>
        </p:graphicFrame>
        <p:sp>
          <p:nvSpPr>
            <p:cNvPr id="1050189" name="Line 8"/>
            <p:cNvSpPr>
              <a:spLocks noChangeShapeType="1"/>
            </p:cNvSpPr>
            <p:nvPr/>
          </p:nvSpPr>
          <p:spPr bwMode="auto">
            <a:xfrm flipV="1">
              <a:off x="1562" y="2798"/>
              <a:ext cx="2102" cy="737"/>
            </a:xfrm>
            <a:prstGeom prst="line"/>
            <a:noFill/>
            <a:ln w="57150">
              <a:solidFill>
                <a:srgbClr val="FF66FF"/>
              </a:solidFill>
              <a:round/>
              <a:headEnd/>
              <a:tailEnd/>
            </a:ln>
            <a:effectLst/>
          </p:spPr>
          <p:txBody>
            <a:bodyPr/>
            <a:p>
              <a:endParaRPr lang="en-US"/>
            </a:p>
          </p:txBody>
        </p:sp>
      </p:grpSp>
      <p:sp>
        <p:nvSpPr>
          <p:cNvPr id="1050190" name="Line 9"/>
          <p:cNvSpPr>
            <a:spLocks noChangeShapeType="1"/>
          </p:cNvSpPr>
          <p:nvPr/>
        </p:nvSpPr>
        <p:spPr bwMode="auto">
          <a:xfrm flipV="1">
            <a:off x="5257800" y="3810000"/>
            <a:ext cx="1600200" cy="228600"/>
          </a:xfrm>
          <a:prstGeom prst="line"/>
          <a:noFill/>
          <a:ln w="38100">
            <a:solidFill>
              <a:srgbClr val="3366FF"/>
            </a:solidFill>
            <a:round/>
            <a:headEnd/>
            <a:tailEnd type="triangle" w="med" len="med"/>
          </a:ln>
          <a:effectLst/>
        </p:spPr>
        <p:txBody>
          <a:bodyPr/>
          <a:p>
            <a:endParaRPr lang="en-US"/>
          </a:p>
        </p:txBody>
      </p:sp>
      <p:sp>
        <p:nvSpPr>
          <p:cNvPr id="1050191" name="Line 10"/>
          <p:cNvSpPr>
            <a:spLocks noChangeShapeType="1"/>
          </p:cNvSpPr>
          <p:nvPr/>
        </p:nvSpPr>
        <p:spPr bwMode="auto">
          <a:xfrm>
            <a:off x="5867400" y="4495800"/>
            <a:ext cx="838200" cy="0"/>
          </a:xfrm>
          <a:prstGeom prst="line"/>
          <a:noFill/>
          <a:ln w="38100">
            <a:solidFill>
              <a:srgbClr val="3366FF"/>
            </a:solidFill>
            <a:round/>
            <a:headEnd/>
            <a:tailEnd type="triangle" w="med" len="med"/>
          </a:ln>
          <a:effectLst/>
        </p:spPr>
        <p:txBody>
          <a:bodyPr/>
          <a:p>
            <a:endParaRPr lang="en-US"/>
          </a:p>
        </p:txBody>
      </p:sp>
      <p:sp>
        <p:nvSpPr>
          <p:cNvPr id="1050192" name="Text Box 11"/>
          <p:cNvSpPr txBox="1">
            <a:spLocks noChangeArrowheads="1"/>
          </p:cNvSpPr>
          <p:nvPr/>
        </p:nvSpPr>
        <p:spPr bwMode="auto">
          <a:xfrm>
            <a:off x="6889750" y="3429000"/>
            <a:ext cx="1873250" cy="457200"/>
          </a:xfrm>
          <a:prstGeom prst="rect"/>
          <a:noFill/>
          <a:ln w="9525">
            <a:noFill/>
            <a:miter lim="800000"/>
            <a:headEnd/>
            <a:tailEnd/>
          </a:ln>
          <a:effectLst/>
        </p:spPr>
        <p:txBody>
          <a:bodyPr>
            <a:spAutoFit/>
          </a:bodyPr>
          <a:p>
            <a:pPr>
              <a:spcBef>
                <a:spcPct val="50000"/>
              </a:spcBef>
            </a:pPr>
            <a:r>
              <a:rPr b="1" sz="2400" lang="fa-IR">
                <a:latin typeface="Arial" charset="0"/>
                <a:cs typeface="B Zar" pitchFamily="2" charset="-78"/>
              </a:rPr>
              <a:t>2- نمره واقعي</a:t>
            </a:r>
            <a:endParaRPr b="1" sz="2400" lang="en-US">
              <a:latin typeface="Arial" charset="0"/>
              <a:cs typeface="B Zar" pitchFamily="2" charset="-78"/>
            </a:endParaRPr>
          </a:p>
        </p:txBody>
      </p:sp>
      <p:sp>
        <p:nvSpPr>
          <p:cNvPr id="1050193" name="Text Box 12"/>
          <p:cNvSpPr txBox="1">
            <a:spLocks noChangeArrowheads="1"/>
          </p:cNvSpPr>
          <p:nvPr/>
        </p:nvSpPr>
        <p:spPr bwMode="auto">
          <a:xfrm>
            <a:off x="6705600" y="4267200"/>
            <a:ext cx="2257425" cy="457200"/>
          </a:xfrm>
          <a:prstGeom prst="rect"/>
          <a:noFill/>
          <a:ln w="9525">
            <a:noFill/>
            <a:miter lim="800000"/>
            <a:headEnd/>
            <a:tailEnd/>
          </a:ln>
          <a:effectLst/>
        </p:spPr>
        <p:txBody>
          <a:bodyPr>
            <a:spAutoFit/>
          </a:bodyPr>
          <a:p>
            <a:pPr algn="r">
              <a:spcBef>
                <a:spcPct val="50000"/>
              </a:spcBef>
            </a:pPr>
            <a:r>
              <a:rPr b="1" sz="2400" lang="fa-IR">
                <a:latin typeface="Arial" charset="0"/>
                <a:cs typeface="B Zar" pitchFamily="2" charset="-78"/>
              </a:rPr>
              <a:t>نمره پيش بيني شده</a:t>
            </a:r>
            <a:endParaRPr b="1" sz="2400" lang="en-US">
              <a:latin typeface="Arial" charset="0"/>
              <a:cs typeface="B Zar" pitchFamily="2" charset="-78"/>
            </a:endParaRPr>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529"/>
                                        </p:tgtEl>
                                        <p:attrNameLst>
                                          <p:attrName>style.visibility</p:attrName>
                                        </p:attrNameLst>
                                      </p:cBhvr>
                                      <p:to>
                                        <p:strVal val="visible"/>
                                      </p:to>
                                    </p:set>
                                    <p:anim calcmode="lin" valueType="num">
                                      <p:cBhvr>
                                        <p:cTn dur="1000" fill="hold" id="7"/>
                                        <p:tgtEl>
                                          <p:spTgt spid="4194529"/>
                                        </p:tgtEl>
                                        <p:attrNameLst>
                                          <p:attrName>ppt_w</p:attrName>
                                        </p:attrNameLst>
                                      </p:cBhvr>
                                      <p:tavLst>
                                        <p:tav tm="0">
                                          <p:val>
                                            <p:fltVal val="0.0"/>
                                          </p:val>
                                        </p:tav>
                                        <p:tav tm="100000">
                                          <p:val>
                                            <p:strVal val="#ppt_w"/>
                                          </p:val>
                                        </p:tav>
                                      </p:tavLst>
                                    </p:anim>
                                    <p:anim calcmode="lin" valueType="num">
                                      <p:cBhvr>
                                        <p:cTn dur="1000" fill="hold" id="8"/>
                                        <p:tgtEl>
                                          <p:spTgt spid="4194529"/>
                                        </p:tgtEl>
                                        <p:attrNameLst>
                                          <p:attrName>ppt_h</p:attrName>
                                        </p:attrNameLst>
                                      </p:cBhvr>
                                      <p:tavLst>
                                        <p:tav tm="0">
                                          <p:val>
                                            <p:fltVal val="0.0"/>
                                          </p:val>
                                        </p:tav>
                                        <p:tav tm="100000">
                                          <p:val>
                                            <p:strVal val="#ppt_h"/>
                                          </p:val>
                                        </p:tav>
                                      </p:tavLst>
                                    </p:anim>
                                  </p:childTnLst>
                                </p:cTn>
                              </p:par>
                              <p:par>
                                <p:cTn fill="hold" grpId="0" id="9" nodeType="withEffect" presetClass="entr" presetID="23" presetSubtype="16">
                                  <p:stCondLst>
                                    <p:cond delay="0"/>
                                  </p:stCondLst>
                                  <p:childTnLst>
                                    <p:set>
                                      <p:cBhvr>
                                        <p:cTn dur="1" fill="hold" id="10">
                                          <p:stCondLst>
                                            <p:cond delay="0"/>
                                          </p:stCondLst>
                                        </p:cTn>
                                        <p:tgtEl>
                                          <p:spTgt spid="1050190"/>
                                        </p:tgtEl>
                                        <p:attrNameLst>
                                          <p:attrName>style.visibility</p:attrName>
                                        </p:attrNameLst>
                                      </p:cBhvr>
                                      <p:to>
                                        <p:strVal val="visible"/>
                                      </p:to>
                                    </p:set>
                                    <p:anim calcmode="lin" valueType="num">
                                      <p:cBhvr>
                                        <p:cTn dur="1000" fill="hold" id="11"/>
                                        <p:tgtEl>
                                          <p:spTgt spid="1050190"/>
                                        </p:tgtEl>
                                        <p:attrNameLst>
                                          <p:attrName>ppt_w</p:attrName>
                                        </p:attrNameLst>
                                      </p:cBhvr>
                                      <p:tavLst>
                                        <p:tav tm="0">
                                          <p:val>
                                            <p:fltVal val="0.0"/>
                                          </p:val>
                                        </p:tav>
                                        <p:tav tm="100000">
                                          <p:val>
                                            <p:strVal val="#ppt_w"/>
                                          </p:val>
                                        </p:tav>
                                      </p:tavLst>
                                    </p:anim>
                                    <p:anim calcmode="lin" valueType="num">
                                      <p:cBhvr>
                                        <p:cTn dur="1000" fill="hold" id="12"/>
                                        <p:tgtEl>
                                          <p:spTgt spid="1050190"/>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50191"/>
                                        </p:tgtEl>
                                        <p:attrNameLst>
                                          <p:attrName>style.visibility</p:attrName>
                                        </p:attrNameLst>
                                      </p:cBhvr>
                                      <p:to>
                                        <p:strVal val="visible"/>
                                      </p:to>
                                    </p:set>
                                    <p:anim calcmode="lin" valueType="num">
                                      <p:cBhvr>
                                        <p:cTn dur="1000" fill="hold" id="15"/>
                                        <p:tgtEl>
                                          <p:spTgt spid="1050191"/>
                                        </p:tgtEl>
                                        <p:attrNameLst>
                                          <p:attrName>ppt_w</p:attrName>
                                        </p:attrNameLst>
                                      </p:cBhvr>
                                      <p:tavLst>
                                        <p:tav tm="0">
                                          <p:val>
                                            <p:fltVal val="0.0"/>
                                          </p:val>
                                        </p:tav>
                                        <p:tav tm="100000">
                                          <p:val>
                                            <p:strVal val="#ppt_w"/>
                                          </p:val>
                                        </p:tav>
                                      </p:tavLst>
                                    </p:anim>
                                    <p:anim calcmode="lin" valueType="num">
                                      <p:cBhvr>
                                        <p:cTn dur="1000" fill="hold" id="16"/>
                                        <p:tgtEl>
                                          <p:spTgt spid="1050191"/>
                                        </p:tgtEl>
                                        <p:attrNameLst>
                                          <p:attrName>ppt_h</p:attrName>
                                        </p:attrNameLst>
                                      </p:cBhvr>
                                      <p:tavLst>
                                        <p:tav tm="0">
                                          <p:val>
                                            <p:fltVal val="0.0"/>
                                          </p:val>
                                        </p:tav>
                                        <p:tav tm="100000">
                                          <p:val>
                                            <p:strVal val="#ppt_h"/>
                                          </p:val>
                                        </p:tav>
                                      </p:tavLst>
                                    </p:anim>
                                  </p:childTnLst>
                                </p:cTn>
                              </p:par>
                              <p:par>
                                <p:cTn fill="hold" grpId="0" id="17" nodeType="withEffect" presetClass="entr" presetID="23" presetSubtype="16">
                                  <p:stCondLst>
                                    <p:cond delay="0"/>
                                  </p:stCondLst>
                                  <p:childTnLst>
                                    <p:set>
                                      <p:cBhvr>
                                        <p:cTn dur="1" fill="hold" id="18">
                                          <p:stCondLst>
                                            <p:cond delay="0"/>
                                          </p:stCondLst>
                                        </p:cTn>
                                        <p:tgtEl>
                                          <p:spTgt spid="1050192"/>
                                        </p:tgtEl>
                                        <p:attrNameLst>
                                          <p:attrName>style.visibility</p:attrName>
                                        </p:attrNameLst>
                                      </p:cBhvr>
                                      <p:to>
                                        <p:strVal val="visible"/>
                                      </p:to>
                                    </p:set>
                                    <p:anim calcmode="lin" valueType="num">
                                      <p:cBhvr>
                                        <p:cTn dur="1000" fill="hold" id="19"/>
                                        <p:tgtEl>
                                          <p:spTgt spid="1050192"/>
                                        </p:tgtEl>
                                        <p:attrNameLst>
                                          <p:attrName>ppt_w</p:attrName>
                                        </p:attrNameLst>
                                      </p:cBhvr>
                                      <p:tavLst>
                                        <p:tav tm="0">
                                          <p:val>
                                            <p:fltVal val="0.0"/>
                                          </p:val>
                                        </p:tav>
                                        <p:tav tm="100000">
                                          <p:val>
                                            <p:strVal val="#ppt_w"/>
                                          </p:val>
                                        </p:tav>
                                      </p:tavLst>
                                    </p:anim>
                                    <p:anim calcmode="lin" valueType="num">
                                      <p:cBhvr>
                                        <p:cTn dur="1000" fill="hold" id="20"/>
                                        <p:tgtEl>
                                          <p:spTgt spid="1050192"/>
                                        </p:tgtEl>
                                        <p:attrNameLst>
                                          <p:attrName>ppt_h</p:attrName>
                                        </p:attrNameLst>
                                      </p:cBhvr>
                                      <p:tavLst>
                                        <p:tav tm="0">
                                          <p:val>
                                            <p:fltVal val="0.0"/>
                                          </p:val>
                                        </p:tav>
                                        <p:tav tm="100000">
                                          <p:val>
                                            <p:strVal val="#ppt_h"/>
                                          </p:val>
                                        </p:tav>
                                      </p:tavLst>
                                    </p:anim>
                                  </p:childTnLst>
                                </p:cTn>
                              </p:par>
                              <p:par>
                                <p:cTn fill="hold" grpId="0" id="21" nodeType="withEffect" presetClass="entr" presetID="23" presetSubtype="16">
                                  <p:stCondLst>
                                    <p:cond delay="0"/>
                                  </p:stCondLst>
                                  <p:childTnLst>
                                    <p:set>
                                      <p:cBhvr>
                                        <p:cTn dur="1" fill="hold" id="22">
                                          <p:stCondLst>
                                            <p:cond delay="0"/>
                                          </p:stCondLst>
                                        </p:cTn>
                                        <p:tgtEl>
                                          <p:spTgt spid="1050193"/>
                                        </p:tgtEl>
                                        <p:attrNameLst>
                                          <p:attrName>style.visibility</p:attrName>
                                        </p:attrNameLst>
                                      </p:cBhvr>
                                      <p:to>
                                        <p:strVal val="visible"/>
                                      </p:to>
                                    </p:set>
                                    <p:anim calcmode="lin" valueType="num">
                                      <p:cBhvr>
                                        <p:cTn dur="1000" fill="hold" id="23"/>
                                        <p:tgtEl>
                                          <p:spTgt spid="1050193"/>
                                        </p:tgtEl>
                                        <p:attrNameLst>
                                          <p:attrName>ppt_w</p:attrName>
                                        </p:attrNameLst>
                                      </p:cBhvr>
                                      <p:tavLst>
                                        <p:tav tm="0">
                                          <p:val>
                                            <p:fltVal val="0.0"/>
                                          </p:val>
                                        </p:tav>
                                        <p:tav tm="100000">
                                          <p:val>
                                            <p:strVal val="#ppt_w"/>
                                          </p:val>
                                        </p:tav>
                                      </p:tavLst>
                                    </p:anim>
                                    <p:anim calcmode="lin" valueType="num">
                                      <p:cBhvr>
                                        <p:cTn dur="1000" fill="hold" id="24"/>
                                        <p:tgtEl>
                                          <p:spTgt spid="1050193"/>
                                        </p:tgtEl>
                                        <p:attrNameLst>
                                          <p:attrName>ppt_h</p:attrName>
                                        </p:attrNameLst>
                                      </p:cBhvr>
                                      <p:tavLst>
                                        <p:tav tm="0">
                                          <p:val>
                                            <p:fltVal val="0.0"/>
                                          </p:val>
                                        </p:tav>
                                        <p:tav tm="100000">
                                          <p:val>
                                            <p:strVal val="#ppt_h"/>
                                          </p:val>
                                        </p:tav>
                                      </p:tavLst>
                                    </p:anim>
                                  </p:childTnLst>
                                </p:cTn>
                              </p:par>
                              <p:par>
                                <p:cTn fill="hold" grpId="0" id="25" nodeType="withEffect" presetClass="entr" presetID="23" presetSubtype="16">
                                  <p:stCondLst>
                                    <p:cond delay="0"/>
                                  </p:stCondLst>
                                  <p:childTnLst>
                                    <p:set>
                                      <p:cBhvr>
                                        <p:cTn dur="1" fill="hold" id="26">
                                          <p:stCondLst>
                                            <p:cond delay="0"/>
                                          </p:stCondLst>
                                        </p:cTn>
                                        <p:tgtEl>
                                          <p:spTgt spid="1050187"/>
                                        </p:tgtEl>
                                        <p:attrNameLst>
                                          <p:attrName>style.visibility</p:attrName>
                                        </p:attrNameLst>
                                      </p:cBhvr>
                                      <p:to>
                                        <p:strVal val="visible"/>
                                      </p:to>
                                    </p:set>
                                    <p:anim calcmode="lin" valueType="num">
                                      <p:cBhvr>
                                        <p:cTn dur="500" fill="hold" id="27"/>
                                        <p:tgtEl>
                                          <p:spTgt spid="1050187"/>
                                        </p:tgtEl>
                                        <p:attrNameLst>
                                          <p:attrName>ppt_w</p:attrName>
                                        </p:attrNameLst>
                                      </p:cBhvr>
                                      <p:tavLst>
                                        <p:tav tm="0">
                                          <p:val>
                                            <p:fltVal val="0.0"/>
                                          </p:val>
                                        </p:tav>
                                        <p:tav tm="100000">
                                          <p:val>
                                            <p:strVal val="#ppt_w"/>
                                          </p:val>
                                        </p:tav>
                                      </p:tavLst>
                                    </p:anim>
                                    <p:anim calcmode="lin" valueType="num">
                                      <p:cBhvr>
                                        <p:cTn dur="500" fill="hold" id="28"/>
                                        <p:tgtEl>
                                          <p:spTgt spid="1050187"/>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87" grpId="0"/>
      <p:bldP spid="1050190" grpId="0" animBg="1"/>
      <p:bldP spid="1050191" grpId="0" animBg="1"/>
      <p:bldP spid="1050192" grpId="0"/>
      <p:bldP spid="1050193"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991" name=""/>
        <p:cNvGrpSpPr/>
        <p:nvPr/>
      </p:nvGrpSpPr>
      <p:grpSpPr>
        <a:xfrm>
          <a:off x="0" y="0"/>
          <a:ext cx="0" cy="0"/>
          <a:chOff x="0" y="0"/>
          <a:chExt cx="0" cy="0"/>
        </a:xfrm>
      </p:grpSpPr>
      <p:sp>
        <p:nvSpPr>
          <p:cNvPr id="1050194" name="Rectangle 2"/>
          <p:cNvSpPr>
            <a:spLocks noGrp="1" noChangeArrowheads="1"/>
          </p:cNvSpPr>
          <p:nvPr>
            <p:ph type="title"/>
          </p:nvPr>
        </p:nvSpPr>
        <p:spPr/>
        <p:txBody>
          <a:bodyPr/>
          <a:p>
            <a:pPr rtl="1"/>
            <a:r>
              <a:rPr b="1" sz="4000" lang="fa-IR"/>
              <a:t>معادله خط رگرسیون</a:t>
            </a:r>
            <a:endParaRPr b="1" sz="4000" lang="en-US"/>
          </a:p>
        </p:txBody>
      </p:sp>
      <p:sp>
        <p:nvSpPr>
          <p:cNvPr id="1050195" name="Rectangle 3"/>
          <p:cNvSpPr>
            <a:spLocks noGrp="1" noChangeArrowheads="1"/>
          </p:cNvSpPr>
          <p:nvPr>
            <p:ph type="body" idx="1"/>
          </p:nvPr>
        </p:nvSpPr>
        <p:spPr>
          <a:xfrm>
            <a:off x="533400" y="1524000"/>
            <a:ext cx="8229600" cy="1828800"/>
          </a:xfrm>
        </p:spPr>
        <p:txBody>
          <a:bodyPr/>
          <a:p>
            <a:pPr algn="r" rtl="1">
              <a:buFont typeface="Wingdings" pitchFamily="2" charset="2"/>
              <a:buNone/>
            </a:pPr>
            <a:r>
              <a:rPr b="1" lang="fa-IR"/>
              <a:t>  برای پیش بین یک متغیر از روی متغیر دیگر از معادله خط رگرسیون استفاده می شود.</a:t>
            </a:r>
          </a:p>
          <a:p>
            <a:pPr algn="r" rtl="1">
              <a:buFont typeface="Wingdings" pitchFamily="2" charset="2"/>
              <a:buNone/>
            </a:pPr>
            <a:r>
              <a:rPr b="1" lang="fa-IR"/>
              <a:t>فرمول معادله خط :</a:t>
            </a:r>
            <a:endParaRPr b="1" lang="en-US"/>
          </a:p>
        </p:txBody>
      </p:sp>
      <p:sp>
        <p:nvSpPr>
          <p:cNvPr id="1050196" name="Rectangle 4"/>
          <p:cNvSpPr>
            <a:spLocks noChangeArrowheads="1"/>
          </p:cNvSpPr>
          <p:nvPr/>
        </p:nvSpPr>
        <p:spPr bwMode="auto">
          <a:xfrm>
            <a:off x="762000" y="3352800"/>
            <a:ext cx="2395538" cy="579438"/>
          </a:xfrm>
          <a:prstGeom prst="rect"/>
          <a:noFill/>
          <a:ln w="9525">
            <a:noFill/>
            <a:miter lim="800000"/>
            <a:headEnd/>
            <a:tailEnd/>
          </a:ln>
          <a:effectLst/>
        </p:spPr>
        <p:txBody>
          <a:bodyPr anchor="ctr" wrap="none">
            <a:spAutoFit/>
          </a:bodyPr>
          <a:p>
            <a:r>
              <a:rPr b="1" sz="3200" lang="en-US"/>
              <a:t>y' =a +bx</a:t>
            </a:r>
          </a:p>
        </p:txBody>
      </p:sp>
      <p:sp>
        <p:nvSpPr>
          <p:cNvPr id="1050197" name="Text Box 5"/>
          <p:cNvSpPr txBox="1">
            <a:spLocks noChangeArrowheads="1"/>
          </p:cNvSpPr>
          <p:nvPr/>
        </p:nvSpPr>
        <p:spPr bwMode="auto">
          <a:xfrm>
            <a:off x="762000" y="5105400"/>
            <a:ext cx="7794121" cy="523220"/>
          </a:xfrm>
          <a:prstGeom prst="rect"/>
          <a:noFill/>
          <a:ln w="9525">
            <a:noFill/>
            <a:miter lim="800000"/>
            <a:headEnd/>
            <a:tailEnd/>
          </a:ln>
          <a:effectLst/>
        </p:spPr>
        <p:txBody>
          <a:bodyPr wrap="none">
            <a:spAutoFit/>
          </a:bodyPr>
          <a:p>
            <a:r>
              <a:rPr b="1" dirty="0" sz="2800" lang="en-US"/>
              <a:t>a =</a:t>
            </a:r>
            <a:r>
              <a:rPr b="1" dirty="0" sz="2800" lang="fa-IR"/>
              <a:t>یا محل تلاقی خط رگرسیون با </a:t>
            </a:r>
            <a:r>
              <a:rPr b="1" dirty="0" sz="2800" lang="fa-IR" smtClean="0"/>
              <a:t>محور ایگرگ </a:t>
            </a:r>
            <a:r>
              <a:rPr b="1" dirty="0" sz="2800" lang="en-US" smtClean="0"/>
              <a:t> </a:t>
            </a:r>
            <a:r>
              <a:rPr b="1" dirty="0" sz="2800" lang="fa-IR"/>
              <a:t>عرض از مبدأ</a:t>
            </a:r>
            <a:endParaRPr b="1" dirty="0" sz="2800" lang="en-US"/>
          </a:p>
        </p:txBody>
      </p:sp>
      <p:sp>
        <p:nvSpPr>
          <p:cNvPr id="1050198" name="Text Box 6"/>
          <p:cNvSpPr txBox="1">
            <a:spLocks noChangeArrowheads="1"/>
          </p:cNvSpPr>
          <p:nvPr/>
        </p:nvSpPr>
        <p:spPr bwMode="auto">
          <a:xfrm>
            <a:off x="4419600" y="3429000"/>
            <a:ext cx="2260600" cy="579438"/>
          </a:xfrm>
          <a:prstGeom prst="rect"/>
          <a:noFill/>
          <a:ln w="9525">
            <a:noFill/>
            <a:miter lim="800000"/>
            <a:headEnd/>
            <a:tailEnd/>
          </a:ln>
          <a:effectLst/>
        </p:spPr>
        <p:txBody>
          <a:bodyPr wrap="none">
            <a:spAutoFit/>
          </a:bodyPr>
          <a:p>
            <a:r>
              <a:rPr b="1" sz="3200" lang="en-US"/>
              <a:t>b = </a:t>
            </a:r>
            <a:r>
              <a:rPr b="1" sz="3200" lang="fa-IR"/>
              <a:t>شیب خط</a:t>
            </a:r>
            <a:endParaRPr b="1" sz="3200" lang="en-US"/>
          </a:p>
        </p:txBody>
      </p:sp>
      <p:sp>
        <p:nvSpPr>
          <p:cNvPr id="1050199" name="Text Box 7"/>
          <p:cNvSpPr txBox="1">
            <a:spLocks noChangeArrowheads="1"/>
          </p:cNvSpPr>
          <p:nvPr/>
        </p:nvSpPr>
        <p:spPr bwMode="auto">
          <a:xfrm>
            <a:off x="914400" y="5867400"/>
            <a:ext cx="6265863" cy="579438"/>
          </a:xfrm>
          <a:prstGeom prst="rect"/>
          <a:noFill/>
          <a:ln w="9525">
            <a:noFill/>
            <a:miter lim="800000"/>
            <a:headEnd/>
            <a:tailEnd/>
          </a:ln>
          <a:effectLst/>
        </p:spPr>
        <p:txBody>
          <a:bodyPr wrap="none">
            <a:spAutoFit/>
          </a:bodyPr>
          <a:p>
            <a:r>
              <a:rPr b="1" sz="3200" lang="en-US"/>
              <a:t>X = </a:t>
            </a:r>
            <a:r>
              <a:rPr b="1" sz="3200" lang="fa-IR"/>
              <a:t>متغیری که مقدار آن را در اختیار داریم</a:t>
            </a:r>
            <a:endParaRPr b="1" sz="3200" lang="en-US"/>
          </a:p>
        </p:txBody>
      </p:sp>
      <p:sp>
        <p:nvSpPr>
          <p:cNvPr id="1050200" name="Text Box 8"/>
          <p:cNvSpPr txBox="1">
            <a:spLocks noChangeArrowheads="1"/>
          </p:cNvSpPr>
          <p:nvPr/>
        </p:nvSpPr>
        <p:spPr bwMode="auto">
          <a:xfrm>
            <a:off x="914400" y="4191000"/>
            <a:ext cx="6015038" cy="579438"/>
          </a:xfrm>
          <a:prstGeom prst="rect"/>
          <a:noFill/>
          <a:ln w="9525">
            <a:noFill/>
            <a:miter lim="800000"/>
            <a:headEnd/>
            <a:tailEnd/>
          </a:ln>
          <a:effectLst/>
        </p:spPr>
        <p:txBody>
          <a:bodyPr wrap="none">
            <a:spAutoFit/>
          </a:bodyPr>
          <a:p>
            <a:r>
              <a:rPr b="1" sz="3200" lang="en-US"/>
              <a:t>y‘</a:t>
            </a:r>
            <a:r>
              <a:rPr b="1" sz="3200" lang="fa-IR"/>
              <a:t>متغیری که می خواهیم پیش بینی کنیم =</a:t>
            </a:r>
            <a:r>
              <a:rPr b="1" lang="fa-IR"/>
              <a:t>  </a:t>
            </a:r>
            <a:endParaRPr b="1"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3" presetSubtype="16">
                                  <p:stCondLst>
                                    <p:cond delay="0"/>
                                  </p:stCondLst>
                                  <p:childTnLst>
                                    <p:set>
                                      <p:cBhvr>
                                        <p:cTn dur="1" fill="hold" id="6">
                                          <p:stCondLst>
                                            <p:cond delay="0"/>
                                          </p:stCondLst>
                                        </p:cTn>
                                        <p:tgtEl>
                                          <p:spTgt spid="1050196"/>
                                        </p:tgtEl>
                                        <p:attrNameLst>
                                          <p:attrName>style.visibility</p:attrName>
                                        </p:attrNameLst>
                                      </p:cBhvr>
                                      <p:to>
                                        <p:strVal val="visible"/>
                                      </p:to>
                                    </p:set>
                                    <p:anim calcmode="lin" valueType="num">
                                      <p:cBhvr>
                                        <p:cTn dur="1000" fill="hold" id="7"/>
                                        <p:tgtEl>
                                          <p:spTgt spid="1050196"/>
                                        </p:tgtEl>
                                        <p:attrNameLst>
                                          <p:attrName>ppt_w</p:attrName>
                                        </p:attrNameLst>
                                      </p:cBhvr>
                                      <p:tavLst>
                                        <p:tav tm="0">
                                          <p:val>
                                            <p:fltVal val="0.0"/>
                                          </p:val>
                                        </p:tav>
                                        <p:tav tm="100000">
                                          <p:val>
                                            <p:strVal val="#ppt_w"/>
                                          </p:val>
                                        </p:tav>
                                      </p:tavLst>
                                    </p:anim>
                                    <p:anim calcmode="lin" valueType="num">
                                      <p:cBhvr>
                                        <p:cTn dur="1000" fill="hold" id="8"/>
                                        <p:tgtEl>
                                          <p:spTgt spid="1050196"/>
                                        </p:tgtEl>
                                        <p:attrNameLst>
                                          <p:attrName>ppt_h</p:attrName>
                                        </p:attrNameLst>
                                      </p:cBhvr>
                                      <p:tavLst>
                                        <p:tav tm="0">
                                          <p:val>
                                            <p:fltVal val="0.0"/>
                                          </p:val>
                                        </p:tav>
                                        <p:tav tm="100000">
                                          <p:val>
                                            <p:strVal val="#ppt_h"/>
                                          </p:val>
                                        </p:tav>
                                      </p:tavLst>
                                    </p:anim>
                                  </p:childTnLst>
                                </p:cTn>
                              </p:par>
                              <p:par>
                                <p:cTn fill="hold" grpId="0" id="9" nodeType="withEffect" presetClass="entr" presetID="23" presetSubtype="16">
                                  <p:stCondLst>
                                    <p:cond delay="0"/>
                                  </p:stCondLst>
                                  <p:childTnLst>
                                    <p:set>
                                      <p:cBhvr>
                                        <p:cTn dur="1" fill="hold" id="10">
                                          <p:stCondLst>
                                            <p:cond delay="0"/>
                                          </p:stCondLst>
                                        </p:cTn>
                                        <p:tgtEl>
                                          <p:spTgt spid="1050197"/>
                                        </p:tgtEl>
                                        <p:attrNameLst>
                                          <p:attrName>style.visibility</p:attrName>
                                        </p:attrNameLst>
                                      </p:cBhvr>
                                      <p:to>
                                        <p:strVal val="visible"/>
                                      </p:to>
                                    </p:set>
                                    <p:anim calcmode="lin" valueType="num">
                                      <p:cBhvr>
                                        <p:cTn dur="1000" fill="hold" id="11"/>
                                        <p:tgtEl>
                                          <p:spTgt spid="1050197"/>
                                        </p:tgtEl>
                                        <p:attrNameLst>
                                          <p:attrName>ppt_w</p:attrName>
                                        </p:attrNameLst>
                                      </p:cBhvr>
                                      <p:tavLst>
                                        <p:tav tm="0">
                                          <p:val>
                                            <p:fltVal val="0.0"/>
                                          </p:val>
                                        </p:tav>
                                        <p:tav tm="100000">
                                          <p:val>
                                            <p:strVal val="#ppt_w"/>
                                          </p:val>
                                        </p:tav>
                                      </p:tavLst>
                                    </p:anim>
                                    <p:anim calcmode="lin" valueType="num">
                                      <p:cBhvr>
                                        <p:cTn dur="1000" fill="hold" id="12"/>
                                        <p:tgtEl>
                                          <p:spTgt spid="1050197"/>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50198"/>
                                        </p:tgtEl>
                                        <p:attrNameLst>
                                          <p:attrName>style.visibility</p:attrName>
                                        </p:attrNameLst>
                                      </p:cBhvr>
                                      <p:to>
                                        <p:strVal val="visible"/>
                                      </p:to>
                                    </p:set>
                                    <p:anim calcmode="lin" valueType="num">
                                      <p:cBhvr>
                                        <p:cTn dur="1000" fill="hold" id="15"/>
                                        <p:tgtEl>
                                          <p:spTgt spid="1050198"/>
                                        </p:tgtEl>
                                        <p:attrNameLst>
                                          <p:attrName>ppt_w</p:attrName>
                                        </p:attrNameLst>
                                      </p:cBhvr>
                                      <p:tavLst>
                                        <p:tav tm="0">
                                          <p:val>
                                            <p:fltVal val="0.0"/>
                                          </p:val>
                                        </p:tav>
                                        <p:tav tm="100000">
                                          <p:val>
                                            <p:strVal val="#ppt_w"/>
                                          </p:val>
                                        </p:tav>
                                      </p:tavLst>
                                    </p:anim>
                                    <p:anim calcmode="lin" valueType="num">
                                      <p:cBhvr>
                                        <p:cTn dur="1000" fill="hold" id="16"/>
                                        <p:tgtEl>
                                          <p:spTgt spid="1050198"/>
                                        </p:tgtEl>
                                        <p:attrNameLst>
                                          <p:attrName>ppt_h</p:attrName>
                                        </p:attrNameLst>
                                      </p:cBhvr>
                                      <p:tavLst>
                                        <p:tav tm="0">
                                          <p:val>
                                            <p:fltVal val="0.0"/>
                                          </p:val>
                                        </p:tav>
                                        <p:tav tm="100000">
                                          <p:val>
                                            <p:strVal val="#ppt_h"/>
                                          </p:val>
                                        </p:tav>
                                      </p:tavLst>
                                    </p:anim>
                                  </p:childTnLst>
                                </p:cTn>
                              </p:par>
                              <p:par>
                                <p:cTn fill="hold" grpId="0" id="17" nodeType="withEffect" presetClass="entr" presetID="23" presetSubtype="16">
                                  <p:stCondLst>
                                    <p:cond delay="0"/>
                                  </p:stCondLst>
                                  <p:childTnLst>
                                    <p:set>
                                      <p:cBhvr>
                                        <p:cTn dur="1" fill="hold" id="18">
                                          <p:stCondLst>
                                            <p:cond delay="0"/>
                                          </p:stCondLst>
                                        </p:cTn>
                                        <p:tgtEl>
                                          <p:spTgt spid="1050199"/>
                                        </p:tgtEl>
                                        <p:attrNameLst>
                                          <p:attrName>style.visibility</p:attrName>
                                        </p:attrNameLst>
                                      </p:cBhvr>
                                      <p:to>
                                        <p:strVal val="visible"/>
                                      </p:to>
                                    </p:set>
                                    <p:anim calcmode="lin" valueType="num">
                                      <p:cBhvr>
                                        <p:cTn dur="1000" fill="hold" id="19"/>
                                        <p:tgtEl>
                                          <p:spTgt spid="1050199"/>
                                        </p:tgtEl>
                                        <p:attrNameLst>
                                          <p:attrName>ppt_w</p:attrName>
                                        </p:attrNameLst>
                                      </p:cBhvr>
                                      <p:tavLst>
                                        <p:tav tm="0">
                                          <p:val>
                                            <p:fltVal val="0.0"/>
                                          </p:val>
                                        </p:tav>
                                        <p:tav tm="100000">
                                          <p:val>
                                            <p:strVal val="#ppt_w"/>
                                          </p:val>
                                        </p:tav>
                                      </p:tavLst>
                                    </p:anim>
                                    <p:anim calcmode="lin" valueType="num">
                                      <p:cBhvr>
                                        <p:cTn dur="1000" fill="hold" id="20"/>
                                        <p:tgtEl>
                                          <p:spTgt spid="1050199"/>
                                        </p:tgtEl>
                                        <p:attrNameLst>
                                          <p:attrName>ppt_h</p:attrName>
                                        </p:attrNameLst>
                                      </p:cBhvr>
                                      <p:tavLst>
                                        <p:tav tm="0">
                                          <p:val>
                                            <p:fltVal val="0.0"/>
                                          </p:val>
                                        </p:tav>
                                        <p:tav tm="100000">
                                          <p:val>
                                            <p:strVal val="#ppt_h"/>
                                          </p:val>
                                        </p:tav>
                                      </p:tavLst>
                                    </p:anim>
                                  </p:childTnLst>
                                </p:cTn>
                              </p:par>
                              <p:par>
                                <p:cTn fill="hold" grpId="0" id="21" nodeType="withEffect" presetClass="entr" presetID="23" presetSubtype="16">
                                  <p:stCondLst>
                                    <p:cond delay="0"/>
                                  </p:stCondLst>
                                  <p:childTnLst>
                                    <p:set>
                                      <p:cBhvr>
                                        <p:cTn dur="1" fill="hold" id="22">
                                          <p:stCondLst>
                                            <p:cond delay="0"/>
                                          </p:stCondLst>
                                        </p:cTn>
                                        <p:tgtEl>
                                          <p:spTgt spid="1050200"/>
                                        </p:tgtEl>
                                        <p:attrNameLst>
                                          <p:attrName>style.visibility</p:attrName>
                                        </p:attrNameLst>
                                      </p:cBhvr>
                                      <p:to>
                                        <p:strVal val="visible"/>
                                      </p:to>
                                    </p:set>
                                    <p:anim calcmode="lin" valueType="num">
                                      <p:cBhvr>
                                        <p:cTn dur="1000" fill="hold" id="23"/>
                                        <p:tgtEl>
                                          <p:spTgt spid="1050200"/>
                                        </p:tgtEl>
                                        <p:attrNameLst>
                                          <p:attrName>ppt_w</p:attrName>
                                        </p:attrNameLst>
                                      </p:cBhvr>
                                      <p:tavLst>
                                        <p:tav tm="0">
                                          <p:val>
                                            <p:fltVal val="0.0"/>
                                          </p:val>
                                        </p:tav>
                                        <p:tav tm="100000">
                                          <p:val>
                                            <p:strVal val="#ppt_w"/>
                                          </p:val>
                                        </p:tav>
                                      </p:tavLst>
                                    </p:anim>
                                    <p:anim calcmode="lin" valueType="num">
                                      <p:cBhvr>
                                        <p:cTn dur="1000" fill="hold" id="24"/>
                                        <p:tgtEl>
                                          <p:spTgt spid="1050200"/>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96" grpId="0"/>
      <p:bldP spid="1050197" grpId="0"/>
      <p:bldP spid="1050198" grpId="0"/>
      <p:bldP spid="1050199" grpId="0"/>
      <p:bldP spid="1050200" grpId="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992" name=""/>
        <p:cNvGrpSpPr/>
        <p:nvPr/>
      </p:nvGrpSpPr>
      <p:grpSpPr>
        <a:xfrm>
          <a:off x="0" y="0"/>
          <a:ext cx="0" cy="0"/>
          <a:chOff x="0" y="0"/>
          <a:chExt cx="0" cy="0"/>
        </a:xfrm>
      </p:grpSpPr>
      <p:sp>
        <p:nvSpPr>
          <p:cNvPr id="1050201" name="Rectangle 2"/>
          <p:cNvSpPr>
            <a:spLocks noGrp="1" noChangeArrowheads="1"/>
          </p:cNvSpPr>
          <p:nvPr>
            <p:ph type="title"/>
          </p:nvPr>
        </p:nvSpPr>
        <p:spPr>
          <a:xfrm>
            <a:off x="533400" y="685800"/>
            <a:ext cx="8229600" cy="1139825"/>
          </a:xfrm>
        </p:spPr>
        <p:txBody>
          <a:bodyPr/>
          <a:p>
            <a:pPr rtl="1"/>
            <a:r>
              <a:rPr b="1" sz="3200" lang="fa-IR"/>
              <a:t>نکته: بعضی مواقع مقدار </a:t>
            </a:r>
            <a:r>
              <a:rPr b="1" sz="3200" lang="en-US"/>
              <a:t>a</a:t>
            </a:r>
            <a:r>
              <a:rPr b="1" sz="3200" lang="fa-IR"/>
              <a:t> و </a:t>
            </a:r>
            <a:r>
              <a:rPr b="1" sz="3200" lang="en-US"/>
              <a:t>b</a:t>
            </a:r>
            <a:r>
              <a:rPr b="1" sz="3200" lang="fa-IR"/>
              <a:t> در اختیار است در این صورت با جایگزینی مقادیر محاسبه خیلی ساده می باشد.</a:t>
            </a:r>
            <a:endParaRPr b="1" sz="3200" lang="en-US"/>
          </a:p>
        </p:txBody>
      </p:sp>
      <p:grpSp>
        <p:nvGrpSpPr>
          <p:cNvPr id="993" name="Group 3"/>
          <p:cNvGrpSpPr/>
          <p:nvPr/>
        </p:nvGrpSpPr>
        <p:grpSpPr bwMode="auto">
          <a:xfrm>
            <a:off x="395288" y="2060575"/>
            <a:ext cx="5329237" cy="4464050"/>
            <a:chOff x="249" y="1298"/>
            <a:chExt cx="3357" cy="2812"/>
          </a:xfrm>
        </p:grpSpPr>
        <p:sp>
          <p:nvSpPr>
            <p:cNvPr id="1050202" name="Rectangle 4"/>
            <p:cNvSpPr>
              <a:spLocks noChangeArrowheads="1"/>
            </p:cNvSpPr>
            <p:nvPr/>
          </p:nvSpPr>
          <p:spPr bwMode="auto">
            <a:xfrm>
              <a:off x="295" y="1298"/>
              <a:ext cx="3311" cy="2812"/>
            </a:xfrm>
            <a:prstGeom prst="rect"/>
            <a:noFill/>
            <a:ln w="9525">
              <a:noFill/>
              <a:miter lim="800000"/>
              <a:headEnd/>
              <a:tailEnd/>
            </a:ln>
            <a:effectLst/>
          </p:spPr>
          <p:txBody>
            <a:bodyPr anchor="ctr" wrap="none"/>
            <a:p>
              <a:endParaRPr lang="en-US"/>
            </a:p>
          </p:txBody>
        </p:sp>
        <p:grpSp>
          <p:nvGrpSpPr>
            <p:cNvPr id="994" name="Group 5"/>
            <p:cNvGrpSpPr/>
            <p:nvPr/>
          </p:nvGrpSpPr>
          <p:grpSpPr bwMode="auto">
            <a:xfrm>
              <a:off x="249" y="1480"/>
              <a:ext cx="3266" cy="2336"/>
              <a:chOff x="249" y="1480"/>
              <a:chExt cx="3266" cy="2336"/>
            </a:xfrm>
          </p:grpSpPr>
          <p:sp>
            <p:nvSpPr>
              <p:cNvPr id="1050203" name="Line 6"/>
              <p:cNvSpPr>
                <a:spLocks noChangeShapeType="1"/>
              </p:cNvSpPr>
              <p:nvPr/>
            </p:nvSpPr>
            <p:spPr bwMode="auto">
              <a:xfrm flipV="1">
                <a:off x="930" y="1616"/>
                <a:ext cx="0" cy="1859"/>
              </a:xfrm>
              <a:prstGeom prst="line"/>
              <a:noFill/>
              <a:ln w="38100">
                <a:solidFill>
                  <a:schemeClr val="tx1"/>
                </a:solidFill>
                <a:round/>
                <a:headEnd/>
                <a:tailEnd type="triangle" w="med" len="med"/>
              </a:ln>
              <a:effectLst/>
            </p:spPr>
            <p:txBody>
              <a:bodyPr/>
              <a:p>
                <a:endParaRPr lang="en-US"/>
              </a:p>
            </p:txBody>
          </p:sp>
          <p:sp>
            <p:nvSpPr>
              <p:cNvPr id="1050204" name="Line 7"/>
              <p:cNvSpPr>
                <a:spLocks noChangeShapeType="1"/>
              </p:cNvSpPr>
              <p:nvPr/>
            </p:nvSpPr>
            <p:spPr bwMode="auto">
              <a:xfrm>
                <a:off x="930" y="3475"/>
                <a:ext cx="2131" cy="0"/>
              </a:xfrm>
              <a:prstGeom prst="line"/>
              <a:noFill/>
              <a:ln w="38100">
                <a:solidFill>
                  <a:schemeClr val="tx1"/>
                </a:solidFill>
                <a:round/>
                <a:headEnd/>
                <a:tailEnd type="triangle" w="med" len="med"/>
              </a:ln>
              <a:effectLst/>
            </p:spPr>
            <p:txBody>
              <a:bodyPr/>
              <a:p>
                <a:endParaRPr lang="en-US"/>
              </a:p>
            </p:txBody>
          </p:sp>
          <p:sp>
            <p:nvSpPr>
              <p:cNvPr id="1050205" name="Line 8"/>
              <p:cNvSpPr>
                <a:spLocks noChangeShapeType="1"/>
              </p:cNvSpPr>
              <p:nvPr/>
            </p:nvSpPr>
            <p:spPr bwMode="auto">
              <a:xfrm flipV="1">
                <a:off x="1338" y="2069"/>
                <a:ext cx="1224" cy="907"/>
              </a:xfrm>
              <a:prstGeom prst="line"/>
              <a:noFill/>
              <a:ln w="38100">
                <a:solidFill>
                  <a:schemeClr val="tx1"/>
                </a:solidFill>
                <a:round/>
                <a:headEnd/>
                <a:tailEnd/>
              </a:ln>
              <a:effectLst/>
            </p:spPr>
            <p:txBody>
              <a:bodyPr/>
              <a:p>
                <a:endParaRPr lang="en-US"/>
              </a:p>
            </p:txBody>
          </p:sp>
          <p:sp>
            <p:nvSpPr>
              <p:cNvPr id="1050206" name="Line 9"/>
              <p:cNvSpPr>
                <a:spLocks noChangeShapeType="1"/>
              </p:cNvSpPr>
              <p:nvPr/>
            </p:nvSpPr>
            <p:spPr bwMode="auto">
              <a:xfrm>
                <a:off x="930" y="2976"/>
                <a:ext cx="1632" cy="0"/>
              </a:xfrm>
              <a:prstGeom prst="line"/>
              <a:noFill/>
              <a:ln w="38100">
                <a:solidFill>
                  <a:schemeClr val="tx1"/>
                </a:solidFill>
                <a:prstDash val="dash"/>
                <a:round/>
                <a:headEnd/>
                <a:tailEnd/>
              </a:ln>
              <a:effectLst/>
            </p:spPr>
            <p:txBody>
              <a:bodyPr/>
              <a:p>
                <a:endParaRPr lang="en-US"/>
              </a:p>
            </p:txBody>
          </p:sp>
          <p:sp>
            <p:nvSpPr>
              <p:cNvPr id="1050207" name="Text Box 10"/>
              <p:cNvSpPr txBox="1">
                <a:spLocks noChangeArrowheads="1"/>
              </p:cNvSpPr>
              <p:nvPr/>
            </p:nvSpPr>
            <p:spPr bwMode="auto">
              <a:xfrm>
                <a:off x="2880" y="3566"/>
                <a:ext cx="227" cy="250"/>
              </a:xfrm>
              <a:prstGeom prst="rect"/>
              <a:noFill/>
              <a:ln w="38100">
                <a:noFill/>
                <a:miter lim="800000"/>
                <a:headEnd/>
                <a:tailEnd/>
              </a:ln>
              <a:effectLst/>
            </p:spPr>
            <p:txBody>
              <a:bodyPr>
                <a:spAutoFit/>
              </a:bodyPr>
              <a:p>
                <a:pPr>
                  <a:spcBef>
                    <a:spcPct val="50000"/>
                  </a:spcBef>
                </a:pPr>
                <a:r>
                  <a:rPr b="1" sz="2000" lang="en-US">
                    <a:latin typeface="Arial" charset="0"/>
                    <a:cs typeface="B Zar" pitchFamily="2" charset="-78"/>
                  </a:rPr>
                  <a:t>X</a:t>
                </a:r>
              </a:p>
            </p:txBody>
          </p:sp>
          <p:sp>
            <p:nvSpPr>
              <p:cNvPr id="1050208" name="Text Box 11"/>
              <p:cNvSpPr txBox="1">
                <a:spLocks noChangeArrowheads="1"/>
              </p:cNvSpPr>
              <p:nvPr/>
            </p:nvSpPr>
            <p:spPr bwMode="auto">
              <a:xfrm>
                <a:off x="658" y="1480"/>
                <a:ext cx="317" cy="250"/>
              </a:xfrm>
              <a:prstGeom prst="rect"/>
              <a:noFill/>
              <a:ln w="38100">
                <a:noFill/>
                <a:miter lim="800000"/>
                <a:headEnd/>
                <a:tailEnd/>
              </a:ln>
              <a:effectLst/>
            </p:spPr>
            <p:txBody>
              <a:bodyPr>
                <a:spAutoFit/>
              </a:bodyPr>
              <a:p>
                <a:pPr>
                  <a:spcBef>
                    <a:spcPct val="50000"/>
                  </a:spcBef>
                </a:pPr>
                <a:r>
                  <a:rPr b="1" sz="2000" lang="en-US">
                    <a:latin typeface="Arial" charset="0"/>
                    <a:cs typeface="B Zar" pitchFamily="2" charset="-78"/>
                  </a:rPr>
                  <a:t>Y</a:t>
                </a:r>
              </a:p>
            </p:txBody>
          </p:sp>
          <p:sp>
            <p:nvSpPr>
              <p:cNvPr id="1050209" name="Text Box 12"/>
              <p:cNvSpPr txBox="1">
                <a:spLocks noChangeArrowheads="1"/>
              </p:cNvSpPr>
              <p:nvPr/>
            </p:nvSpPr>
            <p:spPr bwMode="auto">
              <a:xfrm>
                <a:off x="2426" y="1706"/>
                <a:ext cx="1089" cy="288"/>
              </a:xfrm>
              <a:prstGeom prst="rect"/>
              <a:noFill/>
              <a:ln w="38100">
                <a:noFill/>
                <a:miter lim="800000"/>
                <a:headEnd/>
                <a:tailEnd/>
              </a:ln>
              <a:effectLst/>
            </p:spPr>
            <p:txBody>
              <a:bodyPr>
                <a:spAutoFit/>
              </a:bodyPr>
              <a:p>
                <a:pPr>
                  <a:spcBef>
                    <a:spcPct val="50000"/>
                  </a:spcBef>
                </a:pPr>
                <a:r>
                  <a:rPr b="1" sz="2400" lang="fa-IR">
                    <a:latin typeface="Arial" charset="0"/>
                    <a:cs typeface="B Zar" pitchFamily="2" charset="-78"/>
                  </a:rPr>
                  <a:t>خط رگرسيون</a:t>
                </a:r>
                <a:endParaRPr b="1" sz="2400" lang="en-US">
                  <a:latin typeface="Arial" charset="0"/>
                  <a:cs typeface="B Zar" pitchFamily="2" charset="-78"/>
                </a:endParaRPr>
              </a:p>
            </p:txBody>
          </p:sp>
          <p:sp>
            <p:nvSpPr>
              <p:cNvPr id="1050210" name="AutoShape 13"/>
              <p:cNvSpPr/>
              <p:nvPr/>
            </p:nvSpPr>
            <p:spPr bwMode="auto">
              <a:xfrm>
                <a:off x="2653" y="2024"/>
                <a:ext cx="182" cy="862"/>
              </a:xfrm>
              <a:prstGeom prst="rightBrace">
                <a:avLst>
                  <a:gd name="adj1" fmla="val 39469"/>
                  <a:gd name="adj2" fmla="val 51394"/>
                </a:avLst>
              </a:prstGeom>
              <a:noFill/>
              <a:ln w="38100">
                <a:solidFill>
                  <a:schemeClr val="tx1"/>
                </a:solidFill>
                <a:round/>
                <a:headEnd/>
                <a:tailEnd/>
              </a:ln>
              <a:effectLst/>
            </p:spPr>
            <p:txBody>
              <a:bodyPr anchor="ctr" wrap="none"/>
              <a:p>
                <a:endParaRPr lang="en-US"/>
              </a:p>
            </p:txBody>
          </p:sp>
          <p:sp>
            <p:nvSpPr>
              <p:cNvPr id="1050211" name="Text Box 14"/>
              <p:cNvSpPr txBox="1">
                <a:spLocks noChangeArrowheads="1"/>
              </p:cNvSpPr>
              <p:nvPr/>
            </p:nvSpPr>
            <p:spPr bwMode="auto">
              <a:xfrm>
                <a:off x="2880" y="2251"/>
                <a:ext cx="272" cy="365"/>
              </a:xfrm>
              <a:prstGeom prst="rect"/>
              <a:noFill/>
              <a:ln w="38100">
                <a:noFill/>
                <a:miter lim="800000"/>
                <a:headEnd/>
                <a:tailEnd/>
              </a:ln>
              <a:effectLst/>
            </p:spPr>
            <p:txBody>
              <a:bodyPr>
                <a:spAutoFit/>
              </a:bodyPr>
              <a:p>
                <a:pPr>
                  <a:spcBef>
                    <a:spcPct val="50000"/>
                  </a:spcBef>
                </a:pPr>
                <a:r>
                  <a:rPr b="1" sz="3200" lang="en-US">
                    <a:latin typeface="Arial" charset="0"/>
                    <a:cs typeface="B Zar" pitchFamily="2" charset="-78"/>
                  </a:rPr>
                  <a:t>b</a:t>
                </a:r>
              </a:p>
            </p:txBody>
          </p:sp>
          <p:sp>
            <p:nvSpPr>
              <p:cNvPr id="1050212" name="AutoShape 15"/>
              <p:cNvSpPr/>
              <p:nvPr/>
            </p:nvSpPr>
            <p:spPr bwMode="auto">
              <a:xfrm>
                <a:off x="567" y="3022"/>
                <a:ext cx="226" cy="408"/>
              </a:xfrm>
              <a:prstGeom prst="leftBrace">
                <a:avLst>
                  <a:gd name="adj1" fmla="val 15044"/>
                  <a:gd name="adj2" fmla="val 50000"/>
                </a:avLst>
              </a:prstGeom>
              <a:noFill/>
              <a:ln w="38100">
                <a:solidFill>
                  <a:schemeClr val="tx1"/>
                </a:solidFill>
                <a:round/>
                <a:headEnd/>
                <a:tailEnd/>
              </a:ln>
              <a:effectLst/>
            </p:spPr>
            <p:txBody>
              <a:bodyPr anchor="ctr" wrap="none"/>
              <a:p>
                <a:endParaRPr lang="en-US"/>
              </a:p>
            </p:txBody>
          </p:sp>
          <p:sp>
            <p:nvSpPr>
              <p:cNvPr id="1050213" name="Text Box 16"/>
              <p:cNvSpPr txBox="1">
                <a:spLocks noChangeArrowheads="1"/>
              </p:cNvSpPr>
              <p:nvPr/>
            </p:nvSpPr>
            <p:spPr bwMode="auto">
              <a:xfrm>
                <a:off x="249" y="3022"/>
                <a:ext cx="272" cy="365"/>
              </a:xfrm>
              <a:prstGeom prst="rect"/>
              <a:noFill/>
              <a:ln w="38100">
                <a:noFill/>
                <a:miter lim="800000"/>
                <a:headEnd/>
                <a:tailEnd/>
              </a:ln>
              <a:effectLst/>
            </p:spPr>
            <p:txBody>
              <a:bodyPr>
                <a:spAutoFit/>
              </a:bodyPr>
              <a:p>
                <a:pPr>
                  <a:spcBef>
                    <a:spcPct val="50000"/>
                  </a:spcBef>
                </a:pPr>
                <a:r>
                  <a:rPr b="1" sz="3200" lang="en-US">
                    <a:latin typeface="Arial" charset="0"/>
                    <a:cs typeface="B Zar" pitchFamily="2" charset="-78"/>
                  </a:rPr>
                  <a:t>a</a:t>
                </a:r>
              </a:p>
            </p:txBody>
          </p:sp>
        </p:grpSp>
      </p:gr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993"/>
                                        </p:tgtEl>
                                        <p:attrNameLst>
                                          <p:attrName>style.visibility</p:attrName>
                                        </p:attrNameLst>
                                      </p:cBhvr>
                                      <p:to>
                                        <p:strVal val="visible"/>
                                      </p:to>
                                    </p:set>
                                    <p:anim calcmode="lin" valueType="num">
                                      <p:cBhvr>
                                        <p:cTn dur="1000" fill="hold" id="7"/>
                                        <p:tgtEl>
                                          <p:spTgt spid="993"/>
                                        </p:tgtEl>
                                        <p:attrNameLst>
                                          <p:attrName>ppt_w</p:attrName>
                                        </p:attrNameLst>
                                      </p:cBhvr>
                                      <p:tavLst>
                                        <p:tav tm="0">
                                          <p:val>
                                            <p:fltVal val="0.0"/>
                                          </p:val>
                                        </p:tav>
                                        <p:tav tm="100000">
                                          <p:val>
                                            <p:strVal val="#ppt_w"/>
                                          </p:val>
                                        </p:tav>
                                      </p:tavLst>
                                    </p:anim>
                                    <p:anim calcmode="lin" valueType="num">
                                      <p:cBhvr>
                                        <p:cTn dur="1000" fill="hold" id="8"/>
                                        <p:tgtEl>
                                          <p:spTgt spid="993"/>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335" name=""/>
        <p:cNvGrpSpPr/>
        <p:nvPr/>
      </p:nvGrpSpPr>
      <p:grpSpPr>
        <a:xfrm>
          <a:off x="0" y="0"/>
          <a:ext cx="0" cy="0"/>
          <a:chOff x="0" y="0"/>
          <a:chExt cx="0" cy="0"/>
        </a:xfrm>
      </p:grpSpPr>
      <p:sp>
        <p:nvSpPr>
          <p:cNvPr id="1048778" name="Rectangle 2"/>
          <p:cNvSpPr>
            <a:spLocks noGrp="1" noChangeArrowheads="1"/>
          </p:cNvSpPr>
          <p:nvPr>
            <p:ph type="title"/>
          </p:nvPr>
        </p:nvSpPr>
        <p:spPr>
          <a:xfrm>
            <a:off x="152400" y="762000"/>
            <a:ext cx="8686800" cy="4648200"/>
          </a:xfrm>
        </p:spPr>
        <p:txBody>
          <a:bodyPr/>
          <a:p>
            <a:pPr rtl="1"/>
            <a:r>
              <a:rPr b="1" sz="3200" lang="fa-IR"/>
              <a:t>ویژگیهایی که پژوهشگران مشاهده و اندازه گیری می کنند متغیر نامیده می شود. واژه متغیر به ویژگی اطلاق می شود که بیش از یک ارزش به آن اختصاص داده می شود و تغییرات را از فردی به فردی یا از شیئی به شیئ دیگر نشان می دهد. مانند: قد، سن، وزن، بهره هوشی و...</a:t>
            </a:r>
            <a:endParaRPr b="1" sz="3200" lang="en-US"/>
          </a:p>
        </p:txBody>
      </p:sp>
    </p:spTree>
  </p:cSld>
  <p:clrMapOvr>
    <a:masterClrMapping/>
  </p:clrMapOvr>
  <p:transition xmlns:p14="http://schemas.microsoft.com/office/powerpoint/2010/main" spd="med"/>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995" name=""/>
        <p:cNvGrpSpPr/>
        <p:nvPr/>
      </p:nvGrpSpPr>
      <p:grpSpPr>
        <a:xfrm>
          <a:off x="0" y="0"/>
          <a:ext cx="0" cy="0"/>
          <a:chOff x="0" y="0"/>
          <a:chExt cx="0" cy="0"/>
        </a:xfrm>
      </p:grpSpPr>
      <p:sp>
        <p:nvSpPr>
          <p:cNvPr id="1050214" name="Rectangle 2"/>
          <p:cNvSpPr>
            <a:spLocks noGrp="1" noChangeArrowheads="1"/>
          </p:cNvSpPr>
          <p:nvPr>
            <p:ph type="title"/>
          </p:nvPr>
        </p:nvSpPr>
        <p:spPr>
          <a:xfrm>
            <a:off x="457200" y="762000"/>
            <a:ext cx="8229600" cy="1825625"/>
          </a:xfrm>
        </p:spPr>
        <p:txBody>
          <a:bodyPr/>
          <a:p>
            <a:pPr algn="just" rtl="1"/>
            <a:r>
              <a:rPr b="1" sz="3200" lang="fa-IR"/>
              <a:t>نکته : بعضی مواقع مقدار </a:t>
            </a:r>
            <a:r>
              <a:rPr b="1" sz="3200" lang="en-US"/>
              <a:t>a</a:t>
            </a:r>
            <a:r>
              <a:rPr b="1" sz="3200" lang="fa-IR"/>
              <a:t> و </a:t>
            </a:r>
            <a:r>
              <a:rPr b="1" sz="3200" lang="en-US"/>
              <a:t>b</a:t>
            </a:r>
            <a:r>
              <a:rPr b="1" sz="3200" lang="fa-IR"/>
              <a:t> در اختیار است در این صورت با جایگزینی مقادیر محاسبه خیلی ساده می باشد.</a:t>
            </a:r>
            <a:br>
              <a:rPr b="1" sz="3200" lang="fa-IR"/>
            </a:br>
            <a:r>
              <a:rPr b="1" sz="3200" lang="fa-IR"/>
              <a:t/>
            </a:r>
            <a:br>
              <a:rPr b="1" sz="3200" lang="fa-IR"/>
            </a:br>
            <a:r>
              <a:rPr b="1" sz="3200" lang="fa-IR"/>
              <a:t>مثال: </a:t>
            </a:r>
            <a:endParaRPr b="1" sz="3200" lang="en-US"/>
          </a:p>
        </p:txBody>
      </p:sp>
      <p:sp>
        <p:nvSpPr>
          <p:cNvPr id="1050215" name="Text Box 3"/>
          <p:cNvSpPr txBox="1">
            <a:spLocks noChangeArrowheads="1"/>
          </p:cNvSpPr>
          <p:nvPr/>
        </p:nvSpPr>
        <p:spPr bwMode="auto">
          <a:xfrm>
            <a:off x="1447800" y="3048000"/>
            <a:ext cx="184150" cy="366713"/>
          </a:xfrm>
          <a:prstGeom prst="rect"/>
          <a:noFill/>
          <a:ln w="9525">
            <a:noFill/>
            <a:miter lim="800000"/>
            <a:headEnd/>
            <a:tailEnd/>
          </a:ln>
          <a:effectLst/>
        </p:spPr>
        <p:txBody>
          <a:bodyPr wrap="none">
            <a:spAutoFit/>
          </a:bodyPr>
          <a:p>
            <a:endParaRPr lang="en-US"/>
          </a:p>
        </p:txBody>
      </p:sp>
      <p:sp>
        <p:nvSpPr>
          <p:cNvPr id="1050216" name="Text Box 4"/>
          <p:cNvSpPr txBox="1">
            <a:spLocks noChangeArrowheads="1"/>
          </p:cNvSpPr>
          <p:nvPr/>
        </p:nvSpPr>
        <p:spPr bwMode="auto">
          <a:xfrm>
            <a:off x="1203325" y="2827338"/>
            <a:ext cx="1416050" cy="2041525"/>
          </a:xfrm>
          <a:prstGeom prst="rect"/>
          <a:noFill/>
          <a:ln w="9525">
            <a:noFill/>
            <a:miter lim="800000"/>
            <a:headEnd/>
            <a:tailEnd/>
          </a:ln>
          <a:effectLst/>
        </p:spPr>
        <p:txBody>
          <a:bodyPr wrap="none">
            <a:spAutoFit/>
          </a:bodyPr>
          <a:p>
            <a:r>
              <a:rPr b="1" sz="3200" lang="en-US"/>
              <a:t>X = 0</a:t>
            </a:r>
          </a:p>
          <a:p>
            <a:r>
              <a:rPr b="1" sz="3200" lang="en-US"/>
              <a:t>X = 1</a:t>
            </a:r>
          </a:p>
          <a:p>
            <a:r>
              <a:rPr b="1" sz="3200" lang="en-US"/>
              <a:t>X = 4</a:t>
            </a:r>
          </a:p>
          <a:p>
            <a:r>
              <a:rPr b="1" sz="3200" lang="en-US"/>
              <a:t>X = 8</a:t>
            </a:r>
          </a:p>
        </p:txBody>
      </p:sp>
      <p:sp>
        <p:nvSpPr>
          <p:cNvPr id="1050217" name="Text Box 5"/>
          <p:cNvSpPr txBox="1">
            <a:spLocks noChangeArrowheads="1"/>
          </p:cNvSpPr>
          <p:nvPr/>
        </p:nvSpPr>
        <p:spPr bwMode="auto">
          <a:xfrm>
            <a:off x="3962400" y="2819400"/>
            <a:ext cx="4405313" cy="2041525"/>
          </a:xfrm>
          <a:prstGeom prst="rect"/>
          <a:noFill/>
          <a:ln w="9525">
            <a:noFill/>
            <a:miter lim="800000"/>
            <a:headEnd/>
            <a:tailEnd/>
          </a:ln>
          <a:effectLst/>
        </p:spPr>
        <p:txBody>
          <a:bodyPr wrap="none">
            <a:spAutoFit/>
          </a:bodyPr>
          <a:p>
            <a:r>
              <a:rPr b="1" sz="3200" lang="en-US"/>
              <a:t>Y = 4 + 2 (0) = 4</a:t>
            </a:r>
          </a:p>
          <a:p>
            <a:r>
              <a:rPr b="1" sz="3200" lang="en-US"/>
              <a:t>Y = 4 + 2 (1) = 6</a:t>
            </a:r>
          </a:p>
          <a:p>
            <a:r>
              <a:rPr b="1" sz="3200" lang="en-US"/>
              <a:t>Y = 4 + 2 (4) = 12</a:t>
            </a:r>
          </a:p>
          <a:p>
            <a:r>
              <a:rPr b="1" sz="3200" lang="en-US"/>
              <a:t>Y = 4 + 2 (8) = 16</a:t>
            </a:r>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Ph="1" nodeType="clickEffect" presetClass="entr" presetID="23" presetSubtype="16">
                                  <p:stCondLst>
                                    <p:cond delay="0"/>
                                  </p:stCondLst>
                                  <p:endCondLst>
                                    <p:cond evt="begin" delay="0">
                                      <p:tn val="5"/>
                                    </p:cond>
                                  </p:endCondLst>
                                  <p:childTnLst>
                                    <p:set>
                                      <p:cBhvr>
                                        <p:cTn dur="1" fill="hold" id="6">
                                          <p:stCondLst>
                                            <p:cond delay="0"/>
                                          </p:stCondLst>
                                        </p:cTn>
                                        <p:tgtEl>
                                          <p:spTgt spid="1050215"/>
                                        </p:tgtEl>
                                        <p:attrNameLst>
                                          <p:attrName>style.visibility</p:attrName>
                                        </p:attrNameLst>
                                      </p:cBhvr>
                                      <p:to>
                                        <p:strVal val="visible"/>
                                      </p:to>
                                    </p:set>
                                    <p:anim calcmode="lin" valueType="num">
                                      <p:cBhvr>
                                        <p:cTn dur="1000" fill="hold" id="7"/>
                                        <p:tgtEl>
                                          <p:spTgt spid="1050215"/>
                                        </p:tgtEl>
                                        <p:attrNameLst>
                                          <p:attrName>ppt_w</p:attrName>
                                        </p:attrNameLst>
                                      </p:cBhvr>
                                      <p:tavLst>
                                        <p:tav tm="0">
                                          <p:val>
                                            <p:fltVal val="0.0"/>
                                          </p:val>
                                        </p:tav>
                                        <p:tav tm="100000">
                                          <p:val>
                                            <p:strVal val="#ppt_w"/>
                                          </p:val>
                                        </p:tav>
                                      </p:tavLst>
                                    </p:anim>
                                    <p:anim calcmode="lin" valueType="num">
                                      <p:cBhvr>
                                        <p:cTn dur="1000" fill="hold" id="8"/>
                                        <p:tgtEl>
                                          <p:spTgt spid="1050215"/>
                                        </p:tgtEl>
                                        <p:attrNameLst>
                                          <p:attrName>ppt_h</p:attrName>
                                        </p:attrNameLst>
                                      </p:cBhvr>
                                      <p:tavLst>
                                        <p:tav tm="0">
                                          <p:val>
                                            <p:fltVal val="0.0"/>
                                          </p:val>
                                        </p:tav>
                                        <p:tav tm="100000">
                                          <p:val>
                                            <p:strVal val="#ppt_h"/>
                                          </p:val>
                                        </p:tav>
                                      </p:tavLst>
                                    </p:anim>
                                  </p:childTnLst>
                                </p:cTn>
                              </p:par>
                              <p:par>
                                <p:cTn fill="hold" grpId="0" id="9" nodeType="withEffect" presetClass="entr" presetID="23" presetSubtype="16">
                                  <p:stCondLst>
                                    <p:cond delay="0"/>
                                  </p:stCondLst>
                                  <p:childTnLst>
                                    <p:set>
                                      <p:cBhvr>
                                        <p:cTn dur="1" fill="hold" id="10">
                                          <p:stCondLst>
                                            <p:cond delay="0"/>
                                          </p:stCondLst>
                                        </p:cTn>
                                        <p:tgtEl>
                                          <p:spTgt spid="1050216"/>
                                        </p:tgtEl>
                                        <p:attrNameLst>
                                          <p:attrName>style.visibility</p:attrName>
                                        </p:attrNameLst>
                                      </p:cBhvr>
                                      <p:to>
                                        <p:strVal val="visible"/>
                                      </p:to>
                                    </p:set>
                                    <p:anim calcmode="lin" valueType="num">
                                      <p:cBhvr>
                                        <p:cTn dur="1000" fill="hold" id="11"/>
                                        <p:tgtEl>
                                          <p:spTgt spid="1050216"/>
                                        </p:tgtEl>
                                        <p:attrNameLst>
                                          <p:attrName>ppt_w</p:attrName>
                                        </p:attrNameLst>
                                      </p:cBhvr>
                                      <p:tavLst>
                                        <p:tav tm="0">
                                          <p:val>
                                            <p:fltVal val="0.0"/>
                                          </p:val>
                                        </p:tav>
                                        <p:tav tm="100000">
                                          <p:val>
                                            <p:strVal val="#ppt_w"/>
                                          </p:val>
                                        </p:tav>
                                      </p:tavLst>
                                    </p:anim>
                                    <p:anim calcmode="lin" valueType="num">
                                      <p:cBhvr>
                                        <p:cTn dur="1000" fill="hold" id="12"/>
                                        <p:tgtEl>
                                          <p:spTgt spid="1050216"/>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50217"/>
                                        </p:tgtEl>
                                        <p:attrNameLst>
                                          <p:attrName>style.visibility</p:attrName>
                                        </p:attrNameLst>
                                      </p:cBhvr>
                                      <p:to>
                                        <p:strVal val="visible"/>
                                      </p:to>
                                    </p:set>
                                    <p:anim calcmode="lin" valueType="num">
                                      <p:cBhvr>
                                        <p:cTn dur="1000" fill="hold" id="15"/>
                                        <p:tgtEl>
                                          <p:spTgt spid="1050217"/>
                                        </p:tgtEl>
                                        <p:attrNameLst>
                                          <p:attrName>ppt_w</p:attrName>
                                        </p:attrNameLst>
                                      </p:cBhvr>
                                      <p:tavLst>
                                        <p:tav tm="0">
                                          <p:val>
                                            <p:fltVal val="0.0"/>
                                          </p:val>
                                        </p:tav>
                                        <p:tav tm="100000">
                                          <p:val>
                                            <p:strVal val="#ppt_w"/>
                                          </p:val>
                                        </p:tav>
                                      </p:tavLst>
                                    </p:anim>
                                    <p:anim calcmode="lin" valueType="num">
                                      <p:cBhvr>
                                        <p:cTn dur="1000" fill="hold" id="16"/>
                                        <p:tgtEl>
                                          <p:spTgt spid="1050217"/>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15" grpId="0"/>
      <p:bldP spid="1050216" grpId="0"/>
      <p:bldP spid="1050217" grpId="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996" name=""/>
        <p:cNvGrpSpPr/>
        <p:nvPr/>
      </p:nvGrpSpPr>
      <p:grpSpPr>
        <a:xfrm>
          <a:off x="0" y="0"/>
          <a:ext cx="0" cy="0"/>
          <a:chOff x="0" y="0"/>
          <a:chExt cx="0" cy="0"/>
        </a:xfrm>
      </p:grpSpPr>
      <p:sp>
        <p:nvSpPr>
          <p:cNvPr id="1050218" name="Rectangle 2"/>
          <p:cNvSpPr>
            <a:spLocks noGrp="1" noChangeArrowheads="1"/>
          </p:cNvSpPr>
          <p:nvPr>
            <p:ph type="title"/>
          </p:nvPr>
        </p:nvSpPr>
        <p:spPr>
          <a:xfrm>
            <a:off x="457200" y="838200"/>
            <a:ext cx="8229600" cy="1139825"/>
          </a:xfrm>
        </p:spPr>
        <p:txBody>
          <a:bodyPr/>
          <a:p>
            <a:pPr rtl="1"/>
            <a:r>
              <a:rPr b="1" sz="4000" lang="fa-IR"/>
              <a:t>روش محاسبه ضرایب </a:t>
            </a:r>
            <a:r>
              <a:rPr b="1" sz="4000" lang="en-US"/>
              <a:t>a</a:t>
            </a:r>
            <a:r>
              <a:rPr b="1" sz="4000" lang="fa-IR"/>
              <a:t> و </a:t>
            </a:r>
            <a:r>
              <a:rPr b="1" sz="4000" lang="en-US"/>
              <a:t>b</a:t>
            </a:r>
            <a:r>
              <a:rPr b="1" sz="4000" lang="fa-IR"/>
              <a:t> </a:t>
            </a:r>
            <a:endParaRPr b="1" sz="4000" lang="en-US"/>
          </a:p>
        </p:txBody>
      </p:sp>
      <p:sp>
        <p:nvSpPr>
          <p:cNvPr id="1050219" name="Rectangle 3"/>
          <p:cNvSpPr>
            <a:spLocks noGrp="1" noChangeArrowheads="1"/>
          </p:cNvSpPr>
          <p:nvPr>
            <p:ph type="body" idx="1"/>
          </p:nvPr>
        </p:nvSpPr>
        <p:spPr>
          <a:xfrm>
            <a:off x="457200" y="2438400"/>
            <a:ext cx="8229600" cy="2895600"/>
          </a:xfrm>
        </p:spPr>
        <p:txBody>
          <a:bodyPr/>
          <a:p>
            <a:pPr algn="just" rtl="1">
              <a:buFont typeface="Wingdings" pitchFamily="2" charset="2"/>
              <a:buNone/>
            </a:pPr>
            <a:r>
              <a:rPr b="1" lang="en-US"/>
              <a:t>a </a:t>
            </a:r>
            <a:r>
              <a:rPr b="1" lang="fa-IR"/>
              <a:t> و </a:t>
            </a:r>
            <a:r>
              <a:rPr b="1" lang="en-US"/>
              <a:t>b</a:t>
            </a:r>
            <a:r>
              <a:rPr b="1" lang="fa-IR"/>
              <a:t> را به دو روش می توان محاسبه کرد:</a:t>
            </a:r>
          </a:p>
          <a:p>
            <a:pPr algn="just" rtl="1">
              <a:buFont typeface="Wingdings" pitchFamily="2" charset="2"/>
              <a:buNone/>
            </a:pPr>
            <a:r>
              <a:rPr b="1" lang="en-US"/>
              <a:t> </a:t>
            </a:r>
            <a:r>
              <a:rPr b="1" lang="fa-IR"/>
              <a:t>الف: زمانی که داده ها ی خام در اختیار نداشته باشیم و یک سری اطلاعات به ما داده باشند.</a:t>
            </a:r>
          </a:p>
          <a:p>
            <a:pPr algn="just" rtl="1">
              <a:buFont typeface="Wingdings" pitchFamily="2" charset="2"/>
              <a:buNone/>
            </a:pPr>
            <a:r>
              <a:rPr b="1" lang="en-US"/>
              <a:t> </a:t>
            </a:r>
            <a:r>
              <a:rPr b="1" lang="fa-IR"/>
              <a:t>ب: زمانی که اطلاعات و داده های خام در اختیار داشته باشیم .</a:t>
            </a:r>
            <a:endParaRPr b="1" lang="en-US"/>
          </a:p>
        </p:txBody>
      </p:sp>
    </p:spTree>
  </p:cSld>
  <p:clrMapOvr>
    <a:masterClrMapping/>
  </p:clrMapOvr>
  <p:transition xmlns:p14="http://schemas.microsoft.com/office/powerpoint/2010/main" spd="med"/>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997" name=""/>
        <p:cNvGrpSpPr/>
        <p:nvPr/>
      </p:nvGrpSpPr>
      <p:grpSpPr>
        <a:xfrm>
          <a:off x="0" y="0"/>
          <a:ext cx="0" cy="0"/>
          <a:chOff x="0" y="0"/>
          <a:chExt cx="0" cy="0"/>
        </a:xfrm>
      </p:grpSpPr>
      <p:sp>
        <p:nvSpPr>
          <p:cNvPr id="1050220" name="Rectangle 2"/>
          <p:cNvSpPr>
            <a:spLocks noGrp="1" noChangeArrowheads="1"/>
          </p:cNvSpPr>
          <p:nvPr>
            <p:ph type="title"/>
          </p:nvPr>
        </p:nvSpPr>
        <p:spPr>
          <a:xfrm>
            <a:off x="457200" y="685800"/>
            <a:ext cx="8229600" cy="1139825"/>
          </a:xfrm>
        </p:spPr>
        <p:txBody>
          <a:bodyPr/>
          <a:p>
            <a:pPr rtl="1"/>
            <a:r>
              <a:rPr b="1" sz="4000" lang="fa-IR"/>
              <a:t>محاسبه </a:t>
            </a:r>
            <a:r>
              <a:rPr b="1" sz="4000" lang="en-US"/>
              <a:t>a</a:t>
            </a:r>
            <a:r>
              <a:rPr b="1" sz="4000" lang="fa-IR"/>
              <a:t> و </a:t>
            </a:r>
            <a:r>
              <a:rPr b="1" sz="4000" lang="en-US"/>
              <a:t>b</a:t>
            </a:r>
            <a:r>
              <a:rPr b="1" sz="4000" lang="fa-IR"/>
              <a:t>  از روی اطلاعات ثانوی</a:t>
            </a:r>
            <a:endParaRPr b="1" sz="4000" lang="en-US"/>
          </a:p>
        </p:txBody>
      </p:sp>
      <p:sp>
        <p:nvSpPr>
          <p:cNvPr id="1050221" name="Rectangle 3"/>
          <p:cNvSpPr>
            <a:spLocks noChangeArrowheads="1"/>
          </p:cNvSpPr>
          <p:nvPr/>
        </p:nvSpPr>
        <p:spPr bwMode="auto">
          <a:xfrm>
            <a:off x="0" y="3214688"/>
            <a:ext cx="9144000" cy="0"/>
          </a:xfrm>
          <a:prstGeom prst="rect"/>
          <a:noFill/>
          <a:ln w="9525">
            <a:noFill/>
            <a:miter lim="800000"/>
            <a:headEnd/>
            <a:tailEnd/>
          </a:ln>
          <a:effectLst/>
        </p:spPr>
        <p:txBody>
          <a:bodyPr anchor="ctr" wrap="none">
            <a:spAutoFit/>
          </a:bodyPr>
          <a:p>
            <a:endParaRPr lang="en-US"/>
          </a:p>
        </p:txBody>
      </p:sp>
      <p:graphicFrame>
        <p:nvGraphicFramePr>
          <p:cNvPr id="4194531" name="Object 4"/>
          <p:cNvGraphicFramePr>
            <a:graphicFrameLocks noChangeAspect="1"/>
          </p:cNvGraphicFramePr>
          <p:nvPr/>
        </p:nvGraphicFramePr>
        <p:xfrm>
          <a:off x="2514600" y="2362200"/>
          <a:ext cx="3429000" cy="1425575"/>
        </p:xfrm>
        <a:graphic>
          <a:graphicData uri="http://schemas.openxmlformats.org/presentationml/2006/ole">
            <mc:AlternateContent xmlns:mc="http://schemas.openxmlformats.org/markup-compatibility/2006">
              <mc:Choice xmlns:v="urn:schemas-microsoft-com:vml" Requires="v">
                <p:oleObj name="Equation" r:id="rId1" spid="_x0000_s470037" imgH="431613" imgW="850531" progId="Equation.3">
                  <p:embed/>
                </p:oleObj>
              </mc:Choice>
              <mc:Fallback>
                <p:oleObj name="Equation" r:id="rId1" imgH="431613" imgW="850531" progId="Equation.3">
                  <p:embed/>
                  <p:pic>
                    <p:nvPicPr>
                      <p:cNvPr id="2097353"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2514600" y="2362200"/>
                        <a:ext cx="3429000" cy="1425575"/>
                      </a:xfrm>
                      <a:prstGeom prst="rect"/>
                      <a:noFill/>
                    </p:spPr>
                  </p:pic>
                </p:oleObj>
              </mc:Fallback>
            </mc:AlternateContent>
          </a:graphicData>
        </a:graphic>
      </p:graphicFrame>
      <p:sp>
        <p:nvSpPr>
          <p:cNvPr id="1050222" name="Rectangle 5"/>
          <p:cNvSpPr>
            <a:spLocks noChangeArrowheads="1"/>
          </p:cNvSpPr>
          <p:nvPr/>
        </p:nvSpPr>
        <p:spPr bwMode="auto">
          <a:xfrm>
            <a:off x="0" y="3200400"/>
            <a:ext cx="9144000" cy="0"/>
          </a:xfrm>
          <a:prstGeom prst="rect"/>
          <a:noFill/>
          <a:ln w="9525">
            <a:noFill/>
            <a:miter lim="800000"/>
            <a:headEnd/>
            <a:tailEnd/>
          </a:ln>
          <a:effectLst/>
        </p:spPr>
        <p:txBody>
          <a:bodyPr anchor="ctr" wrap="none">
            <a:spAutoFit/>
          </a:bodyPr>
          <a:p>
            <a:endParaRPr lang="en-US"/>
          </a:p>
        </p:txBody>
      </p:sp>
      <p:graphicFrame>
        <p:nvGraphicFramePr>
          <p:cNvPr id="4194532" name="Object 6"/>
          <p:cNvGraphicFramePr>
            <a:graphicFrameLocks noChangeAspect="1"/>
          </p:cNvGraphicFramePr>
          <p:nvPr/>
        </p:nvGraphicFramePr>
        <p:xfrm>
          <a:off x="2514600" y="4267200"/>
          <a:ext cx="3505200" cy="1271588"/>
        </p:xfrm>
        <a:graphic>
          <a:graphicData uri="http://schemas.openxmlformats.org/presentationml/2006/ole">
            <mc:AlternateContent xmlns:mc="http://schemas.openxmlformats.org/markup-compatibility/2006">
              <mc:Choice xmlns:v="urn:schemas-microsoft-com:vml" Requires="v">
                <p:oleObj name="Equation" r:id="rId3" spid="_x0000_s470038" imgH="431613" imgW="850531" progId="Equation.3">
                  <p:embed/>
                </p:oleObj>
              </mc:Choice>
              <mc:Fallback>
                <p:oleObj name="Equation" r:id="rId3" imgH="431613" imgW="850531" progId="Equation.3">
                  <p:embed/>
                  <p:pic>
                    <p:nvPicPr>
                      <p:cNvPr id="2097354" name="Picture 6"/>
                      <p:cNvPicPr>
                        <a:picLocks noChangeAspect="1" noChangeArrowheads="1"/>
                      </p:cNvPicPr>
                      <p:nvPr/>
                    </p:nvPicPr>
                    <p:blipFill>
                      <a:blip xmlns:r="http://schemas.openxmlformats.org/officeDocument/2006/relationships" r:embed="rId4">
                        <a:lum bright="100000"/>
                      </a:blip>
                      <a:srcRect/>
                      <a:stretch>
                        <a:fillRect/>
                      </a:stretch>
                    </p:blipFill>
                    <p:spPr bwMode="auto">
                      <a:xfrm>
                        <a:off x="2514600" y="4267200"/>
                        <a:ext cx="3505200" cy="1271588"/>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531"/>
                                        </p:tgtEl>
                                        <p:attrNameLst>
                                          <p:attrName>style.visibility</p:attrName>
                                        </p:attrNameLst>
                                      </p:cBhvr>
                                      <p:to>
                                        <p:strVal val="visible"/>
                                      </p:to>
                                    </p:set>
                                    <p:anim calcmode="lin" valueType="num">
                                      <p:cBhvr>
                                        <p:cTn dur="500" fill="hold" id="7"/>
                                        <p:tgtEl>
                                          <p:spTgt spid="4194531"/>
                                        </p:tgtEl>
                                        <p:attrNameLst>
                                          <p:attrName>ppt_w</p:attrName>
                                        </p:attrNameLst>
                                      </p:cBhvr>
                                      <p:tavLst>
                                        <p:tav tm="0">
                                          <p:val>
                                            <p:fltVal val="0.0"/>
                                          </p:val>
                                        </p:tav>
                                        <p:tav tm="100000">
                                          <p:val>
                                            <p:strVal val="#ppt_w"/>
                                          </p:val>
                                        </p:tav>
                                      </p:tavLst>
                                    </p:anim>
                                    <p:anim calcmode="lin" valueType="num">
                                      <p:cBhvr>
                                        <p:cTn dur="500" fill="hold" id="8"/>
                                        <p:tgtEl>
                                          <p:spTgt spid="4194531"/>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532"/>
                                        </p:tgtEl>
                                        <p:attrNameLst>
                                          <p:attrName>style.visibility</p:attrName>
                                        </p:attrNameLst>
                                      </p:cBhvr>
                                      <p:to>
                                        <p:strVal val="visible"/>
                                      </p:to>
                                    </p:set>
                                    <p:anim calcmode="lin" valueType="num">
                                      <p:cBhvr>
                                        <p:cTn dur="500" fill="hold" id="11"/>
                                        <p:tgtEl>
                                          <p:spTgt spid="4194532"/>
                                        </p:tgtEl>
                                        <p:attrNameLst>
                                          <p:attrName>ppt_w</p:attrName>
                                        </p:attrNameLst>
                                      </p:cBhvr>
                                      <p:tavLst>
                                        <p:tav tm="0">
                                          <p:val>
                                            <p:fltVal val="0.0"/>
                                          </p:val>
                                        </p:tav>
                                        <p:tav tm="100000">
                                          <p:val>
                                            <p:strVal val="#ppt_w"/>
                                          </p:val>
                                        </p:tav>
                                      </p:tavLst>
                                    </p:anim>
                                    <p:anim calcmode="lin" valueType="num">
                                      <p:cBhvr>
                                        <p:cTn dur="500" fill="hold" id="12"/>
                                        <p:tgtEl>
                                          <p:spTgt spid="4194532"/>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998" name=""/>
        <p:cNvGrpSpPr/>
        <p:nvPr/>
      </p:nvGrpSpPr>
      <p:grpSpPr>
        <a:xfrm>
          <a:off x="0" y="0"/>
          <a:ext cx="0" cy="0"/>
          <a:chOff x="0" y="0"/>
          <a:chExt cx="0" cy="0"/>
        </a:xfrm>
      </p:grpSpPr>
      <p:sp>
        <p:nvSpPr>
          <p:cNvPr id="1050223" name="Text Box 2"/>
          <p:cNvSpPr txBox="1">
            <a:spLocks noChangeArrowheads="1"/>
          </p:cNvSpPr>
          <p:nvPr/>
        </p:nvSpPr>
        <p:spPr bwMode="auto">
          <a:xfrm>
            <a:off x="1676400" y="1066800"/>
            <a:ext cx="5594350" cy="579438"/>
          </a:xfrm>
          <a:prstGeom prst="rect"/>
          <a:noFill/>
          <a:ln w="9525">
            <a:noFill/>
            <a:miter lim="800000"/>
            <a:headEnd/>
            <a:tailEnd/>
          </a:ln>
          <a:effectLst/>
        </p:spPr>
        <p:txBody>
          <a:bodyPr wrap="none">
            <a:spAutoFit/>
          </a:bodyPr>
          <a:p>
            <a:r>
              <a:rPr b="1" sz="3200" lang="en-US"/>
              <a:t>Byx </a:t>
            </a:r>
            <a:r>
              <a:rPr b="1" sz="3200" lang="fa-IR"/>
              <a:t>و </a:t>
            </a:r>
            <a:r>
              <a:rPr b="1" sz="3200" lang="en-US"/>
              <a:t> bxy = </a:t>
            </a:r>
            <a:r>
              <a:rPr b="1" sz="3200" lang="fa-IR"/>
              <a:t>شیب خط رگرسیون</a:t>
            </a:r>
            <a:endParaRPr b="1" sz="3200" lang="en-US"/>
          </a:p>
        </p:txBody>
      </p:sp>
      <p:sp>
        <p:nvSpPr>
          <p:cNvPr id="1050224" name="Text Box 3"/>
          <p:cNvSpPr txBox="1">
            <a:spLocks noChangeArrowheads="1"/>
          </p:cNvSpPr>
          <p:nvPr/>
        </p:nvSpPr>
        <p:spPr bwMode="auto">
          <a:xfrm>
            <a:off x="1676400" y="2133600"/>
            <a:ext cx="3806825" cy="579438"/>
          </a:xfrm>
          <a:prstGeom prst="rect"/>
          <a:noFill/>
          <a:ln w="9525">
            <a:noFill/>
            <a:miter lim="800000"/>
            <a:headEnd/>
            <a:tailEnd/>
          </a:ln>
          <a:effectLst/>
        </p:spPr>
        <p:txBody>
          <a:bodyPr wrap="none">
            <a:spAutoFit/>
          </a:bodyPr>
          <a:p>
            <a:r>
              <a:rPr b="1" sz="3200" lang="en-US"/>
              <a:t>rxy = </a:t>
            </a:r>
            <a:r>
              <a:rPr b="1" sz="3200" lang="fa-IR"/>
              <a:t>ضریب همبستگی</a:t>
            </a:r>
            <a:endParaRPr b="1" sz="3200" lang="en-US"/>
          </a:p>
        </p:txBody>
      </p:sp>
      <p:sp>
        <p:nvSpPr>
          <p:cNvPr id="1050225" name="Text Box 4"/>
          <p:cNvSpPr txBox="1">
            <a:spLocks noChangeArrowheads="1"/>
          </p:cNvSpPr>
          <p:nvPr/>
        </p:nvSpPr>
        <p:spPr bwMode="auto">
          <a:xfrm>
            <a:off x="1600200" y="3352800"/>
            <a:ext cx="4071938" cy="579438"/>
          </a:xfrm>
          <a:prstGeom prst="rect"/>
          <a:noFill/>
          <a:ln w="9525">
            <a:noFill/>
            <a:miter lim="800000"/>
            <a:headEnd/>
            <a:tailEnd/>
          </a:ln>
          <a:effectLst/>
        </p:spPr>
        <p:txBody>
          <a:bodyPr wrap="none">
            <a:spAutoFit/>
          </a:bodyPr>
          <a:p>
            <a:r>
              <a:rPr b="1" sz="3200" lang="en-US"/>
              <a:t>Sy = y </a:t>
            </a:r>
            <a:r>
              <a:rPr b="1" sz="3200" lang="fa-IR"/>
              <a:t>انحراف استاندارد</a:t>
            </a:r>
            <a:endParaRPr b="1" sz="3200" lang="en-US"/>
          </a:p>
        </p:txBody>
      </p:sp>
      <p:sp>
        <p:nvSpPr>
          <p:cNvPr id="1050226" name="Text Box 5"/>
          <p:cNvSpPr txBox="1">
            <a:spLocks noChangeArrowheads="1"/>
          </p:cNvSpPr>
          <p:nvPr/>
        </p:nvSpPr>
        <p:spPr bwMode="auto">
          <a:xfrm>
            <a:off x="1600200" y="4495800"/>
            <a:ext cx="4084638" cy="579438"/>
          </a:xfrm>
          <a:prstGeom prst="rect"/>
          <a:noFill/>
          <a:ln w="9525">
            <a:noFill/>
            <a:miter lim="800000"/>
            <a:headEnd/>
            <a:tailEnd/>
          </a:ln>
          <a:effectLst/>
        </p:spPr>
        <p:txBody>
          <a:bodyPr wrap="none">
            <a:spAutoFit/>
          </a:bodyPr>
          <a:p>
            <a:r>
              <a:rPr b="1" sz="3200" lang="en-US"/>
              <a:t>Sx = x </a:t>
            </a:r>
            <a:r>
              <a:rPr b="1" sz="3200" lang="fa-IR"/>
              <a:t>انحراف استاندارد</a:t>
            </a:r>
            <a:endParaRPr b="1" sz="3200"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7" presetSubtype="0">
                                  <p:stCondLst>
                                    <p:cond delay="0"/>
                                  </p:stCondLst>
                                  <p:iterate type="lt">
                                    <p:tmPct val="50000"/>
                                  </p:iterate>
                                  <p:childTnLst>
                                    <p:set>
                                      <p:cBhvr>
                                        <p:cTn dur="1" fill="hold" id="6">
                                          <p:stCondLst>
                                            <p:cond delay="0"/>
                                          </p:stCondLst>
                                        </p:cTn>
                                        <p:tgtEl>
                                          <p:spTgt spid="1050223"/>
                                        </p:tgtEl>
                                        <p:attrNameLst>
                                          <p:attrName>style.visibility</p:attrName>
                                        </p:attrNameLst>
                                      </p:cBhvr>
                                      <p:to>
                                        <p:strVal val="visible"/>
                                      </p:to>
                                    </p:set>
                                    <p:anim calcmode="discrete" valueType="clr">
                                      <p:cBhvr override="childStyle">
                                        <p:cTn dur="80" id="7"/>
                                        <p:tgtEl>
                                          <p:spTgt spid="1050223"/>
                                        </p:tgtEl>
                                        <p:attrNameLst>
                                          <p:attrName>style.color</p:attrName>
                                        </p:attrNameLst>
                                      </p:cBhvr>
                                      <p:tavLst>
                                        <p:tav tm="0">
                                          <p:val>
                                            <p:clrVal>
                                              <a:schemeClr val="accent2"/>
                                            </p:clrVal>
                                          </p:val>
                                        </p:tav>
                                        <p:tav tm="50000">
                                          <p:val>
                                            <p:clrVal>
                                              <a:schemeClr val="hlink"/>
                                            </p:clrVal>
                                          </p:val>
                                        </p:tav>
                                      </p:tavLst>
                                    </p:anim>
                                    <p:anim calcmode="discrete" valueType="clr">
                                      <p:cBhvr>
                                        <p:cTn dur="80" id="8"/>
                                        <p:tgtEl>
                                          <p:spTgt spid="1050223"/>
                                        </p:tgtEl>
                                        <p:attrNameLst>
                                          <p:attrName>fill.color</p:attrName>
                                        </p:attrNameLst>
                                      </p:cBhvr>
                                      <p:tavLst>
                                        <p:tav tm="0">
                                          <p:val>
                                            <p:clrVal>
                                              <a:schemeClr val="accent2"/>
                                            </p:clrVal>
                                          </p:val>
                                        </p:tav>
                                        <p:tav tm="50000">
                                          <p:val>
                                            <p:clrVal>
                                              <a:schemeClr val="hlink"/>
                                            </p:clrVal>
                                          </p:val>
                                        </p:tav>
                                      </p:tavLst>
                                    </p:anim>
                                    <p:set>
                                      <p:cBhvr>
                                        <p:cTn dur="80" id="9"/>
                                        <p:tgtEl>
                                          <p:spTgt spid="1050223"/>
                                        </p:tgtEl>
                                        <p:attrNameLst>
                                          <p:attrName>fill.type</p:attrName>
                                        </p:attrNameLst>
                                      </p:cBhvr>
                                      <p:to>
                                        <p:strVal val="solid"/>
                                      </p:to>
                                    </p:set>
                                  </p:childTnLst>
                                </p:cTn>
                              </p:par>
                              <p:par>
                                <p:cTn fill="hold" grpId="0" id="10" nodeType="withEffect" presetClass="entr" presetID="27" presetSubtype="0">
                                  <p:stCondLst>
                                    <p:cond delay="0"/>
                                  </p:stCondLst>
                                  <p:iterate type="lt">
                                    <p:tmPct val="50000"/>
                                  </p:iterate>
                                  <p:childTnLst>
                                    <p:set>
                                      <p:cBhvr>
                                        <p:cTn dur="1" fill="hold" id="11">
                                          <p:stCondLst>
                                            <p:cond delay="0"/>
                                          </p:stCondLst>
                                        </p:cTn>
                                        <p:tgtEl>
                                          <p:spTgt spid="1050224"/>
                                        </p:tgtEl>
                                        <p:attrNameLst>
                                          <p:attrName>style.visibility</p:attrName>
                                        </p:attrNameLst>
                                      </p:cBhvr>
                                      <p:to>
                                        <p:strVal val="visible"/>
                                      </p:to>
                                    </p:set>
                                    <p:anim calcmode="discrete" valueType="clr">
                                      <p:cBhvr override="childStyle">
                                        <p:cTn dur="80" id="12"/>
                                        <p:tgtEl>
                                          <p:spTgt spid="1050224"/>
                                        </p:tgtEl>
                                        <p:attrNameLst>
                                          <p:attrName>style.color</p:attrName>
                                        </p:attrNameLst>
                                      </p:cBhvr>
                                      <p:tavLst>
                                        <p:tav tm="0">
                                          <p:val>
                                            <p:clrVal>
                                              <a:schemeClr val="accent2"/>
                                            </p:clrVal>
                                          </p:val>
                                        </p:tav>
                                        <p:tav tm="50000">
                                          <p:val>
                                            <p:clrVal>
                                              <a:schemeClr val="hlink"/>
                                            </p:clrVal>
                                          </p:val>
                                        </p:tav>
                                      </p:tavLst>
                                    </p:anim>
                                    <p:anim calcmode="discrete" valueType="clr">
                                      <p:cBhvr>
                                        <p:cTn dur="80" id="13"/>
                                        <p:tgtEl>
                                          <p:spTgt spid="1050224"/>
                                        </p:tgtEl>
                                        <p:attrNameLst>
                                          <p:attrName>fill.color</p:attrName>
                                        </p:attrNameLst>
                                      </p:cBhvr>
                                      <p:tavLst>
                                        <p:tav tm="0">
                                          <p:val>
                                            <p:clrVal>
                                              <a:schemeClr val="accent2"/>
                                            </p:clrVal>
                                          </p:val>
                                        </p:tav>
                                        <p:tav tm="50000">
                                          <p:val>
                                            <p:clrVal>
                                              <a:schemeClr val="hlink"/>
                                            </p:clrVal>
                                          </p:val>
                                        </p:tav>
                                      </p:tavLst>
                                    </p:anim>
                                    <p:set>
                                      <p:cBhvr>
                                        <p:cTn dur="80" id="14"/>
                                        <p:tgtEl>
                                          <p:spTgt spid="1050224"/>
                                        </p:tgtEl>
                                        <p:attrNameLst>
                                          <p:attrName>fill.type</p:attrName>
                                        </p:attrNameLst>
                                      </p:cBhvr>
                                      <p:to>
                                        <p:strVal val="solid"/>
                                      </p:to>
                                    </p:set>
                                  </p:childTnLst>
                                </p:cTn>
                              </p:par>
                              <p:par>
                                <p:cTn fill="hold" grpId="0" id="15" nodeType="withEffect" presetClass="entr" presetID="27" presetSubtype="0">
                                  <p:stCondLst>
                                    <p:cond delay="0"/>
                                  </p:stCondLst>
                                  <p:iterate type="lt">
                                    <p:tmPct val="50000"/>
                                  </p:iterate>
                                  <p:childTnLst>
                                    <p:set>
                                      <p:cBhvr>
                                        <p:cTn dur="1" fill="hold" id="16">
                                          <p:stCondLst>
                                            <p:cond delay="0"/>
                                          </p:stCondLst>
                                        </p:cTn>
                                        <p:tgtEl>
                                          <p:spTgt spid="1050225"/>
                                        </p:tgtEl>
                                        <p:attrNameLst>
                                          <p:attrName>style.visibility</p:attrName>
                                        </p:attrNameLst>
                                      </p:cBhvr>
                                      <p:to>
                                        <p:strVal val="visible"/>
                                      </p:to>
                                    </p:set>
                                    <p:anim calcmode="discrete" valueType="clr">
                                      <p:cBhvr override="childStyle">
                                        <p:cTn dur="80" id="17"/>
                                        <p:tgtEl>
                                          <p:spTgt spid="1050225"/>
                                        </p:tgtEl>
                                        <p:attrNameLst>
                                          <p:attrName>style.color</p:attrName>
                                        </p:attrNameLst>
                                      </p:cBhvr>
                                      <p:tavLst>
                                        <p:tav tm="0">
                                          <p:val>
                                            <p:clrVal>
                                              <a:schemeClr val="accent2"/>
                                            </p:clrVal>
                                          </p:val>
                                        </p:tav>
                                        <p:tav tm="50000">
                                          <p:val>
                                            <p:clrVal>
                                              <a:schemeClr val="hlink"/>
                                            </p:clrVal>
                                          </p:val>
                                        </p:tav>
                                      </p:tavLst>
                                    </p:anim>
                                    <p:anim calcmode="discrete" valueType="clr">
                                      <p:cBhvr>
                                        <p:cTn dur="80" id="18"/>
                                        <p:tgtEl>
                                          <p:spTgt spid="1050225"/>
                                        </p:tgtEl>
                                        <p:attrNameLst>
                                          <p:attrName>fill.color</p:attrName>
                                        </p:attrNameLst>
                                      </p:cBhvr>
                                      <p:tavLst>
                                        <p:tav tm="0">
                                          <p:val>
                                            <p:clrVal>
                                              <a:schemeClr val="accent2"/>
                                            </p:clrVal>
                                          </p:val>
                                        </p:tav>
                                        <p:tav tm="50000">
                                          <p:val>
                                            <p:clrVal>
                                              <a:schemeClr val="hlink"/>
                                            </p:clrVal>
                                          </p:val>
                                        </p:tav>
                                      </p:tavLst>
                                    </p:anim>
                                    <p:set>
                                      <p:cBhvr>
                                        <p:cTn dur="80" id="19"/>
                                        <p:tgtEl>
                                          <p:spTgt spid="1050225"/>
                                        </p:tgtEl>
                                        <p:attrNameLst>
                                          <p:attrName>fill.type</p:attrName>
                                        </p:attrNameLst>
                                      </p:cBhvr>
                                      <p:to>
                                        <p:strVal val="solid"/>
                                      </p:to>
                                    </p:set>
                                  </p:childTnLst>
                                </p:cTn>
                              </p:par>
                              <p:par>
                                <p:cTn fill="hold" grpId="0" id="20" nodeType="withEffect" presetClass="entr" presetID="27" presetSubtype="0">
                                  <p:stCondLst>
                                    <p:cond delay="0"/>
                                  </p:stCondLst>
                                  <p:iterate type="lt">
                                    <p:tmPct val="50000"/>
                                  </p:iterate>
                                  <p:childTnLst>
                                    <p:set>
                                      <p:cBhvr>
                                        <p:cTn dur="1" fill="hold" id="21">
                                          <p:stCondLst>
                                            <p:cond delay="0"/>
                                          </p:stCondLst>
                                        </p:cTn>
                                        <p:tgtEl>
                                          <p:spTgt spid="1050226"/>
                                        </p:tgtEl>
                                        <p:attrNameLst>
                                          <p:attrName>style.visibility</p:attrName>
                                        </p:attrNameLst>
                                      </p:cBhvr>
                                      <p:to>
                                        <p:strVal val="visible"/>
                                      </p:to>
                                    </p:set>
                                    <p:anim calcmode="discrete" valueType="clr">
                                      <p:cBhvr override="childStyle">
                                        <p:cTn dur="80" id="22"/>
                                        <p:tgtEl>
                                          <p:spTgt spid="1050226"/>
                                        </p:tgtEl>
                                        <p:attrNameLst>
                                          <p:attrName>style.color</p:attrName>
                                        </p:attrNameLst>
                                      </p:cBhvr>
                                      <p:tavLst>
                                        <p:tav tm="0">
                                          <p:val>
                                            <p:clrVal>
                                              <a:schemeClr val="accent2"/>
                                            </p:clrVal>
                                          </p:val>
                                        </p:tav>
                                        <p:tav tm="50000">
                                          <p:val>
                                            <p:clrVal>
                                              <a:schemeClr val="hlink"/>
                                            </p:clrVal>
                                          </p:val>
                                        </p:tav>
                                      </p:tavLst>
                                    </p:anim>
                                    <p:anim calcmode="discrete" valueType="clr">
                                      <p:cBhvr>
                                        <p:cTn dur="80" id="23"/>
                                        <p:tgtEl>
                                          <p:spTgt spid="1050226"/>
                                        </p:tgtEl>
                                        <p:attrNameLst>
                                          <p:attrName>fill.color</p:attrName>
                                        </p:attrNameLst>
                                      </p:cBhvr>
                                      <p:tavLst>
                                        <p:tav tm="0">
                                          <p:val>
                                            <p:clrVal>
                                              <a:schemeClr val="accent2"/>
                                            </p:clrVal>
                                          </p:val>
                                        </p:tav>
                                        <p:tav tm="50000">
                                          <p:val>
                                            <p:clrVal>
                                              <a:schemeClr val="hlink"/>
                                            </p:clrVal>
                                          </p:val>
                                        </p:tav>
                                      </p:tavLst>
                                    </p:anim>
                                    <p:set>
                                      <p:cBhvr>
                                        <p:cTn dur="80" id="24"/>
                                        <p:tgtEl>
                                          <p:spTgt spid="10502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23" grpId="0"/>
      <p:bldP spid="1050224" grpId="0"/>
      <p:bldP spid="1050225" grpId="0"/>
      <p:bldP spid="1050226" grpId="0"/>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999" name=""/>
        <p:cNvGrpSpPr/>
        <p:nvPr/>
      </p:nvGrpSpPr>
      <p:grpSpPr>
        <a:xfrm>
          <a:off x="0" y="0"/>
          <a:ext cx="0" cy="0"/>
          <a:chOff x="0" y="0"/>
          <a:chExt cx="0" cy="0"/>
        </a:xfrm>
      </p:grpSpPr>
      <p:sp>
        <p:nvSpPr>
          <p:cNvPr id="1050227" name="Rectangle 2"/>
          <p:cNvSpPr>
            <a:spLocks noChangeArrowheads="1"/>
          </p:cNvSpPr>
          <p:nvPr/>
        </p:nvSpPr>
        <p:spPr bwMode="auto">
          <a:xfrm>
            <a:off x="0" y="3309938"/>
            <a:ext cx="9144000" cy="0"/>
          </a:xfrm>
          <a:prstGeom prst="rect"/>
          <a:noFill/>
          <a:ln w="9525">
            <a:noFill/>
            <a:miter lim="800000"/>
            <a:headEnd/>
            <a:tailEnd/>
          </a:ln>
          <a:effectLst/>
        </p:spPr>
        <p:txBody>
          <a:bodyPr anchor="ctr" wrap="none">
            <a:spAutoFit/>
          </a:bodyPr>
          <a:p>
            <a:endParaRPr lang="en-US"/>
          </a:p>
        </p:txBody>
      </p:sp>
      <p:graphicFrame>
        <p:nvGraphicFramePr>
          <p:cNvPr id="4194533" name="Object 3"/>
          <p:cNvGraphicFramePr>
            <a:graphicFrameLocks noChangeAspect="1"/>
          </p:cNvGraphicFramePr>
          <p:nvPr/>
        </p:nvGraphicFramePr>
        <p:xfrm>
          <a:off x="4876800" y="1066800"/>
          <a:ext cx="4038600" cy="931863"/>
        </p:xfrm>
        <a:graphic>
          <a:graphicData uri="http://schemas.openxmlformats.org/presentationml/2006/ole">
            <mc:AlternateContent xmlns:mc="http://schemas.openxmlformats.org/markup-compatibility/2006">
              <mc:Choice xmlns:v="urn:schemas-microsoft-com:vml" Requires="v">
                <p:oleObj name="Equation" r:id="rId1" spid="_x0000_s472111" imgH="241195" imgW="1040948" progId="Equation.3">
                  <p:embed/>
                </p:oleObj>
              </mc:Choice>
              <mc:Fallback>
                <p:oleObj name="Equation" r:id="rId1" imgH="241195" imgW="1040948" progId="Equation.3">
                  <p:embed/>
                  <p:pic>
                    <p:nvPicPr>
                      <p:cNvPr id="2097355" name="Picture 3"/>
                      <p:cNvPicPr>
                        <a:picLocks noChangeAspect="1" noChangeArrowheads="1"/>
                      </p:cNvPicPr>
                      <p:nvPr/>
                    </p:nvPicPr>
                    <p:blipFill>
                      <a:blip xmlns:r="http://schemas.openxmlformats.org/officeDocument/2006/relationships" r:embed="rId2">
                        <a:lum bright="100000"/>
                      </a:blip>
                      <a:srcRect/>
                      <a:stretch>
                        <a:fillRect/>
                      </a:stretch>
                    </p:blipFill>
                    <p:spPr bwMode="auto">
                      <a:xfrm>
                        <a:off x="4876800" y="1066800"/>
                        <a:ext cx="4038600" cy="931863"/>
                      </a:xfrm>
                      <a:prstGeom prst="rect"/>
                      <a:noFill/>
                    </p:spPr>
                  </p:pic>
                </p:oleObj>
              </mc:Fallback>
            </mc:AlternateContent>
          </a:graphicData>
        </a:graphic>
      </p:graphicFrame>
      <p:sp>
        <p:nvSpPr>
          <p:cNvPr id="1050228" name="Rectangle 4"/>
          <p:cNvSpPr>
            <a:spLocks noChangeArrowheads="1"/>
          </p:cNvSpPr>
          <p:nvPr/>
        </p:nvSpPr>
        <p:spPr bwMode="auto">
          <a:xfrm>
            <a:off x="0" y="3348038"/>
            <a:ext cx="9144000" cy="0"/>
          </a:xfrm>
          <a:prstGeom prst="rect"/>
          <a:noFill/>
          <a:ln w="9525">
            <a:noFill/>
            <a:miter lim="800000"/>
            <a:headEnd/>
            <a:tailEnd/>
          </a:ln>
          <a:effectLst/>
        </p:spPr>
        <p:txBody>
          <a:bodyPr anchor="ctr" wrap="none">
            <a:spAutoFit/>
          </a:bodyPr>
          <a:p>
            <a:endParaRPr lang="en-US"/>
          </a:p>
        </p:txBody>
      </p:sp>
      <p:graphicFrame>
        <p:nvGraphicFramePr>
          <p:cNvPr id="4194534" name="Object 5"/>
          <p:cNvGraphicFramePr>
            <a:graphicFrameLocks noChangeAspect="1"/>
          </p:cNvGraphicFramePr>
          <p:nvPr/>
        </p:nvGraphicFramePr>
        <p:xfrm>
          <a:off x="1981200" y="2514600"/>
          <a:ext cx="2590800" cy="638175"/>
        </p:xfrm>
        <a:graphic>
          <a:graphicData uri="http://schemas.openxmlformats.org/presentationml/2006/ole">
            <mc:AlternateContent xmlns:mc="http://schemas.openxmlformats.org/markup-compatibility/2006">
              <mc:Choice xmlns:v="urn:schemas-microsoft-com:vml" Requires="v">
                <p:oleObj name="Equation" r:id="rId3" spid="_x0000_s472112" imgH="165028" imgW="660113" progId="Equation.3">
                  <p:embed/>
                </p:oleObj>
              </mc:Choice>
              <mc:Fallback>
                <p:oleObj name="Equation" r:id="rId3" imgH="165028" imgW="660113" progId="Equation.3">
                  <p:embed/>
                  <p:pic>
                    <p:nvPicPr>
                      <p:cNvPr id="2097356" name="Picture 5"/>
                      <p:cNvPicPr>
                        <a:picLocks noChangeAspect="1" noChangeArrowheads="1"/>
                      </p:cNvPicPr>
                      <p:nvPr/>
                    </p:nvPicPr>
                    <p:blipFill>
                      <a:blip xmlns:r="http://schemas.openxmlformats.org/officeDocument/2006/relationships" r:embed="rId4">
                        <a:lum bright="100000"/>
                      </a:blip>
                      <a:srcRect/>
                      <a:stretch>
                        <a:fillRect/>
                      </a:stretch>
                    </p:blipFill>
                    <p:spPr bwMode="auto">
                      <a:xfrm>
                        <a:off x="1981200" y="2514600"/>
                        <a:ext cx="2590800" cy="638175"/>
                      </a:xfrm>
                      <a:prstGeom prst="rect"/>
                      <a:noFill/>
                    </p:spPr>
                  </p:pic>
                </p:oleObj>
              </mc:Fallback>
            </mc:AlternateContent>
          </a:graphicData>
        </a:graphic>
      </p:graphicFrame>
      <p:sp>
        <p:nvSpPr>
          <p:cNvPr id="1050229" name="Rectangle 6"/>
          <p:cNvSpPr>
            <a:spLocks noChangeArrowheads="1"/>
          </p:cNvSpPr>
          <p:nvPr/>
        </p:nvSpPr>
        <p:spPr bwMode="auto">
          <a:xfrm>
            <a:off x="0" y="3309938"/>
            <a:ext cx="9144000" cy="0"/>
          </a:xfrm>
          <a:prstGeom prst="rect"/>
          <a:noFill/>
          <a:ln w="9525">
            <a:noFill/>
            <a:miter lim="800000"/>
            <a:headEnd/>
            <a:tailEnd/>
          </a:ln>
          <a:effectLst/>
        </p:spPr>
        <p:txBody>
          <a:bodyPr anchor="ctr" wrap="none">
            <a:spAutoFit/>
          </a:bodyPr>
          <a:p>
            <a:endParaRPr lang="en-US"/>
          </a:p>
        </p:txBody>
      </p:sp>
      <p:graphicFrame>
        <p:nvGraphicFramePr>
          <p:cNvPr id="4194535" name="Object 7"/>
          <p:cNvGraphicFramePr>
            <a:graphicFrameLocks noChangeAspect="1"/>
          </p:cNvGraphicFramePr>
          <p:nvPr/>
        </p:nvGraphicFramePr>
        <p:xfrm>
          <a:off x="2133600" y="3276600"/>
          <a:ext cx="1752600" cy="1068388"/>
        </p:xfrm>
        <a:graphic>
          <a:graphicData uri="http://schemas.openxmlformats.org/presentationml/2006/ole">
            <mc:AlternateContent xmlns:mc="http://schemas.openxmlformats.org/markup-compatibility/2006">
              <mc:Choice xmlns:v="urn:schemas-microsoft-com:vml" Requires="v">
                <p:oleObj name="Equation" r:id="rId5" spid="_x0000_s472113" imgH="241195" imgW="393529" progId="Equation.3">
                  <p:embed/>
                </p:oleObj>
              </mc:Choice>
              <mc:Fallback>
                <p:oleObj name="Equation" r:id="rId5" imgH="241195" imgW="393529" progId="Equation.3">
                  <p:embed/>
                  <p:pic>
                    <p:nvPicPr>
                      <p:cNvPr id="2097357" name="Picture 7"/>
                      <p:cNvPicPr>
                        <a:picLocks noChangeAspect="1" noChangeArrowheads="1"/>
                      </p:cNvPicPr>
                      <p:nvPr/>
                    </p:nvPicPr>
                    <p:blipFill>
                      <a:blip xmlns:r="http://schemas.openxmlformats.org/officeDocument/2006/relationships" r:embed="rId6">
                        <a:lum bright="100000"/>
                      </a:blip>
                      <a:srcRect/>
                      <a:stretch>
                        <a:fillRect/>
                      </a:stretch>
                    </p:blipFill>
                    <p:spPr bwMode="auto">
                      <a:xfrm>
                        <a:off x="2133600" y="3276600"/>
                        <a:ext cx="1752600" cy="1068388"/>
                      </a:xfrm>
                      <a:prstGeom prst="rect"/>
                      <a:noFill/>
                    </p:spPr>
                  </p:pic>
                </p:oleObj>
              </mc:Fallback>
            </mc:AlternateContent>
          </a:graphicData>
        </a:graphic>
      </p:graphicFrame>
      <p:sp>
        <p:nvSpPr>
          <p:cNvPr id="1050230" name="Rectangle 8"/>
          <p:cNvSpPr>
            <a:spLocks noChangeArrowheads="1"/>
          </p:cNvSpPr>
          <p:nvPr/>
        </p:nvSpPr>
        <p:spPr bwMode="auto">
          <a:xfrm>
            <a:off x="0" y="3328988"/>
            <a:ext cx="9144000" cy="0"/>
          </a:xfrm>
          <a:prstGeom prst="rect"/>
          <a:noFill/>
          <a:ln w="9525">
            <a:noFill/>
            <a:miter lim="800000"/>
            <a:headEnd/>
            <a:tailEnd/>
          </a:ln>
          <a:effectLst/>
        </p:spPr>
        <p:txBody>
          <a:bodyPr anchor="ctr" wrap="none">
            <a:spAutoFit/>
          </a:bodyPr>
          <a:p>
            <a:endParaRPr lang="en-US"/>
          </a:p>
        </p:txBody>
      </p:sp>
      <p:graphicFrame>
        <p:nvGraphicFramePr>
          <p:cNvPr id="4194536" name="Object 9"/>
          <p:cNvGraphicFramePr>
            <a:graphicFrameLocks noChangeAspect="1"/>
          </p:cNvGraphicFramePr>
          <p:nvPr/>
        </p:nvGraphicFramePr>
        <p:xfrm>
          <a:off x="1905000" y="4800600"/>
          <a:ext cx="2514600" cy="777875"/>
        </p:xfrm>
        <a:graphic>
          <a:graphicData uri="http://schemas.openxmlformats.org/presentationml/2006/ole">
            <mc:AlternateContent xmlns:mc="http://schemas.openxmlformats.org/markup-compatibility/2006">
              <mc:Choice xmlns:v="urn:schemas-microsoft-com:vml" Requires="v">
                <p:oleObj name="Equation" r:id="rId7" spid="_x0000_s472114" imgH="203112" imgW="647419" progId="Equation.3">
                  <p:embed/>
                </p:oleObj>
              </mc:Choice>
              <mc:Fallback>
                <p:oleObj name="Equation" r:id="rId7" imgH="203112" imgW="647419" progId="Equation.3">
                  <p:embed/>
                  <p:pic>
                    <p:nvPicPr>
                      <p:cNvPr id="2097358" name="Picture 9"/>
                      <p:cNvPicPr>
                        <a:picLocks noChangeAspect="1" noChangeArrowheads="1"/>
                      </p:cNvPicPr>
                      <p:nvPr/>
                    </p:nvPicPr>
                    <p:blipFill>
                      <a:blip xmlns:r="http://schemas.openxmlformats.org/officeDocument/2006/relationships" r:embed="rId8">
                        <a:lum bright="100000"/>
                      </a:blip>
                      <a:srcRect/>
                      <a:stretch>
                        <a:fillRect/>
                      </a:stretch>
                    </p:blipFill>
                    <p:spPr bwMode="auto">
                      <a:xfrm>
                        <a:off x="1905000" y="4800600"/>
                        <a:ext cx="2514600" cy="777875"/>
                      </a:xfrm>
                      <a:prstGeom prst="rect"/>
                      <a:noFill/>
                    </p:spPr>
                  </p:pic>
                </p:oleObj>
              </mc:Fallback>
            </mc:AlternateContent>
          </a:graphicData>
        </a:graphic>
      </p:graphicFrame>
      <p:sp>
        <p:nvSpPr>
          <p:cNvPr id="1050231" name="Rectangle 10"/>
          <p:cNvSpPr>
            <a:spLocks noChangeArrowheads="1"/>
          </p:cNvSpPr>
          <p:nvPr/>
        </p:nvSpPr>
        <p:spPr bwMode="auto">
          <a:xfrm>
            <a:off x="0" y="3276600"/>
            <a:ext cx="9144000" cy="0"/>
          </a:xfrm>
          <a:prstGeom prst="rect"/>
          <a:noFill/>
          <a:ln w="9525">
            <a:noFill/>
            <a:miter lim="800000"/>
            <a:headEnd/>
            <a:tailEnd/>
          </a:ln>
          <a:effectLst/>
        </p:spPr>
        <p:txBody>
          <a:bodyPr anchor="ctr" wrap="none">
            <a:spAutoFit/>
          </a:bodyPr>
          <a:p>
            <a:endParaRPr lang="en-US"/>
          </a:p>
        </p:txBody>
      </p:sp>
      <p:graphicFrame>
        <p:nvGraphicFramePr>
          <p:cNvPr id="4194537" name="Object 11"/>
          <p:cNvGraphicFramePr>
            <a:graphicFrameLocks noChangeAspect="1"/>
          </p:cNvGraphicFramePr>
          <p:nvPr/>
        </p:nvGraphicFramePr>
        <p:xfrm>
          <a:off x="457200" y="1066800"/>
          <a:ext cx="4267200" cy="960438"/>
        </p:xfrm>
        <a:graphic>
          <a:graphicData uri="http://schemas.openxmlformats.org/presentationml/2006/ole">
            <mc:AlternateContent xmlns:mc="http://schemas.openxmlformats.org/markup-compatibility/2006">
              <mc:Choice xmlns:v="urn:schemas-microsoft-com:vml" Requires="v">
                <p:oleObj name="Equation" r:id="rId9" spid="_x0000_s472115" imgH="241300" imgW="1054100" progId="Equation.3">
                  <p:embed/>
                </p:oleObj>
              </mc:Choice>
              <mc:Fallback>
                <p:oleObj name="Equation" r:id="rId9" imgH="241300" imgW="1054100" progId="Equation.3">
                  <p:embed/>
                  <p:pic>
                    <p:nvPicPr>
                      <p:cNvPr id="2097359" name="Picture 11"/>
                      <p:cNvPicPr>
                        <a:picLocks noChangeAspect="1" noChangeArrowheads="1"/>
                      </p:cNvPicPr>
                      <p:nvPr/>
                    </p:nvPicPr>
                    <p:blipFill>
                      <a:blip xmlns:r="http://schemas.openxmlformats.org/officeDocument/2006/relationships" r:embed="rId10">
                        <a:lum bright="100000"/>
                      </a:blip>
                      <a:srcRect/>
                      <a:stretch>
                        <a:fillRect/>
                      </a:stretch>
                    </p:blipFill>
                    <p:spPr bwMode="auto">
                      <a:xfrm>
                        <a:off x="457200" y="1066800"/>
                        <a:ext cx="4267200" cy="960438"/>
                      </a:xfrm>
                      <a:prstGeom prst="rect"/>
                      <a:noFill/>
                    </p:spPr>
                  </p:pic>
                </p:oleObj>
              </mc:Fallback>
            </mc:AlternateContent>
          </a:graphicData>
        </a:graphic>
      </p:graphicFrame>
      <p:sp>
        <p:nvSpPr>
          <p:cNvPr id="1050232" name="Text Box 12"/>
          <p:cNvSpPr txBox="1">
            <a:spLocks noChangeArrowheads="1"/>
          </p:cNvSpPr>
          <p:nvPr/>
        </p:nvSpPr>
        <p:spPr bwMode="auto">
          <a:xfrm>
            <a:off x="4648200" y="2438400"/>
            <a:ext cx="2011363" cy="579438"/>
          </a:xfrm>
          <a:prstGeom prst="rect"/>
          <a:noFill/>
          <a:ln w="9525">
            <a:noFill/>
            <a:miter lim="800000"/>
            <a:headEnd/>
            <a:tailEnd/>
          </a:ln>
          <a:effectLst/>
        </p:spPr>
        <p:txBody>
          <a:bodyPr wrap="none">
            <a:spAutoFit/>
          </a:bodyPr>
          <a:p>
            <a:r>
              <a:rPr b="1" sz="3200" lang="fa-IR"/>
              <a:t>عرض از مبدأ</a:t>
            </a:r>
            <a:endParaRPr b="1" sz="3200" lang="en-US"/>
          </a:p>
        </p:txBody>
      </p:sp>
      <p:sp>
        <p:nvSpPr>
          <p:cNvPr id="1050233" name="Text Box 13"/>
          <p:cNvSpPr txBox="1">
            <a:spLocks noChangeArrowheads="1"/>
          </p:cNvSpPr>
          <p:nvPr/>
        </p:nvSpPr>
        <p:spPr bwMode="auto">
          <a:xfrm>
            <a:off x="4191000" y="3657600"/>
            <a:ext cx="1222375" cy="579438"/>
          </a:xfrm>
          <a:prstGeom prst="rect"/>
          <a:noFill/>
          <a:ln w="9525">
            <a:noFill/>
            <a:miter lim="800000"/>
            <a:headEnd/>
            <a:tailEnd/>
          </a:ln>
          <a:effectLst/>
        </p:spPr>
        <p:txBody>
          <a:bodyPr wrap="none">
            <a:spAutoFit/>
          </a:bodyPr>
          <a:p>
            <a:r>
              <a:rPr b="1" sz="3200" lang="fa-IR"/>
              <a:t>میانگین</a:t>
            </a:r>
            <a:endParaRPr b="1" sz="3200" lang="en-US"/>
          </a:p>
        </p:txBody>
      </p:sp>
      <p:sp>
        <p:nvSpPr>
          <p:cNvPr id="1050234" name="Text Box 14"/>
          <p:cNvSpPr txBox="1">
            <a:spLocks noChangeArrowheads="1"/>
          </p:cNvSpPr>
          <p:nvPr/>
        </p:nvSpPr>
        <p:spPr bwMode="auto">
          <a:xfrm>
            <a:off x="4495800" y="4876800"/>
            <a:ext cx="1344613" cy="579438"/>
          </a:xfrm>
          <a:prstGeom prst="rect"/>
          <a:noFill/>
          <a:ln w="9525">
            <a:noFill/>
            <a:miter lim="800000"/>
            <a:headEnd/>
            <a:tailEnd/>
          </a:ln>
          <a:effectLst/>
        </p:spPr>
        <p:txBody>
          <a:bodyPr wrap="none">
            <a:spAutoFit/>
          </a:bodyPr>
          <a:p>
            <a:r>
              <a:rPr b="1" sz="3200" lang="fa-IR"/>
              <a:t>شیب خط</a:t>
            </a:r>
            <a:endParaRPr b="1" sz="3200"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533"/>
                                        </p:tgtEl>
                                        <p:attrNameLst>
                                          <p:attrName>style.visibility</p:attrName>
                                        </p:attrNameLst>
                                      </p:cBhvr>
                                      <p:to>
                                        <p:strVal val="visible"/>
                                      </p:to>
                                    </p:set>
                                    <p:anim calcmode="lin" valueType="num">
                                      <p:cBhvr>
                                        <p:cTn dur="1000" fill="hold" id="7"/>
                                        <p:tgtEl>
                                          <p:spTgt spid="4194533"/>
                                        </p:tgtEl>
                                        <p:attrNameLst>
                                          <p:attrName>ppt_w</p:attrName>
                                        </p:attrNameLst>
                                      </p:cBhvr>
                                      <p:tavLst>
                                        <p:tav tm="0">
                                          <p:val>
                                            <p:fltVal val="0.0"/>
                                          </p:val>
                                        </p:tav>
                                        <p:tav tm="100000">
                                          <p:val>
                                            <p:strVal val="#ppt_w"/>
                                          </p:val>
                                        </p:tav>
                                      </p:tavLst>
                                    </p:anim>
                                    <p:anim calcmode="lin" valueType="num">
                                      <p:cBhvr>
                                        <p:cTn dur="1000" fill="hold" id="8"/>
                                        <p:tgtEl>
                                          <p:spTgt spid="4194533"/>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534"/>
                                        </p:tgtEl>
                                        <p:attrNameLst>
                                          <p:attrName>style.visibility</p:attrName>
                                        </p:attrNameLst>
                                      </p:cBhvr>
                                      <p:to>
                                        <p:strVal val="visible"/>
                                      </p:to>
                                    </p:set>
                                    <p:anim calcmode="lin" valueType="num">
                                      <p:cBhvr>
                                        <p:cTn dur="1000" fill="hold" id="11"/>
                                        <p:tgtEl>
                                          <p:spTgt spid="4194534"/>
                                        </p:tgtEl>
                                        <p:attrNameLst>
                                          <p:attrName>ppt_w</p:attrName>
                                        </p:attrNameLst>
                                      </p:cBhvr>
                                      <p:tavLst>
                                        <p:tav tm="0">
                                          <p:val>
                                            <p:fltVal val="0.0"/>
                                          </p:val>
                                        </p:tav>
                                        <p:tav tm="100000">
                                          <p:val>
                                            <p:strVal val="#ppt_w"/>
                                          </p:val>
                                        </p:tav>
                                      </p:tavLst>
                                    </p:anim>
                                    <p:anim calcmode="lin" valueType="num">
                                      <p:cBhvr>
                                        <p:cTn dur="1000" fill="hold" id="12"/>
                                        <p:tgtEl>
                                          <p:spTgt spid="4194534"/>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535"/>
                                        </p:tgtEl>
                                        <p:attrNameLst>
                                          <p:attrName>style.visibility</p:attrName>
                                        </p:attrNameLst>
                                      </p:cBhvr>
                                      <p:to>
                                        <p:strVal val="visible"/>
                                      </p:to>
                                    </p:set>
                                    <p:anim calcmode="lin" valueType="num">
                                      <p:cBhvr>
                                        <p:cTn dur="1000" fill="hold" id="15"/>
                                        <p:tgtEl>
                                          <p:spTgt spid="4194535"/>
                                        </p:tgtEl>
                                        <p:attrNameLst>
                                          <p:attrName>ppt_w</p:attrName>
                                        </p:attrNameLst>
                                      </p:cBhvr>
                                      <p:tavLst>
                                        <p:tav tm="0">
                                          <p:val>
                                            <p:fltVal val="0.0"/>
                                          </p:val>
                                        </p:tav>
                                        <p:tav tm="100000">
                                          <p:val>
                                            <p:strVal val="#ppt_w"/>
                                          </p:val>
                                        </p:tav>
                                      </p:tavLst>
                                    </p:anim>
                                    <p:anim calcmode="lin" valueType="num">
                                      <p:cBhvr>
                                        <p:cTn dur="1000" fill="hold" id="16"/>
                                        <p:tgtEl>
                                          <p:spTgt spid="4194535"/>
                                        </p:tgtEl>
                                        <p:attrNameLst>
                                          <p:attrName>ppt_h</p:attrName>
                                        </p:attrNameLst>
                                      </p:cBhvr>
                                      <p:tavLst>
                                        <p:tav tm="0">
                                          <p:val>
                                            <p:fltVal val="0.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4194536"/>
                                        </p:tgtEl>
                                        <p:attrNameLst>
                                          <p:attrName>style.visibility</p:attrName>
                                        </p:attrNameLst>
                                      </p:cBhvr>
                                      <p:to>
                                        <p:strVal val="visible"/>
                                      </p:to>
                                    </p:set>
                                    <p:anim calcmode="lin" valueType="num">
                                      <p:cBhvr>
                                        <p:cTn dur="1000" fill="hold" id="19"/>
                                        <p:tgtEl>
                                          <p:spTgt spid="4194536"/>
                                        </p:tgtEl>
                                        <p:attrNameLst>
                                          <p:attrName>ppt_w</p:attrName>
                                        </p:attrNameLst>
                                      </p:cBhvr>
                                      <p:tavLst>
                                        <p:tav tm="0">
                                          <p:val>
                                            <p:fltVal val="0.0"/>
                                          </p:val>
                                        </p:tav>
                                        <p:tav tm="100000">
                                          <p:val>
                                            <p:strVal val="#ppt_w"/>
                                          </p:val>
                                        </p:tav>
                                      </p:tavLst>
                                    </p:anim>
                                    <p:anim calcmode="lin" valueType="num">
                                      <p:cBhvr>
                                        <p:cTn dur="1000" fill="hold" id="20"/>
                                        <p:tgtEl>
                                          <p:spTgt spid="4194536"/>
                                        </p:tgtEl>
                                        <p:attrNameLst>
                                          <p:attrName>ppt_h</p:attrName>
                                        </p:attrNameLst>
                                      </p:cBhvr>
                                      <p:tavLst>
                                        <p:tav tm="0">
                                          <p:val>
                                            <p:fltVal val="0.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4194537"/>
                                        </p:tgtEl>
                                        <p:attrNameLst>
                                          <p:attrName>style.visibility</p:attrName>
                                        </p:attrNameLst>
                                      </p:cBhvr>
                                      <p:to>
                                        <p:strVal val="visible"/>
                                      </p:to>
                                    </p:set>
                                    <p:anim calcmode="lin" valueType="num">
                                      <p:cBhvr>
                                        <p:cTn dur="1000" fill="hold" id="23"/>
                                        <p:tgtEl>
                                          <p:spTgt spid="4194537"/>
                                        </p:tgtEl>
                                        <p:attrNameLst>
                                          <p:attrName>ppt_w</p:attrName>
                                        </p:attrNameLst>
                                      </p:cBhvr>
                                      <p:tavLst>
                                        <p:tav tm="0">
                                          <p:val>
                                            <p:fltVal val="0.0"/>
                                          </p:val>
                                        </p:tav>
                                        <p:tav tm="100000">
                                          <p:val>
                                            <p:strVal val="#ppt_w"/>
                                          </p:val>
                                        </p:tav>
                                      </p:tavLst>
                                    </p:anim>
                                    <p:anim calcmode="lin" valueType="num">
                                      <p:cBhvr>
                                        <p:cTn dur="1000" fill="hold" id="24"/>
                                        <p:tgtEl>
                                          <p:spTgt spid="4194537"/>
                                        </p:tgtEl>
                                        <p:attrNameLst>
                                          <p:attrName>ppt_h</p:attrName>
                                        </p:attrNameLst>
                                      </p:cBhvr>
                                      <p:tavLst>
                                        <p:tav tm="0">
                                          <p:val>
                                            <p:fltVal val="0.0"/>
                                          </p:val>
                                        </p:tav>
                                        <p:tav tm="100000">
                                          <p:val>
                                            <p:strVal val="#ppt_h"/>
                                          </p:val>
                                        </p:tav>
                                      </p:tavLst>
                                    </p:anim>
                                  </p:childTnLst>
                                </p:cTn>
                              </p:par>
                              <p:par>
                                <p:cTn fill="hold" grpId="0" id="25" nodeType="withEffect" presetClass="entr" presetID="23" presetSubtype="16">
                                  <p:stCondLst>
                                    <p:cond delay="0"/>
                                  </p:stCondLst>
                                  <p:childTnLst>
                                    <p:set>
                                      <p:cBhvr>
                                        <p:cTn dur="1" fill="hold" id="26">
                                          <p:stCondLst>
                                            <p:cond delay="0"/>
                                          </p:stCondLst>
                                        </p:cTn>
                                        <p:tgtEl>
                                          <p:spTgt spid="1050232"/>
                                        </p:tgtEl>
                                        <p:attrNameLst>
                                          <p:attrName>style.visibility</p:attrName>
                                        </p:attrNameLst>
                                      </p:cBhvr>
                                      <p:to>
                                        <p:strVal val="visible"/>
                                      </p:to>
                                    </p:set>
                                    <p:anim calcmode="lin" valueType="num">
                                      <p:cBhvr>
                                        <p:cTn dur="1000" fill="hold" id="27"/>
                                        <p:tgtEl>
                                          <p:spTgt spid="1050232"/>
                                        </p:tgtEl>
                                        <p:attrNameLst>
                                          <p:attrName>ppt_w</p:attrName>
                                        </p:attrNameLst>
                                      </p:cBhvr>
                                      <p:tavLst>
                                        <p:tav tm="0">
                                          <p:val>
                                            <p:fltVal val="0.0"/>
                                          </p:val>
                                        </p:tav>
                                        <p:tav tm="100000">
                                          <p:val>
                                            <p:strVal val="#ppt_w"/>
                                          </p:val>
                                        </p:tav>
                                      </p:tavLst>
                                    </p:anim>
                                    <p:anim calcmode="lin" valueType="num">
                                      <p:cBhvr>
                                        <p:cTn dur="1000" fill="hold" id="28"/>
                                        <p:tgtEl>
                                          <p:spTgt spid="1050232"/>
                                        </p:tgtEl>
                                        <p:attrNameLst>
                                          <p:attrName>ppt_h</p:attrName>
                                        </p:attrNameLst>
                                      </p:cBhvr>
                                      <p:tavLst>
                                        <p:tav tm="0">
                                          <p:val>
                                            <p:fltVal val="0.0"/>
                                          </p:val>
                                        </p:tav>
                                        <p:tav tm="100000">
                                          <p:val>
                                            <p:strVal val="#ppt_h"/>
                                          </p:val>
                                        </p:tav>
                                      </p:tavLst>
                                    </p:anim>
                                  </p:childTnLst>
                                </p:cTn>
                              </p:par>
                              <p:par>
                                <p:cTn fill="hold" grpId="0" id="29" nodeType="withEffect" presetClass="entr" presetID="23" presetSubtype="16">
                                  <p:stCondLst>
                                    <p:cond delay="0"/>
                                  </p:stCondLst>
                                  <p:childTnLst>
                                    <p:set>
                                      <p:cBhvr>
                                        <p:cTn dur="1" fill="hold" id="30">
                                          <p:stCondLst>
                                            <p:cond delay="0"/>
                                          </p:stCondLst>
                                        </p:cTn>
                                        <p:tgtEl>
                                          <p:spTgt spid="1050233"/>
                                        </p:tgtEl>
                                        <p:attrNameLst>
                                          <p:attrName>style.visibility</p:attrName>
                                        </p:attrNameLst>
                                      </p:cBhvr>
                                      <p:to>
                                        <p:strVal val="visible"/>
                                      </p:to>
                                    </p:set>
                                    <p:anim calcmode="lin" valueType="num">
                                      <p:cBhvr>
                                        <p:cTn dur="1000" fill="hold" id="31"/>
                                        <p:tgtEl>
                                          <p:spTgt spid="1050233"/>
                                        </p:tgtEl>
                                        <p:attrNameLst>
                                          <p:attrName>ppt_w</p:attrName>
                                        </p:attrNameLst>
                                      </p:cBhvr>
                                      <p:tavLst>
                                        <p:tav tm="0">
                                          <p:val>
                                            <p:fltVal val="0.0"/>
                                          </p:val>
                                        </p:tav>
                                        <p:tav tm="100000">
                                          <p:val>
                                            <p:strVal val="#ppt_w"/>
                                          </p:val>
                                        </p:tav>
                                      </p:tavLst>
                                    </p:anim>
                                    <p:anim calcmode="lin" valueType="num">
                                      <p:cBhvr>
                                        <p:cTn dur="1000" fill="hold" id="32"/>
                                        <p:tgtEl>
                                          <p:spTgt spid="1050233"/>
                                        </p:tgtEl>
                                        <p:attrNameLst>
                                          <p:attrName>ppt_h</p:attrName>
                                        </p:attrNameLst>
                                      </p:cBhvr>
                                      <p:tavLst>
                                        <p:tav tm="0">
                                          <p:val>
                                            <p:fltVal val="0.0"/>
                                          </p:val>
                                        </p:tav>
                                        <p:tav tm="100000">
                                          <p:val>
                                            <p:strVal val="#ppt_h"/>
                                          </p:val>
                                        </p:tav>
                                      </p:tavLst>
                                    </p:anim>
                                  </p:childTnLst>
                                </p:cTn>
                              </p:par>
                              <p:par>
                                <p:cTn fill="hold" grpId="0" id="33" nodeType="withEffect" presetClass="entr" presetID="23" presetSubtype="16">
                                  <p:stCondLst>
                                    <p:cond delay="0"/>
                                  </p:stCondLst>
                                  <p:childTnLst>
                                    <p:set>
                                      <p:cBhvr>
                                        <p:cTn dur="1" fill="hold" id="34">
                                          <p:stCondLst>
                                            <p:cond delay="0"/>
                                          </p:stCondLst>
                                        </p:cTn>
                                        <p:tgtEl>
                                          <p:spTgt spid="1050234"/>
                                        </p:tgtEl>
                                        <p:attrNameLst>
                                          <p:attrName>style.visibility</p:attrName>
                                        </p:attrNameLst>
                                      </p:cBhvr>
                                      <p:to>
                                        <p:strVal val="visible"/>
                                      </p:to>
                                    </p:set>
                                    <p:anim calcmode="lin" valueType="num">
                                      <p:cBhvr>
                                        <p:cTn dur="1000" fill="hold" id="35"/>
                                        <p:tgtEl>
                                          <p:spTgt spid="1050234"/>
                                        </p:tgtEl>
                                        <p:attrNameLst>
                                          <p:attrName>ppt_w</p:attrName>
                                        </p:attrNameLst>
                                      </p:cBhvr>
                                      <p:tavLst>
                                        <p:tav tm="0">
                                          <p:val>
                                            <p:fltVal val="0.0"/>
                                          </p:val>
                                        </p:tav>
                                        <p:tav tm="100000">
                                          <p:val>
                                            <p:strVal val="#ppt_w"/>
                                          </p:val>
                                        </p:tav>
                                      </p:tavLst>
                                    </p:anim>
                                    <p:anim calcmode="lin" valueType="num">
                                      <p:cBhvr>
                                        <p:cTn dur="1000" fill="hold" id="36"/>
                                        <p:tgtEl>
                                          <p:spTgt spid="1050234"/>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32" grpId="0"/>
      <p:bldP spid="1050233" grpId="0"/>
      <p:bldP spid="1050234" grpId="0"/>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000" name=""/>
        <p:cNvGrpSpPr/>
        <p:nvPr/>
      </p:nvGrpSpPr>
      <p:grpSpPr>
        <a:xfrm>
          <a:off x="0" y="0"/>
          <a:ext cx="0" cy="0"/>
          <a:chOff x="0" y="0"/>
          <a:chExt cx="0" cy="0"/>
        </a:xfrm>
      </p:grpSpPr>
      <p:sp>
        <p:nvSpPr>
          <p:cNvPr id="1050235" name="Rectangle 2"/>
          <p:cNvSpPr>
            <a:spLocks noGrp="1" noChangeArrowheads="1"/>
          </p:cNvSpPr>
          <p:nvPr>
            <p:ph type="title"/>
          </p:nvPr>
        </p:nvSpPr>
        <p:spPr>
          <a:xfrm>
            <a:off x="457200" y="457200"/>
            <a:ext cx="8229600" cy="1139825"/>
          </a:xfrm>
        </p:spPr>
        <p:txBody>
          <a:bodyPr/>
          <a:p>
            <a:pPr rtl="1"/>
            <a:r>
              <a:rPr b="1" sz="4000" lang="fa-IR"/>
              <a:t>محاسبه </a:t>
            </a:r>
            <a:r>
              <a:rPr b="1" sz="4000" lang="en-US"/>
              <a:t>a </a:t>
            </a:r>
            <a:r>
              <a:rPr b="1" sz="4000" lang="fa-IR"/>
              <a:t> و </a:t>
            </a:r>
            <a:r>
              <a:rPr b="1" sz="4000" lang="en-US"/>
              <a:t>b</a:t>
            </a:r>
            <a:r>
              <a:rPr b="1" sz="4000" lang="fa-IR"/>
              <a:t> از روی داده های خام</a:t>
            </a:r>
            <a:endParaRPr b="1" sz="4000" lang="en-US"/>
          </a:p>
        </p:txBody>
      </p:sp>
      <p:sp>
        <p:nvSpPr>
          <p:cNvPr id="1050236" name="Rectangle 3"/>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sp>
        <p:nvSpPr>
          <p:cNvPr id="1050237" name="Rectangle 4"/>
          <p:cNvSpPr>
            <a:spLocks noChangeArrowheads="1"/>
          </p:cNvSpPr>
          <p:nvPr/>
        </p:nvSpPr>
        <p:spPr bwMode="auto">
          <a:xfrm>
            <a:off x="0" y="3624263"/>
            <a:ext cx="9144000" cy="0"/>
          </a:xfrm>
          <a:prstGeom prst="rect"/>
          <a:noFill/>
          <a:ln w="9525">
            <a:noFill/>
            <a:miter lim="800000"/>
            <a:headEnd/>
            <a:tailEnd/>
          </a:ln>
          <a:effectLst/>
        </p:spPr>
        <p:txBody>
          <a:bodyPr anchor="ctr" wrap="none">
            <a:spAutoFit/>
          </a:bodyPr>
          <a:p>
            <a:endParaRPr lang="en-US"/>
          </a:p>
        </p:txBody>
      </p:sp>
      <p:sp>
        <p:nvSpPr>
          <p:cNvPr id="1050238" name="Rectangle 5"/>
          <p:cNvSpPr>
            <a:spLocks noChangeArrowheads="1"/>
          </p:cNvSpPr>
          <p:nvPr/>
        </p:nvSpPr>
        <p:spPr bwMode="auto">
          <a:xfrm>
            <a:off x="0" y="3214688"/>
            <a:ext cx="9144000" cy="0"/>
          </a:xfrm>
          <a:prstGeom prst="rect"/>
          <a:noFill/>
          <a:ln w="9525">
            <a:noFill/>
            <a:miter lim="800000"/>
            <a:headEnd/>
            <a:tailEnd/>
          </a:ln>
          <a:effectLst/>
        </p:spPr>
        <p:txBody>
          <a:bodyPr anchor="ctr" wrap="none">
            <a:spAutoFit/>
          </a:bodyPr>
          <a:p>
            <a:endParaRPr lang="en-US"/>
          </a:p>
        </p:txBody>
      </p:sp>
      <p:graphicFrame>
        <p:nvGraphicFramePr>
          <p:cNvPr id="4194538" name="Object 6"/>
          <p:cNvGraphicFramePr>
            <a:graphicFrameLocks noChangeAspect="1"/>
          </p:cNvGraphicFramePr>
          <p:nvPr/>
        </p:nvGraphicFramePr>
        <p:xfrm>
          <a:off x="2133600" y="2209800"/>
          <a:ext cx="5638800" cy="1557338"/>
        </p:xfrm>
        <a:graphic>
          <a:graphicData uri="http://schemas.openxmlformats.org/presentationml/2006/ole">
            <mc:AlternateContent xmlns:mc="http://schemas.openxmlformats.org/markup-compatibility/2006">
              <mc:Choice xmlns:v="urn:schemas-microsoft-com:vml" Requires="v">
                <p:oleObj name="Equation" r:id="rId1" spid="_x0000_s473112" imgH="431613" imgW="1548728" progId="Equation.3">
                  <p:embed/>
                </p:oleObj>
              </mc:Choice>
              <mc:Fallback>
                <p:oleObj name="Equation" r:id="rId1" imgH="431613" imgW="1548728" progId="Equation.3">
                  <p:embed/>
                  <p:pic>
                    <p:nvPicPr>
                      <p:cNvPr id="2097360" name="Picture 6"/>
                      <p:cNvPicPr>
                        <a:picLocks noChangeAspect="1" noChangeArrowheads="1"/>
                      </p:cNvPicPr>
                      <p:nvPr/>
                    </p:nvPicPr>
                    <p:blipFill>
                      <a:blip xmlns:r="http://schemas.openxmlformats.org/officeDocument/2006/relationships" r:embed="rId2">
                        <a:lum bright="100000"/>
                      </a:blip>
                      <a:srcRect/>
                      <a:stretch>
                        <a:fillRect/>
                      </a:stretch>
                    </p:blipFill>
                    <p:spPr bwMode="auto">
                      <a:xfrm>
                        <a:off x="2133600" y="2209800"/>
                        <a:ext cx="5638800" cy="1557338"/>
                      </a:xfrm>
                      <a:prstGeom prst="rect"/>
                      <a:noFill/>
                    </p:spPr>
                  </p:pic>
                </p:oleObj>
              </mc:Fallback>
            </mc:AlternateContent>
          </a:graphicData>
        </a:graphic>
      </p:graphicFrame>
      <p:sp>
        <p:nvSpPr>
          <p:cNvPr id="1050239" name="Rectangle 7"/>
          <p:cNvSpPr>
            <a:spLocks noChangeArrowheads="1"/>
          </p:cNvSpPr>
          <p:nvPr/>
        </p:nvSpPr>
        <p:spPr bwMode="auto">
          <a:xfrm>
            <a:off x="0" y="3643313"/>
            <a:ext cx="9144000" cy="0"/>
          </a:xfrm>
          <a:prstGeom prst="rect"/>
          <a:noFill/>
          <a:ln w="9525">
            <a:noFill/>
            <a:miter lim="800000"/>
            <a:headEnd/>
            <a:tailEnd/>
          </a:ln>
          <a:effectLst/>
        </p:spPr>
        <p:txBody>
          <a:bodyPr anchor="ctr" wrap="none">
            <a:spAutoFit/>
          </a:bodyPr>
          <a:p>
            <a:endParaRPr lang="en-US"/>
          </a:p>
        </p:txBody>
      </p:sp>
      <p:sp>
        <p:nvSpPr>
          <p:cNvPr id="1050240" name="Rectangle 8"/>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539" name="Object 9"/>
          <p:cNvGraphicFramePr>
            <a:graphicFrameLocks noChangeAspect="1"/>
          </p:cNvGraphicFramePr>
          <p:nvPr/>
        </p:nvGraphicFramePr>
        <p:xfrm>
          <a:off x="2057400" y="4114800"/>
          <a:ext cx="5029200" cy="1600200"/>
        </p:xfrm>
        <a:graphic>
          <a:graphicData uri="http://schemas.openxmlformats.org/presentationml/2006/ole">
            <mc:AlternateContent xmlns:mc="http://schemas.openxmlformats.org/markup-compatibility/2006">
              <mc:Choice xmlns:v="urn:schemas-microsoft-com:vml" Requires="v">
                <p:oleObj name="Equation" r:id="rId3" spid="_x0000_s473113" imgH="393700" imgW="1143000" progId="Equation.3">
                  <p:embed/>
                </p:oleObj>
              </mc:Choice>
              <mc:Fallback>
                <p:oleObj name="Equation" r:id="rId3" imgH="393700" imgW="1143000" progId="Equation.3">
                  <p:embed/>
                  <p:pic>
                    <p:nvPicPr>
                      <p:cNvPr id="2097361" name="Picture 9"/>
                      <p:cNvPicPr>
                        <a:picLocks noChangeAspect="1" noChangeArrowheads="1"/>
                      </p:cNvPicPr>
                      <p:nvPr/>
                    </p:nvPicPr>
                    <p:blipFill>
                      <a:blip xmlns:r="http://schemas.openxmlformats.org/officeDocument/2006/relationships" r:embed="rId4">
                        <a:lum bright="100000"/>
                      </a:blip>
                      <a:srcRect/>
                      <a:stretch>
                        <a:fillRect/>
                      </a:stretch>
                    </p:blipFill>
                    <p:spPr bwMode="auto">
                      <a:xfrm>
                        <a:off x="2057400" y="4114800"/>
                        <a:ext cx="5029200" cy="1600200"/>
                      </a:xfrm>
                      <a:prstGeom prst="rect"/>
                      <a:noFill/>
                    </p:spPr>
                  </p:pic>
                </p:oleObj>
              </mc:Fallback>
            </mc:AlternateContent>
          </a:graphicData>
        </a:graphic>
      </p:graphicFrame>
      <p:sp>
        <p:nvSpPr>
          <p:cNvPr id="1050241" name="Rectangle 10"/>
          <p:cNvSpPr>
            <a:spLocks noChangeArrowheads="1"/>
          </p:cNvSpPr>
          <p:nvPr/>
        </p:nvSpPr>
        <p:spPr bwMode="auto">
          <a:xfrm>
            <a:off x="0" y="3624263"/>
            <a:ext cx="9144000" cy="0"/>
          </a:xfrm>
          <a:prstGeom prst="rect"/>
          <a:noFill/>
          <a:ln w="9525">
            <a:noFill/>
            <a:miter lim="800000"/>
            <a:headEnd/>
            <a:tailEnd/>
          </a:ln>
          <a:effectLst/>
        </p:spPr>
        <p:txBody>
          <a:bodyPr anchor="ctr" wrap="none">
            <a:spAutoFit/>
          </a:bodyPr>
          <a:p>
            <a:endParaRPr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538"/>
                                        </p:tgtEl>
                                        <p:attrNameLst>
                                          <p:attrName>style.visibility</p:attrName>
                                        </p:attrNameLst>
                                      </p:cBhvr>
                                      <p:to>
                                        <p:strVal val="visible"/>
                                      </p:to>
                                    </p:set>
                                    <p:anim calcmode="lin" valueType="num">
                                      <p:cBhvr>
                                        <p:cTn dur="1000" fill="hold" id="7"/>
                                        <p:tgtEl>
                                          <p:spTgt spid="4194538"/>
                                        </p:tgtEl>
                                        <p:attrNameLst>
                                          <p:attrName>ppt_w</p:attrName>
                                        </p:attrNameLst>
                                      </p:cBhvr>
                                      <p:tavLst>
                                        <p:tav tm="0">
                                          <p:val>
                                            <p:fltVal val="0.0"/>
                                          </p:val>
                                        </p:tav>
                                        <p:tav tm="100000">
                                          <p:val>
                                            <p:strVal val="#ppt_w"/>
                                          </p:val>
                                        </p:tav>
                                      </p:tavLst>
                                    </p:anim>
                                    <p:anim calcmode="lin" valueType="num">
                                      <p:cBhvr>
                                        <p:cTn dur="1000" fill="hold" id="8"/>
                                        <p:tgtEl>
                                          <p:spTgt spid="4194538"/>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539"/>
                                        </p:tgtEl>
                                        <p:attrNameLst>
                                          <p:attrName>style.visibility</p:attrName>
                                        </p:attrNameLst>
                                      </p:cBhvr>
                                      <p:to>
                                        <p:strVal val="visible"/>
                                      </p:to>
                                    </p:set>
                                    <p:anim calcmode="lin" valueType="num">
                                      <p:cBhvr>
                                        <p:cTn dur="1000" fill="hold" id="11"/>
                                        <p:tgtEl>
                                          <p:spTgt spid="4194539"/>
                                        </p:tgtEl>
                                        <p:attrNameLst>
                                          <p:attrName>ppt_w</p:attrName>
                                        </p:attrNameLst>
                                      </p:cBhvr>
                                      <p:tavLst>
                                        <p:tav tm="0">
                                          <p:val>
                                            <p:fltVal val="0.0"/>
                                          </p:val>
                                        </p:tav>
                                        <p:tav tm="100000">
                                          <p:val>
                                            <p:strVal val="#ppt_w"/>
                                          </p:val>
                                        </p:tav>
                                      </p:tavLst>
                                    </p:anim>
                                    <p:anim calcmode="lin" valueType="num">
                                      <p:cBhvr>
                                        <p:cTn dur="1000" fill="hold" id="12"/>
                                        <p:tgtEl>
                                          <p:spTgt spid="4194539"/>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001" name=""/>
        <p:cNvGrpSpPr/>
        <p:nvPr/>
      </p:nvGrpSpPr>
      <p:grpSpPr>
        <a:xfrm>
          <a:off x="0" y="0"/>
          <a:ext cx="0" cy="0"/>
          <a:chOff x="0" y="0"/>
          <a:chExt cx="0" cy="0"/>
        </a:xfrm>
      </p:grpSpPr>
      <p:sp>
        <p:nvSpPr>
          <p:cNvPr id="1050242" name="Rectangle 2"/>
          <p:cNvSpPr>
            <a:spLocks noGrp="1" noChangeArrowheads="1"/>
          </p:cNvSpPr>
          <p:nvPr>
            <p:ph type="title"/>
          </p:nvPr>
        </p:nvSpPr>
        <p:spPr/>
        <p:txBody>
          <a:bodyPr/>
          <a:p>
            <a:pPr rtl="1"/>
            <a:r>
              <a:rPr b="1" sz="2800" lang="fa-IR"/>
              <a:t>مثال: برای داده های زیر معادله خط رگرسیون را به دست آورید؟</a:t>
            </a:r>
            <a:endParaRPr b="1" sz="2800" lang="en-US"/>
          </a:p>
        </p:txBody>
      </p:sp>
      <p:graphicFrame>
        <p:nvGraphicFramePr>
          <p:cNvPr id="4194540" name="Object 3"/>
          <p:cNvGraphicFramePr>
            <a:graphicFrameLocks noChangeAspect="1"/>
          </p:cNvGraphicFramePr>
          <p:nvPr/>
        </p:nvGraphicFramePr>
        <p:xfrm>
          <a:off x="3103563" y="2714625"/>
          <a:ext cx="85725" cy="190500"/>
        </p:xfrm>
        <a:graphic>
          <a:graphicData uri="http://schemas.openxmlformats.org/presentationml/2006/ole">
            <mc:AlternateContent xmlns:mc="http://schemas.openxmlformats.org/markup-compatibility/2006">
              <mc:Choice xmlns:v="urn:schemas-microsoft-com:vml" Requires="v">
                <p:oleObj name="Equation" r:id="rId1" spid="_x0000_s474194" imgH="190252" imgW="88784" progId="Equation.3">
                  <p:embed/>
                </p:oleObj>
              </mc:Choice>
              <mc:Fallback>
                <p:oleObj name="Equation" r:id="rId1" imgH="190252" imgW="88784" progId="Equation.3">
                  <p:embed/>
                  <p:pic>
                    <p:nvPicPr>
                      <p:cNvPr id="2097362" name="Picture 3"/>
                      <p:cNvPicPr>
                        <a:picLocks noChangeAspect="1" noChangeArrowheads="1"/>
                      </p:cNvPicPr>
                      <p:nvPr/>
                    </p:nvPicPr>
                    <p:blipFill>
                      <a:blip xmlns:r="http://schemas.openxmlformats.org/officeDocument/2006/relationships" r:embed="rId2"/>
                      <a:srcRect/>
                      <a:stretch>
                        <a:fillRect/>
                      </a:stretch>
                    </p:blipFill>
                    <p:spPr bwMode="auto">
                      <a:xfrm>
                        <a:off x="3103563" y="2714625"/>
                        <a:ext cx="85725" cy="190500"/>
                      </a:xfrm>
                      <a:prstGeom prst="rect"/>
                      <a:noFill/>
                    </p:spPr>
                  </p:pic>
                </p:oleObj>
              </mc:Fallback>
            </mc:AlternateContent>
          </a:graphicData>
        </a:graphic>
      </p:graphicFrame>
      <p:graphicFrame>
        <p:nvGraphicFramePr>
          <p:cNvPr id="4194541" name="Object 4"/>
          <p:cNvGraphicFramePr>
            <a:graphicFrameLocks noChangeAspect="1"/>
          </p:cNvGraphicFramePr>
          <p:nvPr/>
        </p:nvGraphicFramePr>
        <p:xfrm>
          <a:off x="2286000" y="2286000"/>
          <a:ext cx="274638" cy="609600"/>
        </p:xfrm>
        <a:graphic>
          <a:graphicData uri="http://schemas.openxmlformats.org/presentationml/2006/ole">
            <mc:AlternateContent xmlns:mc="http://schemas.openxmlformats.org/markup-compatibility/2006">
              <mc:Choice xmlns:v="urn:schemas-microsoft-com:vml" Requires="v">
                <p:oleObj name="Equation" r:id="rId3" spid="_x0000_s474195" imgH="190252" imgW="88784" progId="Equation.3">
                  <p:embed/>
                </p:oleObj>
              </mc:Choice>
              <mc:Fallback>
                <p:oleObj name="Equation" r:id="rId3" imgH="190252" imgW="88784" progId="Equation.3">
                  <p:embed/>
                  <p:pic>
                    <p:nvPicPr>
                      <p:cNvPr id="2097363" name="Picture 4"/>
                      <p:cNvPicPr>
                        <a:picLocks noChangeAspect="1" noChangeArrowheads="1"/>
                      </p:cNvPicPr>
                      <p:nvPr/>
                    </p:nvPicPr>
                    <p:blipFill>
                      <a:blip xmlns:r="http://schemas.openxmlformats.org/officeDocument/2006/relationships" r:embed="rId4">
                        <a:lum bright="100000"/>
                      </a:blip>
                      <a:srcRect/>
                      <a:stretch>
                        <a:fillRect/>
                      </a:stretch>
                    </p:blipFill>
                    <p:spPr bwMode="auto">
                      <a:xfrm>
                        <a:off x="2286000" y="2286000"/>
                        <a:ext cx="274638" cy="609600"/>
                      </a:xfrm>
                      <a:prstGeom prst="rect"/>
                      <a:noFill/>
                    </p:spPr>
                  </p:pic>
                </p:oleObj>
              </mc:Fallback>
            </mc:AlternateContent>
          </a:graphicData>
        </a:graphic>
      </p:graphicFrame>
      <p:sp>
        <p:nvSpPr>
          <p:cNvPr id="1050243" name="Rectangle 5"/>
          <p:cNvSpPr>
            <a:spLocks noChangeArrowheads="1"/>
          </p:cNvSpPr>
          <p:nvPr/>
        </p:nvSpPr>
        <p:spPr bwMode="auto">
          <a:xfrm>
            <a:off x="1981200" y="2286000"/>
            <a:ext cx="381000" cy="519113"/>
          </a:xfrm>
          <a:prstGeom prst="rect"/>
          <a:noFill/>
          <a:ln w="9525">
            <a:noFill/>
            <a:miter lim="800000"/>
            <a:headEnd/>
            <a:tailEnd/>
          </a:ln>
          <a:effectLst/>
        </p:spPr>
        <p:txBody>
          <a:bodyPr>
            <a:spAutoFit/>
          </a:bodyPr>
          <a:p>
            <a:r>
              <a:rPr b="1" sz="2800" lang="en-US">
                <a:latin typeface="Times New Roman" pitchFamily="18" charset="0"/>
                <a:cs typeface="Times New Roman" pitchFamily="18" charset="0"/>
              </a:rPr>
              <a:t>X</a:t>
            </a:r>
            <a:endParaRPr b="1" sz="2800" lang="en-US">
              <a:latin typeface="Arial" charset="0"/>
            </a:endParaRPr>
          </a:p>
        </p:txBody>
      </p:sp>
      <p:sp>
        <p:nvSpPr>
          <p:cNvPr id="1050244" name="Rectangle 6"/>
          <p:cNvSpPr>
            <a:spLocks noChangeArrowheads="1"/>
          </p:cNvSpPr>
          <p:nvPr/>
        </p:nvSpPr>
        <p:spPr bwMode="auto">
          <a:xfrm>
            <a:off x="2590800" y="2286000"/>
            <a:ext cx="517525" cy="519113"/>
          </a:xfrm>
          <a:prstGeom prst="rect"/>
          <a:noFill/>
          <a:ln w="9525">
            <a:noFill/>
            <a:miter lim="800000"/>
            <a:headEnd/>
            <a:tailEnd/>
          </a:ln>
          <a:effectLst/>
        </p:spPr>
        <p:txBody>
          <a:bodyPr>
            <a:spAutoFit/>
          </a:bodyPr>
          <a:p>
            <a:r>
              <a:rPr b="1" sz="2800" lang="en-US">
                <a:latin typeface="Times New Roman" pitchFamily="18" charset="0"/>
                <a:cs typeface="Times New Roman" pitchFamily="18" charset="0"/>
              </a:rPr>
              <a:t>Y</a:t>
            </a:r>
            <a:endParaRPr b="1" sz="2800" lang="en-US">
              <a:latin typeface="Arial" charset="0"/>
            </a:endParaRPr>
          </a:p>
        </p:txBody>
      </p:sp>
      <p:graphicFrame>
        <p:nvGraphicFramePr>
          <p:cNvPr id="4194542" name="Group 7"/>
          <p:cNvGraphicFramePr>
            <a:graphicFrameLocks noGrp="1"/>
          </p:cNvGraphicFramePr>
          <p:nvPr/>
        </p:nvGraphicFramePr>
        <p:xfrm>
          <a:off x="381000" y="2286000"/>
          <a:ext cx="3657600" cy="2407920"/>
        </p:xfrm>
        <a:graphic>
          <a:graphicData uri="http://schemas.openxmlformats.org/drawingml/2006/table">
            <a:tbl>
              <a:tblPr/>
              <a:tblGrid>
                <a:gridCol w="731838"/>
                <a:gridCol w="731837"/>
                <a:gridCol w="730250"/>
                <a:gridCol w="731838"/>
                <a:gridCol w="731837"/>
              </a:tblGrid>
              <a:tr h="153988">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X</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Y</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XY</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53988">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6</a:t>
                      </a: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9</a:t>
                      </a: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5</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8</a:t>
                      </a: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9</a:t>
                      </a: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7</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36</a:t>
                      </a: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81</a:t>
                      </a: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25</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64</a:t>
                      </a: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81</a:t>
                      </a: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49</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48</a:t>
                      </a: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81</a:t>
                      </a: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35</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61925">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20</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24</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142</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194</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800" i="0" kumimoji="0" lang="en-US" normalizeH="0" strike="noStrike" u="none" smtClean="0">
                          <a:ln>
                            <a:noFill/>
                          </a:ln>
                          <a:solidFill>
                            <a:schemeClr val="tx1"/>
                          </a:solidFill>
                          <a:effectLst/>
                          <a:latin typeface="Times New Roman" pitchFamily="18" charset="0"/>
                          <a:cs typeface="Times New Roman" pitchFamily="18" charset="0"/>
                        </a:rPr>
                        <a:t>164</a:t>
                      </a:r>
                      <a:endParaRPr baseline="0" b="1" cap="none" sz="28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50245" name="Rectangle 33"/>
          <p:cNvSpPr>
            <a:spLocks noChangeArrowheads="1"/>
          </p:cNvSpPr>
          <p:nvPr/>
        </p:nvSpPr>
        <p:spPr bwMode="auto">
          <a:xfrm>
            <a:off x="0" y="3219450"/>
            <a:ext cx="9144000" cy="0"/>
          </a:xfrm>
          <a:prstGeom prst="rect"/>
          <a:noFill/>
          <a:ln w="9525">
            <a:noFill/>
            <a:miter lim="800000"/>
            <a:headEnd/>
            <a:tailEnd/>
          </a:ln>
          <a:effectLst/>
        </p:spPr>
        <p:txBody>
          <a:bodyPr anchor="ctr" wrap="none">
            <a:spAutoFit/>
          </a:bodyPr>
          <a:p>
            <a:endParaRPr lang="en-US"/>
          </a:p>
        </p:txBody>
      </p:sp>
      <p:graphicFrame>
        <p:nvGraphicFramePr>
          <p:cNvPr id="4194543" name="Object 34"/>
          <p:cNvGraphicFramePr>
            <a:graphicFrameLocks noChangeAspect="1"/>
          </p:cNvGraphicFramePr>
          <p:nvPr/>
        </p:nvGraphicFramePr>
        <p:xfrm>
          <a:off x="4267200" y="2362200"/>
          <a:ext cx="4343400" cy="868363"/>
        </p:xfrm>
        <a:graphic>
          <a:graphicData uri="http://schemas.openxmlformats.org/presentationml/2006/ole">
            <mc:AlternateContent xmlns:mc="http://schemas.openxmlformats.org/markup-compatibility/2006">
              <mc:Choice xmlns:v="urn:schemas-microsoft-com:vml" Requires="v">
                <p:oleObj name="Equation" r:id="rId5" spid="_x0000_s474196" imgH="419100" imgW="1879600" progId="Equation.3">
                  <p:embed/>
                </p:oleObj>
              </mc:Choice>
              <mc:Fallback>
                <p:oleObj name="Equation" r:id="rId5" imgH="419100" imgW="1879600" progId="Equation.3">
                  <p:embed/>
                  <p:pic>
                    <p:nvPicPr>
                      <p:cNvPr id="2097364" name="Picture 34"/>
                      <p:cNvPicPr>
                        <a:picLocks noChangeAspect="1" noChangeArrowheads="1"/>
                      </p:cNvPicPr>
                      <p:nvPr/>
                    </p:nvPicPr>
                    <p:blipFill>
                      <a:blip xmlns:r="http://schemas.openxmlformats.org/officeDocument/2006/relationships" r:embed="rId6">
                        <a:lum bright="100000"/>
                      </a:blip>
                      <a:srcRect/>
                      <a:stretch>
                        <a:fillRect/>
                      </a:stretch>
                    </p:blipFill>
                    <p:spPr bwMode="auto">
                      <a:xfrm>
                        <a:off x="4267200" y="2362200"/>
                        <a:ext cx="4343400" cy="868363"/>
                      </a:xfrm>
                      <a:prstGeom prst="rect"/>
                      <a:noFill/>
                    </p:spPr>
                  </p:pic>
                </p:oleObj>
              </mc:Fallback>
            </mc:AlternateContent>
          </a:graphicData>
        </a:graphic>
      </p:graphicFrame>
      <p:sp>
        <p:nvSpPr>
          <p:cNvPr id="1050246" name="Rectangle 35"/>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544" name="Object 36"/>
          <p:cNvGraphicFramePr>
            <a:graphicFrameLocks noChangeAspect="1"/>
          </p:cNvGraphicFramePr>
          <p:nvPr/>
        </p:nvGraphicFramePr>
        <p:xfrm>
          <a:off x="4114800" y="3581400"/>
          <a:ext cx="4572000" cy="915988"/>
        </p:xfrm>
        <a:graphic>
          <a:graphicData uri="http://schemas.openxmlformats.org/presentationml/2006/ole">
            <mc:AlternateContent xmlns:mc="http://schemas.openxmlformats.org/markup-compatibility/2006">
              <mc:Choice xmlns:v="urn:schemas-microsoft-com:vml" Requires="v">
                <p:oleObj name="Equation" r:id="rId7" spid="_x0000_s474197" imgH="393529" imgW="1815312" progId="Equation.3">
                  <p:embed/>
                </p:oleObj>
              </mc:Choice>
              <mc:Fallback>
                <p:oleObj name="Equation" r:id="rId7" imgH="393529" imgW="1815312" progId="Equation.3">
                  <p:embed/>
                  <p:pic>
                    <p:nvPicPr>
                      <p:cNvPr id="2097365" name="Picture 36"/>
                      <p:cNvPicPr>
                        <a:picLocks noChangeAspect="1" noChangeArrowheads="1"/>
                      </p:cNvPicPr>
                      <p:nvPr/>
                    </p:nvPicPr>
                    <p:blipFill>
                      <a:blip xmlns:r="http://schemas.openxmlformats.org/officeDocument/2006/relationships" r:embed="rId8">
                        <a:lum bright="100000"/>
                      </a:blip>
                      <a:srcRect/>
                      <a:stretch>
                        <a:fillRect/>
                      </a:stretch>
                    </p:blipFill>
                    <p:spPr bwMode="auto">
                      <a:xfrm>
                        <a:off x="4114800" y="3581400"/>
                        <a:ext cx="4572000" cy="915988"/>
                      </a:xfrm>
                      <a:prstGeom prst="rect"/>
                      <a:noFill/>
                    </p:spPr>
                  </p:pic>
                </p:oleObj>
              </mc:Fallback>
            </mc:AlternateContent>
          </a:graphicData>
        </a:graphic>
      </p:graphicFrame>
      <p:sp>
        <p:nvSpPr>
          <p:cNvPr id="1050247" name="Rectangle 37"/>
          <p:cNvSpPr>
            <a:spLocks noChangeArrowheads="1"/>
          </p:cNvSpPr>
          <p:nvPr/>
        </p:nvSpPr>
        <p:spPr bwMode="auto">
          <a:xfrm>
            <a:off x="0" y="3328988"/>
            <a:ext cx="9144000" cy="0"/>
          </a:xfrm>
          <a:prstGeom prst="rect"/>
          <a:noFill/>
          <a:ln w="9525">
            <a:noFill/>
            <a:miter lim="800000"/>
            <a:headEnd/>
            <a:tailEnd/>
          </a:ln>
          <a:effectLst/>
        </p:spPr>
        <p:txBody>
          <a:bodyPr anchor="ctr" wrap="none">
            <a:spAutoFit/>
          </a:bodyPr>
          <a:p>
            <a:endParaRPr lang="en-US"/>
          </a:p>
        </p:txBody>
      </p:sp>
      <p:graphicFrame>
        <p:nvGraphicFramePr>
          <p:cNvPr id="4194545" name="Object 38"/>
          <p:cNvGraphicFramePr>
            <a:graphicFrameLocks noChangeAspect="1"/>
          </p:cNvGraphicFramePr>
          <p:nvPr/>
        </p:nvGraphicFramePr>
        <p:xfrm>
          <a:off x="4038600" y="4953000"/>
          <a:ext cx="3733800" cy="590550"/>
        </p:xfrm>
        <a:graphic>
          <a:graphicData uri="http://schemas.openxmlformats.org/presentationml/2006/ole">
            <mc:AlternateContent xmlns:mc="http://schemas.openxmlformats.org/markup-compatibility/2006">
              <mc:Choice xmlns:v="urn:schemas-microsoft-com:vml" Requires="v">
                <p:oleObj name="Equation" r:id="rId9" spid="_x0000_s474198" imgH="203112" imgW="1269449" progId="Equation.3">
                  <p:embed/>
                </p:oleObj>
              </mc:Choice>
              <mc:Fallback>
                <p:oleObj name="Equation" r:id="rId9" imgH="203112" imgW="1269449" progId="Equation.3">
                  <p:embed/>
                  <p:pic>
                    <p:nvPicPr>
                      <p:cNvPr id="2097366" name="Picture 38"/>
                      <p:cNvPicPr>
                        <a:picLocks noChangeAspect="1" noChangeArrowheads="1"/>
                      </p:cNvPicPr>
                      <p:nvPr/>
                    </p:nvPicPr>
                    <p:blipFill>
                      <a:blip xmlns:r="http://schemas.openxmlformats.org/officeDocument/2006/relationships" r:embed="rId10">
                        <a:lum bright="100000"/>
                      </a:blip>
                      <a:srcRect/>
                      <a:stretch>
                        <a:fillRect/>
                      </a:stretch>
                    </p:blipFill>
                    <p:spPr bwMode="auto">
                      <a:xfrm>
                        <a:off x="4038600" y="4953000"/>
                        <a:ext cx="3733800" cy="590550"/>
                      </a:xfrm>
                      <a:prstGeom prst="rect"/>
                      <a:noFill/>
                    </p:spPr>
                  </p:pic>
                </p:oleObj>
              </mc:Fallback>
            </mc:AlternateContent>
          </a:graphicData>
        </a:graphic>
      </p:graphicFrame>
      <p:graphicFrame>
        <p:nvGraphicFramePr>
          <p:cNvPr id="4194546" name="Object 39"/>
          <p:cNvGraphicFramePr>
            <a:graphicFrameLocks noChangeAspect="1" noGrp="1"/>
          </p:cNvGraphicFramePr>
          <p:nvPr>
            <p:ph idx="1"/>
          </p:nvPr>
        </p:nvGraphicFramePr>
        <p:xfrm>
          <a:off x="2895600" y="2286000"/>
          <a:ext cx="322263" cy="685800"/>
        </p:xfrm>
        <a:graphic>
          <a:graphicData uri="http://schemas.openxmlformats.org/presentationml/2006/ole">
            <mc:AlternateContent xmlns:mc="http://schemas.openxmlformats.org/markup-compatibility/2006">
              <mc:Choice xmlns:v="urn:schemas-microsoft-com:vml" Requires="v">
                <p:oleObj name="Equation" r:id="rId11" spid="_x0000_s474199" imgH="190252" imgW="88784" progId="Equation.3">
                  <p:embed/>
                </p:oleObj>
              </mc:Choice>
              <mc:Fallback>
                <p:oleObj name="Equation" r:id="rId11" imgH="190252" imgW="88784" progId="Equation.3">
                  <p:embed/>
                  <p:pic>
                    <p:nvPicPr>
                      <p:cNvPr id="2097367" name="Picture 39"/>
                      <p:cNvPicPr>
                        <a:picLocks noChangeAspect="1" noChangeArrowheads="1"/>
                      </p:cNvPicPr>
                      <p:nvPr/>
                    </p:nvPicPr>
                    <p:blipFill>
                      <a:blip xmlns:r="http://schemas.openxmlformats.org/officeDocument/2006/relationships" r:embed="rId4">
                        <a:lum bright="100000"/>
                      </a:blip>
                      <a:srcRect/>
                      <a:stretch>
                        <a:fillRect/>
                      </a:stretch>
                    </p:blipFill>
                    <p:spPr bwMode="auto">
                      <a:xfrm>
                        <a:off x="2895600" y="2286000"/>
                        <a:ext cx="322263" cy="68580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540"/>
                                        </p:tgtEl>
                                        <p:attrNameLst>
                                          <p:attrName>style.visibility</p:attrName>
                                        </p:attrNameLst>
                                      </p:cBhvr>
                                      <p:to>
                                        <p:strVal val="visible"/>
                                      </p:to>
                                    </p:set>
                                    <p:anim calcmode="lin" valueType="num">
                                      <p:cBhvr>
                                        <p:cTn dur="1000" fill="hold" id="7"/>
                                        <p:tgtEl>
                                          <p:spTgt spid="4194540"/>
                                        </p:tgtEl>
                                        <p:attrNameLst>
                                          <p:attrName>ppt_w</p:attrName>
                                        </p:attrNameLst>
                                      </p:cBhvr>
                                      <p:tavLst>
                                        <p:tav tm="0">
                                          <p:val>
                                            <p:fltVal val="0.0"/>
                                          </p:val>
                                        </p:tav>
                                        <p:tav tm="100000">
                                          <p:val>
                                            <p:strVal val="#ppt_w"/>
                                          </p:val>
                                        </p:tav>
                                      </p:tavLst>
                                    </p:anim>
                                    <p:anim calcmode="lin" valueType="num">
                                      <p:cBhvr>
                                        <p:cTn dur="1000" fill="hold" id="8"/>
                                        <p:tgtEl>
                                          <p:spTgt spid="4194540"/>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541"/>
                                        </p:tgtEl>
                                        <p:attrNameLst>
                                          <p:attrName>style.visibility</p:attrName>
                                        </p:attrNameLst>
                                      </p:cBhvr>
                                      <p:to>
                                        <p:strVal val="visible"/>
                                      </p:to>
                                    </p:set>
                                    <p:anim calcmode="lin" valueType="num">
                                      <p:cBhvr>
                                        <p:cTn dur="1000" fill="hold" id="11"/>
                                        <p:tgtEl>
                                          <p:spTgt spid="4194541"/>
                                        </p:tgtEl>
                                        <p:attrNameLst>
                                          <p:attrName>ppt_w</p:attrName>
                                        </p:attrNameLst>
                                      </p:cBhvr>
                                      <p:tavLst>
                                        <p:tav tm="0">
                                          <p:val>
                                            <p:fltVal val="0.0"/>
                                          </p:val>
                                        </p:tav>
                                        <p:tav tm="100000">
                                          <p:val>
                                            <p:strVal val="#ppt_w"/>
                                          </p:val>
                                        </p:tav>
                                      </p:tavLst>
                                    </p:anim>
                                    <p:anim calcmode="lin" valueType="num">
                                      <p:cBhvr>
                                        <p:cTn dur="1000" fill="hold" id="12"/>
                                        <p:tgtEl>
                                          <p:spTgt spid="4194541"/>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50243"/>
                                        </p:tgtEl>
                                        <p:attrNameLst>
                                          <p:attrName>style.visibility</p:attrName>
                                        </p:attrNameLst>
                                      </p:cBhvr>
                                      <p:to>
                                        <p:strVal val="visible"/>
                                      </p:to>
                                    </p:set>
                                    <p:anim calcmode="lin" valueType="num">
                                      <p:cBhvr>
                                        <p:cTn dur="1000" fill="hold" id="15"/>
                                        <p:tgtEl>
                                          <p:spTgt spid="1050243"/>
                                        </p:tgtEl>
                                        <p:attrNameLst>
                                          <p:attrName>ppt_w</p:attrName>
                                        </p:attrNameLst>
                                      </p:cBhvr>
                                      <p:tavLst>
                                        <p:tav tm="0">
                                          <p:val>
                                            <p:fltVal val="0.0"/>
                                          </p:val>
                                        </p:tav>
                                        <p:tav tm="100000">
                                          <p:val>
                                            <p:strVal val="#ppt_w"/>
                                          </p:val>
                                        </p:tav>
                                      </p:tavLst>
                                    </p:anim>
                                    <p:anim calcmode="lin" valueType="num">
                                      <p:cBhvr>
                                        <p:cTn dur="1000" fill="hold" id="16"/>
                                        <p:tgtEl>
                                          <p:spTgt spid="1050243"/>
                                        </p:tgtEl>
                                        <p:attrNameLst>
                                          <p:attrName>ppt_h</p:attrName>
                                        </p:attrNameLst>
                                      </p:cBhvr>
                                      <p:tavLst>
                                        <p:tav tm="0">
                                          <p:val>
                                            <p:fltVal val="0.0"/>
                                          </p:val>
                                        </p:tav>
                                        <p:tav tm="100000">
                                          <p:val>
                                            <p:strVal val="#ppt_h"/>
                                          </p:val>
                                        </p:tav>
                                      </p:tavLst>
                                    </p:anim>
                                  </p:childTnLst>
                                </p:cTn>
                              </p:par>
                              <p:par>
                                <p:cTn fill="hold" grpId="0" id="17" nodeType="withEffect" presetClass="entr" presetID="23" presetSubtype="16">
                                  <p:stCondLst>
                                    <p:cond delay="0"/>
                                  </p:stCondLst>
                                  <p:childTnLst>
                                    <p:set>
                                      <p:cBhvr>
                                        <p:cTn dur="1" fill="hold" id="18">
                                          <p:stCondLst>
                                            <p:cond delay="0"/>
                                          </p:stCondLst>
                                        </p:cTn>
                                        <p:tgtEl>
                                          <p:spTgt spid="1050244"/>
                                        </p:tgtEl>
                                        <p:attrNameLst>
                                          <p:attrName>style.visibility</p:attrName>
                                        </p:attrNameLst>
                                      </p:cBhvr>
                                      <p:to>
                                        <p:strVal val="visible"/>
                                      </p:to>
                                    </p:set>
                                    <p:anim calcmode="lin" valueType="num">
                                      <p:cBhvr>
                                        <p:cTn dur="1000" fill="hold" id="19"/>
                                        <p:tgtEl>
                                          <p:spTgt spid="1050244"/>
                                        </p:tgtEl>
                                        <p:attrNameLst>
                                          <p:attrName>ppt_w</p:attrName>
                                        </p:attrNameLst>
                                      </p:cBhvr>
                                      <p:tavLst>
                                        <p:tav tm="0">
                                          <p:val>
                                            <p:fltVal val="0.0"/>
                                          </p:val>
                                        </p:tav>
                                        <p:tav tm="100000">
                                          <p:val>
                                            <p:strVal val="#ppt_w"/>
                                          </p:val>
                                        </p:tav>
                                      </p:tavLst>
                                    </p:anim>
                                    <p:anim calcmode="lin" valueType="num">
                                      <p:cBhvr>
                                        <p:cTn dur="1000" fill="hold" id="20"/>
                                        <p:tgtEl>
                                          <p:spTgt spid="1050244"/>
                                        </p:tgtEl>
                                        <p:attrNameLst>
                                          <p:attrName>ppt_h</p:attrName>
                                        </p:attrNameLst>
                                      </p:cBhvr>
                                      <p:tavLst>
                                        <p:tav tm="0">
                                          <p:val>
                                            <p:fltVal val="0.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4194542"/>
                                        </p:tgtEl>
                                        <p:attrNameLst>
                                          <p:attrName>style.visibility</p:attrName>
                                        </p:attrNameLst>
                                      </p:cBhvr>
                                      <p:to>
                                        <p:strVal val="visible"/>
                                      </p:to>
                                    </p:set>
                                    <p:anim calcmode="lin" valueType="num">
                                      <p:cBhvr>
                                        <p:cTn dur="1000" fill="hold" id="23"/>
                                        <p:tgtEl>
                                          <p:spTgt spid="4194542"/>
                                        </p:tgtEl>
                                        <p:attrNameLst>
                                          <p:attrName>ppt_w</p:attrName>
                                        </p:attrNameLst>
                                      </p:cBhvr>
                                      <p:tavLst>
                                        <p:tav tm="0">
                                          <p:val>
                                            <p:fltVal val="0.0"/>
                                          </p:val>
                                        </p:tav>
                                        <p:tav tm="100000">
                                          <p:val>
                                            <p:strVal val="#ppt_w"/>
                                          </p:val>
                                        </p:tav>
                                      </p:tavLst>
                                    </p:anim>
                                    <p:anim calcmode="lin" valueType="num">
                                      <p:cBhvr>
                                        <p:cTn dur="1000" fill="hold" id="24"/>
                                        <p:tgtEl>
                                          <p:spTgt spid="4194542"/>
                                        </p:tgtEl>
                                        <p:attrNameLst>
                                          <p:attrName>ppt_h</p:attrName>
                                        </p:attrNameLst>
                                      </p:cBhvr>
                                      <p:tavLst>
                                        <p:tav tm="0">
                                          <p:val>
                                            <p:fltVal val="0.0"/>
                                          </p:val>
                                        </p:tav>
                                        <p:tav tm="100000">
                                          <p:val>
                                            <p:strVal val="#ppt_h"/>
                                          </p:val>
                                        </p:tav>
                                      </p:tavLst>
                                    </p:anim>
                                  </p:childTnLst>
                                </p:cTn>
                              </p:par>
                              <p:par>
                                <p:cTn fill="hold" id="25" nodeType="withEffect" presetClass="entr" presetID="23" presetSubtype="16">
                                  <p:stCondLst>
                                    <p:cond delay="0"/>
                                  </p:stCondLst>
                                  <p:childTnLst>
                                    <p:set>
                                      <p:cBhvr>
                                        <p:cTn dur="1" fill="hold" id="26">
                                          <p:stCondLst>
                                            <p:cond delay="0"/>
                                          </p:stCondLst>
                                        </p:cTn>
                                        <p:tgtEl>
                                          <p:spTgt spid="4194543"/>
                                        </p:tgtEl>
                                        <p:attrNameLst>
                                          <p:attrName>style.visibility</p:attrName>
                                        </p:attrNameLst>
                                      </p:cBhvr>
                                      <p:to>
                                        <p:strVal val="visible"/>
                                      </p:to>
                                    </p:set>
                                    <p:anim calcmode="lin" valueType="num">
                                      <p:cBhvr>
                                        <p:cTn dur="1000" fill="hold" id="27"/>
                                        <p:tgtEl>
                                          <p:spTgt spid="4194543"/>
                                        </p:tgtEl>
                                        <p:attrNameLst>
                                          <p:attrName>ppt_w</p:attrName>
                                        </p:attrNameLst>
                                      </p:cBhvr>
                                      <p:tavLst>
                                        <p:tav tm="0">
                                          <p:val>
                                            <p:fltVal val="0.0"/>
                                          </p:val>
                                        </p:tav>
                                        <p:tav tm="100000">
                                          <p:val>
                                            <p:strVal val="#ppt_w"/>
                                          </p:val>
                                        </p:tav>
                                      </p:tavLst>
                                    </p:anim>
                                    <p:anim calcmode="lin" valueType="num">
                                      <p:cBhvr>
                                        <p:cTn dur="1000" fill="hold" id="28"/>
                                        <p:tgtEl>
                                          <p:spTgt spid="4194543"/>
                                        </p:tgtEl>
                                        <p:attrNameLst>
                                          <p:attrName>ppt_h</p:attrName>
                                        </p:attrNameLst>
                                      </p:cBhvr>
                                      <p:tavLst>
                                        <p:tav tm="0">
                                          <p:val>
                                            <p:fltVal val="0.0"/>
                                          </p:val>
                                        </p:tav>
                                        <p:tav tm="100000">
                                          <p:val>
                                            <p:strVal val="#ppt_h"/>
                                          </p:val>
                                        </p:tav>
                                      </p:tavLst>
                                    </p:anim>
                                  </p:childTnLst>
                                </p:cTn>
                              </p:par>
                              <p:par>
                                <p:cTn fill="hold" id="29" nodeType="withEffect" presetClass="entr" presetID="23" presetSubtype="16">
                                  <p:stCondLst>
                                    <p:cond delay="0"/>
                                  </p:stCondLst>
                                  <p:childTnLst>
                                    <p:set>
                                      <p:cBhvr>
                                        <p:cTn dur="1" fill="hold" id="30">
                                          <p:stCondLst>
                                            <p:cond delay="0"/>
                                          </p:stCondLst>
                                        </p:cTn>
                                        <p:tgtEl>
                                          <p:spTgt spid="4194544"/>
                                        </p:tgtEl>
                                        <p:attrNameLst>
                                          <p:attrName>style.visibility</p:attrName>
                                        </p:attrNameLst>
                                      </p:cBhvr>
                                      <p:to>
                                        <p:strVal val="visible"/>
                                      </p:to>
                                    </p:set>
                                    <p:anim calcmode="lin" valueType="num">
                                      <p:cBhvr>
                                        <p:cTn dur="1000" fill="hold" id="31"/>
                                        <p:tgtEl>
                                          <p:spTgt spid="4194544"/>
                                        </p:tgtEl>
                                        <p:attrNameLst>
                                          <p:attrName>ppt_w</p:attrName>
                                        </p:attrNameLst>
                                      </p:cBhvr>
                                      <p:tavLst>
                                        <p:tav tm="0">
                                          <p:val>
                                            <p:fltVal val="0.0"/>
                                          </p:val>
                                        </p:tav>
                                        <p:tav tm="100000">
                                          <p:val>
                                            <p:strVal val="#ppt_w"/>
                                          </p:val>
                                        </p:tav>
                                      </p:tavLst>
                                    </p:anim>
                                    <p:anim calcmode="lin" valueType="num">
                                      <p:cBhvr>
                                        <p:cTn dur="1000" fill="hold" id="32"/>
                                        <p:tgtEl>
                                          <p:spTgt spid="4194544"/>
                                        </p:tgtEl>
                                        <p:attrNameLst>
                                          <p:attrName>ppt_h</p:attrName>
                                        </p:attrNameLst>
                                      </p:cBhvr>
                                      <p:tavLst>
                                        <p:tav tm="0">
                                          <p:val>
                                            <p:fltVal val="0.0"/>
                                          </p:val>
                                        </p:tav>
                                        <p:tav tm="100000">
                                          <p:val>
                                            <p:strVal val="#ppt_h"/>
                                          </p:val>
                                        </p:tav>
                                      </p:tavLst>
                                    </p:anim>
                                  </p:childTnLst>
                                </p:cTn>
                              </p:par>
                              <p:par>
                                <p:cTn fill="hold" id="33" nodeType="withEffect" presetClass="entr" presetID="23" presetSubtype="16">
                                  <p:stCondLst>
                                    <p:cond delay="0"/>
                                  </p:stCondLst>
                                  <p:childTnLst>
                                    <p:set>
                                      <p:cBhvr>
                                        <p:cTn dur="1" fill="hold" id="34">
                                          <p:stCondLst>
                                            <p:cond delay="0"/>
                                          </p:stCondLst>
                                        </p:cTn>
                                        <p:tgtEl>
                                          <p:spTgt spid="4194545"/>
                                        </p:tgtEl>
                                        <p:attrNameLst>
                                          <p:attrName>style.visibility</p:attrName>
                                        </p:attrNameLst>
                                      </p:cBhvr>
                                      <p:to>
                                        <p:strVal val="visible"/>
                                      </p:to>
                                    </p:set>
                                    <p:anim calcmode="lin" valueType="num">
                                      <p:cBhvr>
                                        <p:cTn dur="1000" fill="hold" id="35"/>
                                        <p:tgtEl>
                                          <p:spTgt spid="4194545"/>
                                        </p:tgtEl>
                                        <p:attrNameLst>
                                          <p:attrName>ppt_w</p:attrName>
                                        </p:attrNameLst>
                                      </p:cBhvr>
                                      <p:tavLst>
                                        <p:tav tm="0">
                                          <p:val>
                                            <p:fltVal val="0.0"/>
                                          </p:val>
                                        </p:tav>
                                        <p:tav tm="100000">
                                          <p:val>
                                            <p:strVal val="#ppt_w"/>
                                          </p:val>
                                        </p:tav>
                                      </p:tavLst>
                                    </p:anim>
                                    <p:anim calcmode="lin" valueType="num">
                                      <p:cBhvr>
                                        <p:cTn dur="1000" fill="hold" id="36"/>
                                        <p:tgtEl>
                                          <p:spTgt spid="4194545"/>
                                        </p:tgtEl>
                                        <p:attrNameLst>
                                          <p:attrName>ppt_h</p:attrName>
                                        </p:attrNameLst>
                                      </p:cBhvr>
                                      <p:tavLst>
                                        <p:tav tm="0">
                                          <p:val>
                                            <p:fltVal val="0.0"/>
                                          </p:val>
                                        </p:tav>
                                        <p:tav tm="100000">
                                          <p:val>
                                            <p:strVal val="#ppt_h"/>
                                          </p:val>
                                        </p:tav>
                                      </p:tavLst>
                                    </p:anim>
                                  </p:childTnLst>
                                </p:cTn>
                              </p:par>
                              <p:par>
                                <p:cTn fill="hold" id="37" nodeType="withEffect" presetClass="entr" presetID="23" presetSubtype="16">
                                  <p:stCondLst>
                                    <p:cond delay="0"/>
                                  </p:stCondLst>
                                  <p:childTnLst>
                                    <p:set>
                                      <p:cBhvr>
                                        <p:cTn dur="1" fill="hold" id="38">
                                          <p:stCondLst>
                                            <p:cond delay="0"/>
                                          </p:stCondLst>
                                        </p:cTn>
                                        <p:tgtEl>
                                          <p:spTgt spid="4194546"/>
                                        </p:tgtEl>
                                        <p:attrNameLst>
                                          <p:attrName>style.visibility</p:attrName>
                                        </p:attrNameLst>
                                      </p:cBhvr>
                                      <p:to>
                                        <p:strVal val="visible"/>
                                      </p:to>
                                    </p:set>
                                    <p:anim calcmode="lin" valueType="num">
                                      <p:cBhvr>
                                        <p:cTn dur="1000" fill="hold" id="39"/>
                                        <p:tgtEl>
                                          <p:spTgt spid="4194546"/>
                                        </p:tgtEl>
                                        <p:attrNameLst>
                                          <p:attrName>ppt_w</p:attrName>
                                        </p:attrNameLst>
                                      </p:cBhvr>
                                      <p:tavLst>
                                        <p:tav tm="0">
                                          <p:val>
                                            <p:fltVal val="0.0"/>
                                          </p:val>
                                        </p:tav>
                                        <p:tav tm="100000">
                                          <p:val>
                                            <p:strVal val="#ppt_w"/>
                                          </p:val>
                                        </p:tav>
                                      </p:tavLst>
                                    </p:anim>
                                    <p:anim calcmode="lin" valueType="num">
                                      <p:cBhvr>
                                        <p:cTn dur="1000" fill="hold" id="40"/>
                                        <p:tgtEl>
                                          <p:spTgt spid="4194546"/>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43" grpId="0"/>
      <p:bldP spid="1050244" grpId="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002" name=""/>
        <p:cNvGrpSpPr/>
        <p:nvPr/>
      </p:nvGrpSpPr>
      <p:grpSpPr>
        <a:xfrm>
          <a:off x="0" y="0"/>
          <a:ext cx="0" cy="0"/>
          <a:chOff x="0" y="0"/>
          <a:chExt cx="0" cy="0"/>
        </a:xfrm>
      </p:grpSpPr>
      <p:sp>
        <p:nvSpPr>
          <p:cNvPr id="1050248" name="Rectangle 2"/>
          <p:cNvSpPr>
            <a:spLocks noGrp="1" noChangeArrowheads="1"/>
          </p:cNvSpPr>
          <p:nvPr>
            <p:ph type="title"/>
          </p:nvPr>
        </p:nvSpPr>
        <p:spPr>
          <a:xfrm>
            <a:off x="457200" y="533400"/>
            <a:ext cx="8229600" cy="1139825"/>
          </a:xfrm>
        </p:spPr>
        <p:txBody>
          <a:bodyPr/>
          <a:p>
            <a:pPr rtl="1"/>
            <a:r>
              <a:rPr b="1" sz="4000" lang="fa-IR"/>
              <a:t>خطای استاندار برآورد</a:t>
            </a:r>
            <a:endParaRPr b="1" sz="4000" lang="en-US"/>
          </a:p>
        </p:txBody>
      </p:sp>
      <p:sp>
        <p:nvSpPr>
          <p:cNvPr id="1050249" name="Rectangle 3"/>
          <p:cNvSpPr>
            <a:spLocks noGrp="1" noChangeArrowheads="1"/>
          </p:cNvSpPr>
          <p:nvPr>
            <p:ph type="body" idx="1"/>
          </p:nvPr>
        </p:nvSpPr>
        <p:spPr>
          <a:xfrm>
            <a:off x="457200" y="1981200"/>
            <a:ext cx="8229600" cy="3581400"/>
          </a:xfrm>
        </p:spPr>
        <p:txBody>
          <a:bodyPr/>
          <a:p>
            <a:pPr algn="just" rtl="1">
              <a:buFont typeface="Wingdings" pitchFamily="2" charset="2"/>
              <a:buNone/>
            </a:pPr>
            <a:r>
              <a:rPr b="1" lang="fa-IR"/>
              <a:t>   اکثر مواقع بین نمرات پیش بینی شده و نمرات مشاهده تفاوت وجود دارد به این اختلاف خطای استاندارد برآورد می گویند.</a:t>
            </a:r>
          </a:p>
          <a:p>
            <a:pPr algn="just" rtl="1">
              <a:buFont typeface="Wingdings" pitchFamily="2" charset="2"/>
              <a:buNone/>
            </a:pPr>
            <a:r>
              <a:rPr b="1" lang="fa-IR"/>
              <a:t>   نکته: هر چه همبستگی بین متغیرها بیشتر باشد خطای پیش بینی کمتر خواهد بود. این خطا به دو روش محاسبه می شود.</a:t>
            </a:r>
            <a:endParaRPr b="1" lang="en-US"/>
          </a:p>
        </p:txBody>
      </p:sp>
    </p:spTree>
  </p:cSld>
  <p:clrMapOvr>
    <a:masterClrMapping/>
  </p:clrMapOvr>
  <p:transition xmlns:p14="http://schemas.microsoft.com/office/powerpoint/2010/main" spd="med"/>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003" name=""/>
        <p:cNvGrpSpPr/>
        <p:nvPr/>
      </p:nvGrpSpPr>
      <p:grpSpPr>
        <a:xfrm>
          <a:off x="0" y="0"/>
          <a:ext cx="0" cy="0"/>
          <a:chOff x="0" y="0"/>
          <a:chExt cx="0" cy="0"/>
        </a:xfrm>
      </p:grpSpPr>
      <p:graphicFrame>
        <p:nvGraphicFramePr>
          <p:cNvPr id="4194547" name="Object 2"/>
          <p:cNvGraphicFramePr>
            <a:graphicFrameLocks noChangeAspect="1"/>
          </p:cNvGraphicFramePr>
          <p:nvPr/>
        </p:nvGraphicFramePr>
        <p:xfrm>
          <a:off x="1600200" y="1143000"/>
          <a:ext cx="2895600" cy="755650"/>
        </p:xfrm>
        <a:graphic>
          <a:graphicData uri="http://schemas.openxmlformats.org/presentationml/2006/ole">
            <mc:AlternateContent xmlns:mc="http://schemas.openxmlformats.org/markup-compatibility/2006">
              <mc:Choice xmlns:v="urn:schemas-microsoft-com:vml" Requires="v">
                <p:oleObj name="Equation" r:id="rId1" spid="_x0000_s476179" imgH="291973" imgW="1129810" progId="Equation.3">
                  <p:embed/>
                </p:oleObj>
              </mc:Choice>
              <mc:Fallback>
                <p:oleObj name="Equation" r:id="rId1" imgH="291973" imgW="1129810" progId="Equation.3">
                  <p:embed/>
                  <p:pic>
                    <p:nvPicPr>
                      <p:cNvPr id="2097368" name="Picture 2"/>
                      <p:cNvPicPr>
                        <a:picLocks noChangeAspect="1" noChangeArrowheads="1"/>
                      </p:cNvPicPr>
                      <p:nvPr/>
                    </p:nvPicPr>
                    <p:blipFill>
                      <a:blip xmlns:r="http://schemas.openxmlformats.org/officeDocument/2006/relationships" r:embed="rId2">
                        <a:lum bright="100000"/>
                      </a:blip>
                      <a:srcRect/>
                      <a:stretch>
                        <a:fillRect/>
                      </a:stretch>
                    </p:blipFill>
                    <p:spPr bwMode="auto">
                      <a:xfrm>
                        <a:off x="1600200" y="1143000"/>
                        <a:ext cx="2895600" cy="755650"/>
                      </a:xfrm>
                      <a:prstGeom prst="rect"/>
                      <a:noFill/>
                    </p:spPr>
                  </p:pic>
                </p:oleObj>
              </mc:Fallback>
            </mc:AlternateContent>
          </a:graphicData>
        </a:graphic>
      </p:graphicFrame>
      <p:sp>
        <p:nvSpPr>
          <p:cNvPr id="1050250" name="Rectangle 3"/>
          <p:cNvSpPr>
            <a:spLocks noChangeArrowheads="1"/>
          </p:cNvSpPr>
          <p:nvPr/>
        </p:nvSpPr>
        <p:spPr bwMode="auto">
          <a:xfrm>
            <a:off x="0" y="3200400"/>
            <a:ext cx="9144000" cy="0"/>
          </a:xfrm>
          <a:prstGeom prst="rect"/>
          <a:noFill/>
          <a:ln w="9525">
            <a:noFill/>
            <a:miter lim="800000"/>
            <a:headEnd/>
            <a:tailEnd/>
          </a:ln>
          <a:effectLst/>
        </p:spPr>
        <p:txBody>
          <a:bodyPr anchor="ctr" wrap="none">
            <a:spAutoFit/>
          </a:bodyPr>
          <a:p>
            <a:endParaRPr lang="en-US"/>
          </a:p>
        </p:txBody>
      </p:sp>
      <p:graphicFrame>
        <p:nvGraphicFramePr>
          <p:cNvPr id="4194548" name="Object 4"/>
          <p:cNvGraphicFramePr>
            <a:graphicFrameLocks noChangeAspect="1"/>
          </p:cNvGraphicFramePr>
          <p:nvPr/>
        </p:nvGraphicFramePr>
        <p:xfrm>
          <a:off x="5562600" y="808038"/>
          <a:ext cx="2209800" cy="1325562"/>
        </p:xfrm>
        <a:graphic>
          <a:graphicData uri="http://schemas.openxmlformats.org/presentationml/2006/ole">
            <mc:AlternateContent xmlns:mc="http://schemas.openxmlformats.org/markup-compatibility/2006">
              <mc:Choice xmlns:v="urn:schemas-microsoft-com:vml" Requires="v">
                <p:oleObj name="Equation" r:id="rId3" spid="_x0000_s476180" imgH="457200" imgW="762000" progId="Equation.3">
                  <p:embed/>
                </p:oleObj>
              </mc:Choice>
              <mc:Fallback>
                <p:oleObj name="Equation" r:id="rId3" imgH="457200" imgW="762000" progId="Equation.3">
                  <p:embed/>
                  <p:pic>
                    <p:nvPicPr>
                      <p:cNvPr id="2097369" name="Picture 4"/>
                      <p:cNvPicPr>
                        <a:picLocks noChangeAspect="1" noChangeArrowheads="1"/>
                      </p:cNvPicPr>
                      <p:nvPr/>
                    </p:nvPicPr>
                    <p:blipFill>
                      <a:blip xmlns:r="http://schemas.openxmlformats.org/officeDocument/2006/relationships" r:embed="rId4">
                        <a:lum bright="100000"/>
                      </a:blip>
                      <a:srcRect/>
                      <a:stretch>
                        <a:fillRect/>
                      </a:stretch>
                    </p:blipFill>
                    <p:spPr bwMode="auto">
                      <a:xfrm>
                        <a:off x="5562600" y="808038"/>
                        <a:ext cx="2209800" cy="1325562"/>
                      </a:xfrm>
                      <a:prstGeom prst="rect"/>
                      <a:noFill/>
                    </p:spPr>
                  </p:pic>
                </p:oleObj>
              </mc:Fallback>
            </mc:AlternateContent>
          </a:graphicData>
        </a:graphic>
      </p:graphicFrame>
      <p:sp>
        <p:nvSpPr>
          <p:cNvPr id="1050251" name="Text Box 5"/>
          <p:cNvSpPr txBox="1">
            <a:spLocks noChangeArrowheads="1"/>
          </p:cNvSpPr>
          <p:nvPr/>
        </p:nvSpPr>
        <p:spPr bwMode="auto">
          <a:xfrm>
            <a:off x="1219200" y="2362200"/>
            <a:ext cx="5106988" cy="579438"/>
          </a:xfrm>
          <a:prstGeom prst="rect"/>
          <a:noFill/>
          <a:ln w="9525">
            <a:noFill/>
            <a:miter lim="800000"/>
            <a:headEnd/>
            <a:tailEnd/>
          </a:ln>
          <a:effectLst/>
        </p:spPr>
        <p:txBody>
          <a:bodyPr wrap="none">
            <a:spAutoFit/>
          </a:bodyPr>
          <a:p>
            <a:r>
              <a:rPr b="1" sz="3200" lang="en-US"/>
              <a:t>Syx = </a:t>
            </a:r>
            <a:r>
              <a:rPr b="1" sz="3200" lang="fa-IR"/>
              <a:t>خطای استاندارد پیش بینی</a:t>
            </a:r>
            <a:endParaRPr b="1" sz="3200" lang="en-US"/>
          </a:p>
        </p:txBody>
      </p:sp>
      <p:sp>
        <p:nvSpPr>
          <p:cNvPr id="1050252" name="Text Box 6"/>
          <p:cNvSpPr txBox="1">
            <a:spLocks noChangeArrowheads="1"/>
          </p:cNvSpPr>
          <p:nvPr/>
        </p:nvSpPr>
        <p:spPr bwMode="auto">
          <a:xfrm>
            <a:off x="1219200" y="4038600"/>
            <a:ext cx="4084638" cy="579438"/>
          </a:xfrm>
          <a:prstGeom prst="rect"/>
          <a:noFill/>
          <a:ln w="9525">
            <a:noFill/>
            <a:miter lim="800000"/>
            <a:headEnd/>
            <a:tailEnd/>
          </a:ln>
          <a:effectLst/>
        </p:spPr>
        <p:txBody>
          <a:bodyPr wrap="none">
            <a:spAutoFit/>
          </a:bodyPr>
          <a:p>
            <a:r>
              <a:rPr b="1" sz="3200" lang="en-US"/>
              <a:t>Sx = x </a:t>
            </a:r>
            <a:r>
              <a:rPr b="1" sz="3200" lang="fa-IR"/>
              <a:t>انحراف استاندارد</a:t>
            </a:r>
            <a:endParaRPr b="1" sz="3200" lang="en-US"/>
          </a:p>
        </p:txBody>
      </p:sp>
      <p:sp>
        <p:nvSpPr>
          <p:cNvPr id="1050253" name="Text Box 7"/>
          <p:cNvSpPr txBox="1">
            <a:spLocks noChangeArrowheads="1"/>
          </p:cNvSpPr>
          <p:nvPr/>
        </p:nvSpPr>
        <p:spPr bwMode="auto">
          <a:xfrm>
            <a:off x="1219200" y="3124200"/>
            <a:ext cx="4071938" cy="579438"/>
          </a:xfrm>
          <a:prstGeom prst="rect"/>
          <a:noFill/>
          <a:ln w="9525">
            <a:noFill/>
            <a:miter lim="800000"/>
            <a:headEnd/>
            <a:tailEnd/>
          </a:ln>
          <a:effectLst/>
        </p:spPr>
        <p:txBody>
          <a:bodyPr wrap="none">
            <a:spAutoFit/>
          </a:bodyPr>
          <a:p>
            <a:r>
              <a:rPr b="1" sz="3200" lang="en-US"/>
              <a:t>Sy = y </a:t>
            </a:r>
            <a:r>
              <a:rPr b="1" sz="3200" lang="fa-IR"/>
              <a:t>انحراف استاندارد</a:t>
            </a:r>
            <a:endParaRPr b="1" sz="3200" lang="en-US"/>
          </a:p>
        </p:txBody>
      </p:sp>
      <p:sp>
        <p:nvSpPr>
          <p:cNvPr id="1050254" name="Text Box 8"/>
          <p:cNvSpPr txBox="1">
            <a:spLocks noChangeArrowheads="1"/>
          </p:cNvSpPr>
          <p:nvPr/>
        </p:nvSpPr>
        <p:spPr bwMode="auto">
          <a:xfrm>
            <a:off x="1219200" y="4876800"/>
            <a:ext cx="3806825" cy="579438"/>
          </a:xfrm>
          <a:prstGeom prst="rect"/>
          <a:noFill/>
          <a:ln w="9525">
            <a:noFill/>
            <a:miter lim="800000"/>
            <a:headEnd/>
            <a:tailEnd/>
          </a:ln>
          <a:effectLst/>
        </p:spPr>
        <p:txBody>
          <a:bodyPr wrap="none">
            <a:spAutoFit/>
          </a:bodyPr>
          <a:p>
            <a:r>
              <a:rPr b="1" sz="3200" lang="en-US"/>
              <a:t>rxy = </a:t>
            </a:r>
            <a:r>
              <a:rPr b="1" sz="3200" lang="fa-IR"/>
              <a:t>ضریب همبستگی</a:t>
            </a:r>
            <a:endParaRPr b="1" sz="3200" lang="en-US"/>
          </a:p>
        </p:txBody>
      </p:sp>
      <p:sp>
        <p:nvSpPr>
          <p:cNvPr id="1050255" name="Text Box 9"/>
          <p:cNvSpPr txBox="1">
            <a:spLocks noChangeArrowheads="1"/>
          </p:cNvSpPr>
          <p:nvPr/>
        </p:nvSpPr>
        <p:spPr bwMode="auto">
          <a:xfrm>
            <a:off x="5486400" y="4876800"/>
            <a:ext cx="3240088" cy="579438"/>
          </a:xfrm>
          <a:prstGeom prst="rect"/>
          <a:noFill/>
          <a:ln w="9525">
            <a:noFill/>
            <a:miter lim="800000"/>
            <a:headEnd/>
            <a:tailEnd/>
          </a:ln>
          <a:effectLst/>
        </p:spPr>
        <p:txBody>
          <a:bodyPr wrap="none">
            <a:spAutoFit/>
          </a:bodyPr>
          <a:p>
            <a:r>
              <a:rPr b="1" sz="3200" lang="en-US"/>
              <a:t>e = </a:t>
            </a:r>
            <a:r>
              <a:rPr b="1" sz="3200" lang="fa-IR"/>
              <a:t>خطای پیش بینی</a:t>
            </a:r>
            <a:endParaRPr b="1" sz="3200"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547"/>
                                        </p:tgtEl>
                                        <p:attrNameLst>
                                          <p:attrName>style.visibility</p:attrName>
                                        </p:attrNameLst>
                                      </p:cBhvr>
                                      <p:to>
                                        <p:strVal val="visible"/>
                                      </p:to>
                                    </p:set>
                                    <p:anim calcmode="lin" valueType="num">
                                      <p:cBhvr>
                                        <p:cTn dur="1000" fill="hold" id="7"/>
                                        <p:tgtEl>
                                          <p:spTgt spid="4194547"/>
                                        </p:tgtEl>
                                        <p:attrNameLst>
                                          <p:attrName>ppt_w</p:attrName>
                                        </p:attrNameLst>
                                      </p:cBhvr>
                                      <p:tavLst>
                                        <p:tav tm="0">
                                          <p:val>
                                            <p:fltVal val="0.0"/>
                                          </p:val>
                                        </p:tav>
                                        <p:tav tm="100000">
                                          <p:val>
                                            <p:strVal val="#ppt_w"/>
                                          </p:val>
                                        </p:tav>
                                      </p:tavLst>
                                    </p:anim>
                                    <p:anim calcmode="lin" valueType="num">
                                      <p:cBhvr>
                                        <p:cTn dur="1000" fill="hold" id="8"/>
                                        <p:tgtEl>
                                          <p:spTgt spid="4194547"/>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548"/>
                                        </p:tgtEl>
                                        <p:attrNameLst>
                                          <p:attrName>style.visibility</p:attrName>
                                        </p:attrNameLst>
                                      </p:cBhvr>
                                      <p:to>
                                        <p:strVal val="visible"/>
                                      </p:to>
                                    </p:set>
                                    <p:anim calcmode="lin" valueType="num">
                                      <p:cBhvr>
                                        <p:cTn dur="1000" fill="hold" id="11"/>
                                        <p:tgtEl>
                                          <p:spTgt spid="4194548"/>
                                        </p:tgtEl>
                                        <p:attrNameLst>
                                          <p:attrName>ppt_w</p:attrName>
                                        </p:attrNameLst>
                                      </p:cBhvr>
                                      <p:tavLst>
                                        <p:tav tm="0">
                                          <p:val>
                                            <p:fltVal val="0.0"/>
                                          </p:val>
                                        </p:tav>
                                        <p:tav tm="100000">
                                          <p:val>
                                            <p:strVal val="#ppt_w"/>
                                          </p:val>
                                        </p:tav>
                                      </p:tavLst>
                                    </p:anim>
                                    <p:anim calcmode="lin" valueType="num">
                                      <p:cBhvr>
                                        <p:cTn dur="1000" fill="hold" id="12"/>
                                        <p:tgtEl>
                                          <p:spTgt spid="4194548"/>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50251"/>
                                        </p:tgtEl>
                                        <p:attrNameLst>
                                          <p:attrName>style.visibility</p:attrName>
                                        </p:attrNameLst>
                                      </p:cBhvr>
                                      <p:to>
                                        <p:strVal val="visible"/>
                                      </p:to>
                                    </p:set>
                                    <p:anim calcmode="lin" valueType="num">
                                      <p:cBhvr>
                                        <p:cTn dur="1000" fill="hold" id="15"/>
                                        <p:tgtEl>
                                          <p:spTgt spid="1050251"/>
                                        </p:tgtEl>
                                        <p:attrNameLst>
                                          <p:attrName>ppt_w</p:attrName>
                                        </p:attrNameLst>
                                      </p:cBhvr>
                                      <p:tavLst>
                                        <p:tav tm="0">
                                          <p:val>
                                            <p:fltVal val="0.0"/>
                                          </p:val>
                                        </p:tav>
                                        <p:tav tm="100000">
                                          <p:val>
                                            <p:strVal val="#ppt_w"/>
                                          </p:val>
                                        </p:tav>
                                      </p:tavLst>
                                    </p:anim>
                                    <p:anim calcmode="lin" valueType="num">
                                      <p:cBhvr>
                                        <p:cTn dur="1000" fill="hold" id="16"/>
                                        <p:tgtEl>
                                          <p:spTgt spid="1050251"/>
                                        </p:tgtEl>
                                        <p:attrNameLst>
                                          <p:attrName>ppt_h</p:attrName>
                                        </p:attrNameLst>
                                      </p:cBhvr>
                                      <p:tavLst>
                                        <p:tav tm="0">
                                          <p:val>
                                            <p:fltVal val="0.0"/>
                                          </p:val>
                                        </p:tav>
                                        <p:tav tm="100000">
                                          <p:val>
                                            <p:strVal val="#ppt_h"/>
                                          </p:val>
                                        </p:tav>
                                      </p:tavLst>
                                    </p:anim>
                                  </p:childTnLst>
                                </p:cTn>
                              </p:par>
                              <p:par>
                                <p:cTn fill="hold" grpId="0" id="17" nodeType="withEffect" presetClass="entr" presetID="23" presetSubtype="16">
                                  <p:stCondLst>
                                    <p:cond delay="0"/>
                                  </p:stCondLst>
                                  <p:childTnLst>
                                    <p:set>
                                      <p:cBhvr>
                                        <p:cTn dur="1" fill="hold" id="18">
                                          <p:stCondLst>
                                            <p:cond delay="0"/>
                                          </p:stCondLst>
                                        </p:cTn>
                                        <p:tgtEl>
                                          <p:spTgt spid="1050252"/>
                                        </p:tgtEl>
                                        <p:attrNameLst>
                                          <p:attrName>style.visibility</p:attrName>
                                        </p:attrNameLst>
                                      </p:cBhvr>
                                      <p:to>
                                        <p:strVal val="visible"/>
                                      </p:to>
                                    </p:set>
                                    <p:anim calcmode="lin" valueType="num">
                                      <p:cBhvr>
                                        <p:cTn dur="1000" fill="hold" id="19"/>
                                        <p:tgtEl>
                                          <p:spTgt spid="1050252"/>
                                        </p:tgtEl>
                                        <p:attrNameLst>
                                          <p:attrName>ppt_w</p:attrName>
                                        </p:attrNameLst>
                                      </p:cBhvr>
                                      <p:tavLst>
                                        <p:tav tm="0">
                                          <p:val>
                                            <p:fltVal val="0.0"/>
                                          </p:val>
                                        </p:tav>
                                        <p:tav tm="100000">
                                          <p:val>
                                            <p:strVal val="#ppt_w"/>
                                          </p:val>
                                        </p:tav>
                                      </p:tavLst>
                                    </p:anim>
                                    <p:anim calcmode="lin" valueType="num">
                                      <p:cBhvr>
                                        <p:cTn dur="1000" fill="hold" id="20"/>
                                        <p:tgtEl>
                                          <p:spTgt spid="1050252"/>
                                        </p:tgtEl>
                                        <p:attrNameLst>
                                          <p:attrName>ppt_h</p:attrName>
                                        </p:attrNameLst>
                                      </p:cBhvr>
                                      <p:tavLst>
                                        <p:tav tm="0">
                                          <p:val>
                                            <p:fltVal val="0.0"/>
                                          </p:val>
                                        </p:tav>
                                        <p:tav tm="100000">
                                          <p:val>
                                            <p:strVal val="#ppt_h"/>
                                          </p:val>
                                        </p:tav>
                                      </p:tavLst>
                                    </p:anim>
                                  </p:childTnLst>
                                </p:cTn>
                              </p:par>
                              <p:par>
                                <p:cTn fill="hold" grpId="0" id="21" nodeType="withEffect" presetClass="entr" presetID="23" presetSubtype="16">
                                  <p:stCondLst>
                                    <p:cond delay="0"/>
                                  </p:stCondLst>
                                  <p:childTnLst>
                                    <p:set>
                                      <p:cBhvr>
                                        <p:cTn dur="1" fill="hold" id="22">
                                          <p:stCondLst>
                                            <p:cond delay="0"/>
                                          </p:stCondLst>
                                        </p:cTn>
                                        <p:tgtEl>
                                          <p:spTgt spid="1050253"/>
                                        </p:tgtEl>
                                        <p:attrNameLst>
                                          <p:attrName>style.visibility</p:attrName>
                                        </p:attrNameLst>
                                      </p:cBhvr>
                                      <p:to>
                                        <p:strVal val="visible"/>
                                      </p:to>
                                    </p:set>
                                    <p:anim calcmode="lin" valueType="num">
                                      <p:cBhvr>
                                        <p:cTn dur="1000" fill="hold" id="23"/>
                                        <p:tgtEl>
                                          <p:spTgt spid="1050253"/>
                                        </p:tgtEl>
                                        <p:attrNameLst>
                                          <p:attrName>ppt_w</p:attrName>
                                        </p:attrNameLst>
                                      </p:cBhvr>
                                      <p:tavLst>
                                        <p:tav tm="0">
                                          <p:val>
                                            <p:fltVal val="0.0"/>
                                          </p:val>
                                        </p:tav>
                                        <p:tav tm="100000">
                                          <p:val>
                                            <p:strVal val="#ppt_w"/>
                                          </p:val>
                                        </p:tav>
                                      </p:tavLst>
                                    </p:anim>
                                    <p:anim calcmode="lin" valueType="num">
                                      <p:cBhvr>
                                        <p:cTn dur="1000" fill="hold" id="24"/>
                                        <p:tgtEl>
                                          <p:spTgt spid="1050253"/>
                                        </p:tgtEl>
                                        <p:attrNameLst>
                                          <p:attrName>ppt_h</p:attrName>
                                        </p:attrNameLst>
                                      </p:cBhvr>
                                      <p:tavLst>
                                        <p:tav tm="0">
                                          <p:val>
                                            <p:fltVal val="0.0"/>
                                          </p:val>
                                        </p:tav>
                                        <p:tav tm="100000">
                                          <p:val>
                                            <p:strVal val="#ppt_h"/>
                                          </p:val>
                                        </p:tav>
                                      </p:tavLst>
                                    </p:anim>
                                  </p:childTnLst>
                                </p:cTn>
                              </p:par>
                              <p:par>
                                <p:cTn fill="hold" grpId="0" id="25" nodeType="withEffect" presetClass="entr" presetID="23" presetSubtype="16">
                                  <p:stCondLst>
                                    <p:cond delay="0"/>
                                  </p:stCondLst>
                                  <p:childTnLst>
                                    <p:set>
                                      <p:cBhvr>
                                        <p:cTn dur="1" fill="hold" id="26">
                                          <p:stCondLst>
                                            <p:cond delay="0"/>
                                          </p:stCondLst>
                                        </p:cTn>
                                        <p:tgtEl>
                                          <p:spTgt spid="1050254"/>
                                        </p:tgtEl>
                                        <p:attrNameLst>
                                          <p:attrName>style.visibility</p:attrName>
                                        </p:attrNameLst>
                                      </p:cBhvr>
                                      <p:to>
                                        <p:strVal val="visible"/>
                                      </p:to>
                                    </p:set>
                                    <p:anim calcmode="lin" valueType="num">
                                      <p:cBhvr>
                                        <p:cTn dur="1000" fill="hold" id="27"/>
                                        <p:tgtEl>
                                          <p:spTgt spid="1050254"/>
                                        </p:tgtEl>
                                        <p:attrNameLst>
                                          <p:attrName>ppt_w</p:attrName>
                                        </p:attrNameLst>
                                      </p:cBhvr>
                                      <p:tavLst>
                                        <p:tav tm="0">
                                          <p:val>
                                            <p:fltVal val="0.0"/>
                                          </p:val>
                                        </p:tav>
                                        <p:tav tm="100000">
                                          <p:val>
                                            <p:strVal val="#ppt_w"/>
                                          </p:val>
                                        </p:tav>
                                      </p:tavLst>
                                    </p:anim>
                                    <p:anim calcmode="lin" valueType="num">
                                      <p:cBhvr>
                                        <p:cTn dur="1000" fill="hold" id="28"/>
                                        <p:tgtEl>
                                          <p:spTgt spid="1050254"/>
                                        </p:tgtEl>
                                        <p:attrNameLst>
                                          <p:attrName>ppt_h</p:attrName>
                                        </p:attrNameLst>
                                      </p:cBhvr>
                                      <p:tavLst>
                                        <p:tav tm="0">
                                          <p:val>
                                            <p:fltVal val="0.0"/>
                                          </p:val>
                                        </p:tav>
                                        <p:tav tm="100000">
                                          <p:val>
                                            <p:strVal val="#ppt_h"/>
                                          </p:val>
                                        </p:tav>
                                      </p:tavLst>
                                    </p:anim>
                                  </p:childTnLst>
                                </p:cTn>
                              </p:par>
                              <p:par>
                                <p:cTn fill="hold" grpId="0" id="29" nodeType="withEffect" presetClass="entr" presetID="23" presetSubtype="16">
                                  <p:stCondLst>
                                    <p:cond delay="0"/>
                                  </p:stCondLst>
                                  <p:childTnLst>
                                    <p:set>
                                      <p:cBhvr>
                                        <p:cTn dur="1" fill="hold" id="30">
                                          <p:stCondLst>
                                            <p:cond delay="0"/>
                                          </p:stCondLst>
                                        </p:cTn>
                                        <p:tgtEl>
                                          <p:spTgt spid="1050255"/>
                                        </p:tgtEl>
                                        <p:attrNameLst>
                                          <p:attrName>style.visibility</p:attrName>
                                        </p:attrNameLst>
                                      </p:cBhvr>
                                      <p:to>
                                        <p:strVal val="visible"/>
                                      </p:to>
                                    </p:set>
                                    <p:anim calcmode="lin" valueType="num">
                                      <p:cBhvr>
                                        <p:cTn dur="1000" fill="hold" id="31"/>
                                        <p:tgtEl>
                                          <p:spTgt spid="1050255"/>
                                        </p:tgtEl>
                                        <p:attrNameLst>
                                          <p:attrName>ppt_w</p:attrName>
                                        </p:attrNameLst>
                                      </p:cBhvr>
                                      <p:tavLst>
                                        <p:tav tm="0">
                                          <p:val>
                                            <p:fltVal val="0.0"/>
                                          </p:val>
                                        </p:tav>
                                        <p:tav tm="100000">
                                          <p:val>
                                            <p:strVal val="#ppt_w"/>
                                          </p:val>
                                        </p:tav>
                                      </p:tavLst>
                                    </p:anim>
                                    <p:anim calcmode="lin" valueType="num">
                                      <p:cBhvr>
                                        <p:cTn dur="1000" fill="hold" id="32"/>
                                        <p:tgtEl>
                                          <p:spTgt spid="1050255"/>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51" grpId="0"/>
      <p:bldP spid="1050252" grpId="0"/>
      <p:bldP spid="1050253" grpId="0"/>
      <p:bldP spid="1050254" grpId="0"/>
      <p:bldP spid="10502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338" name=""/>
        <p:cNvGrpSpPr/>
        <p:nvPr/>
      </p:nvGrpSpPr>
      <p:grpSpPr>
        <a:xfrm>
          <a:off x="0" y="0"/>
          <a:ext cx="0" cy="0"/>
          <a:chOff x="0" y="0"/>
          <a:chExt cx="0" cy="0"/>
        </a:xfrm>
      </p:grpSpPr>
      <p:sp>
        <p:nvSpPr>
          <p:cNvPr id="1048782" name="Rectangle 2"/>
          <p:cNvSpPr>
            <a:spLocks noGrp="1" noChangeArrowheads="1"/>
          </p:cNvSpPr>
          <p:nvPr>
            <p:ph type="title"/>
          </p:nvPr>
        </p:nvSpPr>
        <p:spPr>
          <a:xfrm>
            <a:off x="533400" y="609600"/>
            <a:ext cx="8305800" cy="5029200"/>
          </a:xfrm>
        </p:spPr>
        <p:txBody>
          <a:bodyPr/>
          <a:p>
            <a:pPr algn="just" rtl="1"/>
            <a:r>
              <a:rPr b="1" sz="3200" lang="fa-IR"/>
              <a:t>ویژگیهایی که در یک پژوهش به عنوان متغیر اندازه گیری یا مشاهده می شود ممکن است در پژوهش دیگر ثابت نگاه داشته شوند. واژه ثابت به ویژگیهایی که مقدار یا ارزش آنها در نزد افراد مختلف یکسان است اطلاق می شود.</a:t>
            </a:r>
            <a:br>
              <a:rPr b="1" sz="3200" lang="fa-IR"/>
            </a:br>
            <a:r>
              <a:rPr b="1" sz="3200" lang="fa-IR"/>
              <a:t>مثلا ً در پژوهشی که در مورد دانش آموزان کلاس چهارم است ، درجه تحصیلی ثابت است.</a:t>
            </a:r>
            <a:endParaRPr b="1" sz="3200" lang="en-US"/>
          </a:p>
        </p:txBody>
      </p:sp>
    </p:spTree>
  </p:cSld>
  <p:clrMapOvr>
    <a:masterClrMapping/>
  </p:clrMapOvr>
  <p:transition xmlns:p14="http://schemas.microsoft.com/office/powerpoint/2010/main" spd="med"/>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341" name=""/>
        <p:cNvGrpSpPr/>
        <p:nvPr/>
      </p:nvGrpSpPr>
      <p:grpSpPr>
        <a:xfrm>
          <a:off x="0" y="0"/>
          <a:ext cx="0" cy="0"/>
          <a:chOff x="0" y="0"/>
          <a:chExt cx="0" cy="0"/>
        </a:xfrm>
      </p:grpSpPr>
      <p:sp>
        <p:nvSpPr>
          <p:cNvPr id="1048786" name="Rectangle 2"/>
          <p:cNvSpPr>
            <a:spLocks noGrp="1" noChangeArrowheads="1"/>
          </p:cNvSpPr>
          <p:nvPr>
            <p:ph type="title"/>
          </p:nvPr>
        </p:nvSpPr>
        <p:spPr/>
        <p:txBody>
          <a:bodyPr/>
          <a:p>
            <a:pPr rtl="1"/>
            <a:r>
              <a:rPr b="1" sz="4000" lang="fa-IR"/>
              <a:t>انواع متغیر:</a:t>
            </a:r>
            <a:endParaRPr b="1" sz="4000" lang="en-US"/>
          </a:p>
        </p:txBody>
      </p:sp>
      <p:sp>
        <p:nvSpPr>
          <p:cNvPr id="1048787" name="Rectangle 3"/>
          <p:cNvSpPr>
            <a:spLocks noGrp="1" noChangeArrowheads="1"/>
          </p:cNvSpPr>
          <p:nvPr>
            <p:ph type="body" idx="1"/>
          </p:nvPr>
        </p:nvSpPr>
        <p:spPr/>
        <p:txBody>
          <a:bodyPr/>
          <a:p>
            <a:pPr algn="just" rtl="1">
              <a:buFont typeface="Wingdings" pitchFamily="2" charset="2"/>
              <a:buNone/>
            </a:pPr>
            <a:r>
              <a:rPr b="1" dirty="0" lang="fa-IR"/>
              <a:t>   الف: متغیرها از نظر ماهیت به دو دسته کمی و کیفی تقسیم می شوند:</a:t>
            </a:r>
          </a:p>
          <a:p>
            <a:pPr algn="just" rtl="1">
              <a:buFont typeface="Wingdings" pitchFamily="2" charset="2"/>
              <a:buNone/>
            </a:pPr>
            <a:r>
              <a:rPr b="1" dirty="0" lang="fa-IR"/>
              <a:t>  1- متغیر کمی: به متغیرهایی اطلاق می شوند که از نظر مقدار یا ارزش متفاوت هستند و به صورت عدد نوشته می شوند مانند سن، نمرات درسی و ...</a:t>
            </a:r>
          </a:p>
          <a:p>
            <a:pPr algn="just" rtl="1">
              <a:buFont typeface="Wingdings" pitchFamily="2" charset="2"/>
              <a:buNone/>
            </a:pPr>
            <a:r>
              <a:rPr b="1" dirty="0" lang="fa-IR"/>
              <a:t>  2- متغیر کیفی: هر متغیری که نتوان آن را بصورت عددی نمایش داد مانند جنس، رنگ مو، مذهب</a:t>
            </a:r>
            <a:r>
              <a:rPr b="1" dirty="0" lang="fa-IR" smtClean="0"/>
              <a:t>...</a:t>
            </a:r>
            <a:endParaRPr b="1" dirty="0" lang="en-US"/>
          </a:p>
        </p:txBody>
      </p:sp>
    </p:spTree>
  </p:cSld>
  <p:clrMapOvr>
    <a:masterClrMapping/>
  </p:clrMapOvr>
  <p:transition xmlns:p14="http://schemas.microsoft.com/office/powerpoint/2010/main" spd="med"/>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344" name=""/>
        <p:cNvGrpSpPr/>
        <p:nvPr/>
      </p:nvGrpSpPr>
      <p:grpSpPr>
        <a:xfrm>
          <a:off x="0" y="0"/>
          <a:ext cx="0" cy="0"/>
          <a:chOff x="0" y="0"/>
          <a:chExt cx="0" cy="0"/>
        </a:xfrm>
      </p:grpSpPr>
      <p:sp>
        <p:nvSpPr>
          <p:cNvPr id="1048791" name="Rectangle 2"/>
          <p:cNvSpPr>
            <a:spLocks noGrp="1" noChangeArrowheads="1"/>
          </p:cNvSpPr>
          <p:nvPr>
            <p:ph type="title"/>
          </p:nvPr>
        </p:nvSpPr>
        <p:spPr>
          <a:xfrm>
            <a:off x="457200" y="685800"/>
            <a:ext cx="8229600" cy="1139825"/>
          </a:xfrm>
        </p:spPr>
        <p:txBody>
          <a:bodyPr/>
          <a:p>
            <a:r>
              <a:rPr b="1" sz="3600" lang="fa-IR"/>
              <a:t>ب: انواع متغیر از نظر نقشی که در پژوهش دارد</a:t>
            </a:r>
            <a:endParaRPr b="1" sz="3600" lang="en-US"/>
          </a:p>
        </p:txBody>
      </p:sp>
      <p:sp>
        <p:nvSpPr>
          <p:cNvPr id="1048792" name="Rectangle 3"/>
          <p:cNvSpPr>
            <a:spLocks noGrp="1" noChangeArrowheads="1"/>
          </p:cNvSpPr>
          <p:nvPr>
            <p:ph type="body" idx="1"/>
          </p:nvPr>
        </p:nvSpPr>
        <p:spPr>
          <a:xfrm>
            <a:off x="457200" y="2667000"/>
            <a:ext cx="8229600" cy="3581400"/>
          </a:xfrm>
        </p:spPr>
        <p:txBody>
          <a:bodyPr/>
          <a:p>
            <a:pPr algn="just" rtl="1">
              <a:buFont typeface="Wingdings" pitchFamily="2" charset="2"/>
              <a:buNone/>
            </a:pPr>
            <a:r>
              <a:rPr b="1" lang="fa-IR"/>
              <a:t>  1- متغیر مستقل: متغیری است که بر متغیرهای دیگر اثر می گذارد، متغیر پیش فرض است و از طریق آن متغیر وابسته اندازه گیری و تعیین می شود. در تحقیق آزمایشی متغیر مستقل متغیری است که توسط محقق دستکاری می شود تا تأثیرش بر متغیر وابسته مشخص شود.</a:t>
            </a:r>
            <a:endParaRPr b="1" lang="en-US"/>
          </a:p>
        </p:txBody>
      </p:sp>
    </p:spTree>
  </p:cSld>
  <p:clrMapOvr>
    <a:masterClrMapping/>
  </p:clrMapOvr>
  <p:transition xmlns:p14="http://schemas.microsoft.com/office/powerpoint/2010/main" spd="med"/>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347" name=""/>
        <p:cNvGrpSpPr/>
        <p:nvPr/>
      </p:nvGrpSpPr>
      <p:grpSpPr>
        <a:xfrm>
          <a:off x="0" y="0"/>
          <a:ext cx="0" cy="0"/>
          <a:chOff x="0" y="0"/>
          <a:chExt cx="0" cy="0"/>
        </a:xfrm>
      </p:grpSpPr>
      <p:sp>
        <p:nvSpPr>
          <p:cNvPr id="1048796" name="Rectangle 2"/>
          <p:cNvSpPr>
            <a:spLocks noGrp="1" noChangeArrowheads="1"/>
          </p:cNvSpPr>
          <p:nvPr>
            <p:ph type="title"/>
          </p:nvPr>
        </p:nvSpPr>
        <p:spPr>
          <a:xfrm>
            <a:off x="609600" y="1295400"/>
            <a:ext cx="8229600" cy="3810000"/>
          </a:xfrm>
        </p:spPr>
        <p:txBody>
          <a:bodyPr/>
          <a:p>
            <a:pPr rtl="1"/>
            <a:r>
              <a:rPr b="1" sz="3200" lang="fa-IR"/>
              <a:t>2- متغیر وابسته: </a:t>
            </a:r>
            <a:br>
              <a:rPr b="1" sz="3200" lang="fa-IR"/>
            </a:br>
            <a:r>
              <a:rPr b="1" sz="3200" lang="fa-IR"/>
              <a:t/>
            </a:r>
            <a:br>
              <a:rPr b="1" sz="3200" lang="fa-IR"/>
            </a:br>
            <a:r>
              <a:rPr b="1" sz="3200" lang="fa-IR"/>
              <a:t>متغیری است که ارزش یا مقدار آن به متغیر مستقل بستگی دارد. متغیر وابسته در اختیار محقق نیست و محقق</a:t>
            </a:r>
            <a:br>
              <a:rPr b="1" sz="3200" lang="fa-IR"/>
            </a:br>
            <a:r>
              <a:rPr b="1" sz="3200" lang="fa-IR"/>
              <a:t> نمی تواند در آن دخل و تصرف و دستکاری به عمل آورد.</a:t>
            </a:r>
            <a:endParaRPr b="1" sz="3200" lang="en-US"/>
          </a:p>
        </p:txBody>
      </p:sp>
    </p:spTree>
  </p:cSld>
  <p:clrMapOvr>
    <a:masterClrMapping/>
  </p:clrMapOvr>
  <p:transition xmlns:p14="http://schemas.microsoft.com/office/powerpoint/2010/main" spd="med"/>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350" name=""/>
        <p:cNvGrpSpPr/>
        <p:nvPr/>
      </p:nvGrpSpPr>
      <p:grpSpPr>
        <a:xfrm>
          <a:off x="0" y="0"/>
          <a:ext cx="0" cy="0"/>
          <a:chOff x="0" y="0"/>
          <a:chExt cx="0" cy="0"/>
        </a:xfrm>
      </p:grpSpPr>
      <p:sp>
        <p:nvSpPr>
          <p:cNvPr id="1048800" name="Rectangle 2"/>
          <p:cNvSpPr>
            <a:spLocks noGrp="1" noChangeArrowheads="1"/>
          </p:cNvSpPr>
          <p:nvPr>
            <p:ph type="title"/>
          </p:nvPr>
        </p:nvSpPr>
        <p:spPr>
          <a:xfrm>
            <a:off x="457200" y="609600"/>
            <a:ext cx="8229600" cy="2057400"/>
          </a:xfrm>
        </p:spPr>
        <p:txBody>
          <a:bodyPr/>
          <a:p>
            <a:r>
              <a:rPr b="1" sz="3200" lang="fa-IR"/>
              <a:t>ج: انواع متغیرها از نظر اینکه فاصله بین اعداد درنظر گرفته می شود یا خیر </a:t>
            </a:r>
            <a:br>
              <a:rPr b="1" sz="3200" lang="fa-IR"/>
            </a:br>
            <a:endParaRPr b="1" sz="3200" lang="en-US"/>
          </a:p>
        </p:txBody>
      </p:sp>
      <p:sp>
        <p:nvSpPr>
          <p:cNvPr id="1048801" name="Rectangle 3"/>
          <p:cNvSpPr>
            <a:spLocks noGrp="1" noChangeArrowheads="1"/>
          </p:cNvSpPr>
          <p:nvPr>
            <p:ph type="body" idx="1"/>
          </p:nvPr>
        </p:nvSpPr>
        <p:spPr>
          <a:xfrm>
            <a:off x="457200" y="2971800"/>
            <a:ext cx="8229600" cy="2320925"/>
          </a:xfrm>
        </p:spPr>
        <p:txBody>
          <a:bodyPr/>
          <a:p>
            <a:pPr algn="ctr" rtl="1">
              <a:buFont typeface="Wingdings" pitchFamily="2" charset="2"/>
              <a:buNone/>
            </a:pPr>
            <a:r>
              <a:rPr b="1" lang="fa-IR"/>
              <a:t>  1- متغیر گسسته : متغیری که فاصله بین اعداد را در نظر نمی گیرد و ارزشهای موجود بین دو مقدار دارای معنی نیست بلکه فقط ارزشهای معینی مد نظر می باشد مانند : تعداد دانشجویان، تعداد معلمان...</a:t>
            </a:r>
            <a:br>
              <a:rPr b="1" lang="fa-IR"/>
            </a:br>
            <a:endParaRPr b="1" lang="en-US"/>
          </a:p>
        </p:txBody>
      </p:sp>
    </p:spTree>
  </p:cSld>
  <p:clrMapOvr>
    <a:masterClrMapping/>
  </p:clrMapOvr>
  <p:transition xmlns:p14="http://schemas.microsoft.com/office/powerpoint/2010/main" spd="med"/>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353" name=""/>
        <p:cNvGrpSpPr/>
        <p:nvPr/>
      </p:nvGrpSpPr>
      <p:grpSpPr>
        <a:xfrm>
          <a:off x="0" y="0"/>
          <a:ext cx="0" cy="0"/>
          <a:chOff x="0" y="0"/>
          <a:chExt cx="0" cy="0"/>
        </a:xfrm>
      </p:grpSpPr>
      <p:sp>
        <p:nvSpPr>
          <p:cNvPr id="1048805" name="Rectangle 2"/>
          <p:cNvSpPr>
            <a:spLocks noGrp="1" noChangeArrowheads="1"/>
          </p:cNvSpPr>
          <p:nvPr>
            <p:ph type="title"/>
          </p:nvPr>
        </p:nvSpPr>
        <p:spPr>
          <a:xfrm>
            <a:off x="609600" y="990600"/>
            <a:ext cx="8229600" cy="4724400"/>
          </a:xfrm>
        </p:spPr>
        <p:txBody>
          <a:bodyPr/>
          <a:p>
            <a:pPr rtl="1"/>
            <a:r>
              <a:rPr b="1" sz="3200" lang="fa-IR"/>
              <a:t>2- متغیر پیوسته: </a:t>
            </a:r>
            <a:br>
              <a:rPr b="1" sz="3200" lang="fa-IR"/>
            </a:br>
            <a:r>
              <a:rPr b="1" sz="3200" lang="fa-IR"/>
              <a:t/>
            </a:r>
            <a:br>
              <a:rPr b="1" sz="3200" lang="fa-IR"/>
            </a:br>
            <a:r>
              <a:rPr b="1" sz="3200" lang="fa-IR"/>
              <a:t>متغیری که هر ارزش یا مقداری(کسری، اعشاری)</a:t>
            </a:r>
            <a:r>
              <a:rPr b="1" sz="3200" lang="en-US"/>
              <a:t> </a:t>
            </a:r>
            <a:r>
              <a:rPr b="1" sz="3200" lang="fa-IR"/>
              <a:t>را </a:t>
            </a:r>
            <a:r>
              <a:rPr b="1" sz="3200" lang="en-US"/>
              <a:t/>
            </a:r>
            <a:br>
              <a:rPr b="1" sz="3200" lang="en-US"/>
            </a:br>
            <a:r>
              <a:rPr b="1" sz="3200" lang="fa-IR"/>
              <a:t>می توان به آن اختصاص داد مانند: سن، قد، وزن...</a:t>
            </a:r>
            <a:endParaRPr b="1" sz="3200" lang="en-US"/>
          </a:p>
        </p:txBody>
      </p:sp>
    </p:spTree>
  </p:cSld>
  <p:clrMapOvr>
    <a:masterClrMapping/>
  </p:clrMapOvr>
  <p:transition xmlns:p14="http://schemas.microsoft.com/office/powerpoint/2010/main" spd="med"/>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67" name=""/>
        <p:cNvGrpSpPr/>
        <p:nvPr/>
      </p:nvGrpSpPr>
      <p:grpSpPr>
        <a:xfrm>
          <a:off x="0" y="0"/>
          <a:ext cx="0" cy="0"/>
          <a:chOff x="0" y="0"/>
          <a:chExt cx="0" cy="0"/>
        </a:xfrm>
      </p:grpSpPr>
      <p:sp>
        <p:nvSpPr>
          <p:cNvPr id="1048627" name="Rectangle 2"/>
          <p:cNvSpPr>
            <a:spLocks noGrp="1" noChangeArrowheads="1"/>
          </p:cNvSpPr>
          <p:nvPr>
            <p:ph type="title"/>
          </p:nvPr>
        </p:nvSpPr>
        <p:spPr>
          <a:xfrm>
            <a:off x="304800" y="1447800"/>
            <a:ext cx="8229600" cy="2971800"/>
          </a:xfrm>
        </p:spPr>
        <p:txBody>
          <a:bodyPr/>
          <a:p>
            <a:r>
              <a:rPr b="1" dirty="0" sz="4000" lang="fa-IR"/>
              <a:t>فصل اول</a:t>
            </a:r>
            <a:br>
              <a:rPr b="1" dirty="0" sz="4000" lang="fa-IR"/>
            </a:br>
            <a:r>
              <a:rPr b="1" dirty="0" sz="4000" lang="fa-IR"/>
              <a:t/>
            </a:r>
            <a:br>
              <a:rPr b="1" dirty="0" sz="4000" lang="fa-IR"/>
            </a:br>
            <a:r>
              <a:rPr b="1" dirty="0" sz="4000" lang="fa-IR"/>
              <a:t>آمار توصیفی</a:t>
            </a:r>
            <a:endParaRPr b="1" dirty="0" sz="4000" lang="en-US"/>
          </a:p>
        </p:txBody>
      </p:sp>
    </p:spTree>
  </p:cSld>
  <p:clrMapOvr>
    <a:masterClrMapping/>
  </p:clrMapOvr>
  <p:transition xmlns:p14="http://schemas.microsoft.com/office/powerpoint/2010/main" spd="med"/>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356" name=""/>
        <p:cNvGrpSpPr/>
        <p:nvPr/>
      </p:nvGrpSpPr>
      <p:grpSpPr>
        <a:xfrm>
          <a:off x="0" y="0"/>
          <a:ext cx="0" cy="0"/>
          <a:chOff x="0" y="0"/>
          <a:chExt cx="0" cy="0"/>
        </a:xfrm>
      </p:grpSpPr>
      <p:sp>
        <p:nvSpPr>
          <p:cNvPr id="1048809" name="Rectangle 2"/>
          <p:cNvSpPr>
            <a:spLocks noGrp="1" noChangeArrowheads="1"/>
          </p:cNvSpPr>
          <p:nvPr>
            <p:ph type="title"/>
          </p:nvPr>
        </p:nvSpPr>
        <p:spPr>
          <a:xfrm>
            <a:off x="914400" y="685800"/>
            <a:ext cx="7543800" cy="4876800"/>
          </a:xfrm>
        </p:spPr>
        <p:txBody>
          <a:bodyPr/>
          <a:p>
            <a:pPr algn="just" rtl="1"/>
            <a:r>
              <a:rPr b="1" sz="3200" lang="fa-IR"/>
              <a:t>در عمل تشخیص بین متغیر پیوسته و گسسته به صورت نظری</a:t>
            </a:r>
            <a:r>
              <a:rPr b="1" sz="3200" lang="en-US"/>
              <a:t> </a:t>
            </a:r>
            <a:r>
              <a:rPr b="1" sz="3200" lang="fa-IR"/>
              <a:t>امکان پذیر نیست .دلیل این امرفقدان وسایل اندازه گیری دقیق و مناسب است. در پژوهش غالبا ً متغیرهایی که ذاتا ً پیوسته هستند به صورت گسسته مورد بحث قرار می گیرند مثلاً سن (پیوسته)به دلیل طبقه بندی کردن افراد به متغیر گسسته تبدیل </a:t>
            </a:r>
            <a:br>
              <a:rPr b="1" sz="3200" lang="fa-IR"/>
            </a:br>
            <a:r>
              <a:rPr b="1" sz="3200" lang="fa-IR"/>
              <a:t>می شود.</a:t>
            </a:r>
            <a:r>
              <a:rPr b="1" sz="3200" lang="en-US"/>
              <a:t> </a:t>
            </a:r>
            <a:r>
              <a:rPr b="1" sz="3200" lang="fa-IR"/>
              <a:t>  </a:t>
            </a:r>
            <a:endParaRPr b="1" sz="3200" lang="en-US"/>
          </a:p>
        </p:txBody>
      </p:sp>
    </p:spTree>
  </p:cSld>
  <p:clrMapOvr>
    <a:masterClrMapping/>
  </p:clrMapOvr>
  <p:transition xmlns:p14="http://schemas.microsoft.com/office/powerpoint/2010/main" spd="med"/>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359" name=""/>
        <p:cNvGrpSpPr/>
        <p:nvPr/>
      </p:nvGrpSpPr>
      <p:grpSpPr>
        <a:xfrm>
          <a:off x="0" y="0"/>
          <a:ext cx="0" cy="0"/>
          <a:chOff x="0" y="0"/>
          <a:chExt cx="0" cy="0"/>
        </a:xfrm>
      </p:grpSpPr>
      <p:sp>
        <p:nvSpPr>
          <p:cNvPr id="1048813" name="Rectangle 2"/>
          <p:cNvSpPr>
            <a:spLocks noGrp="1" noChangeArrowheads="1"/>
          </p:cNvSpPr>
          <p:nvPr>
            <p:ph type="title"/>
          </p:nvPr>
        </p:nvSpPr>
        <p:spPr>
          <a:xfrm>
            <a:off x="609600" y="838200"/>
            <a:ext cx="8229600" cy="4953000"/>
          </a:xfrm>
        </p:spPr>
        <p:txBody>
          <a:bodyPr/>
          <a:p>
            <a:pPr algn="just" rtl="1"/>
            <a:r>
              <a:rPr b="1" sz="3200" lang="fa-IR"/>
              <a:t>محدودیتهای اعداد: به دلیل وجود برخی مسائل در اندازه گیری متغیرهای پیوسته ، به بیشتر متغیرها ارزش عددی گسسته داده می شود. برای تفسیر چنین ارزشهایی باید حدود واقعی ریاضی آنها را مورد توجه قرار داد. حدود واقعی 5/. واحد پایینتر و بالاتر هر عددی می باشد.مفهوم حدود واقعی مخصوصا ً زمانی مفید است که اعداد گروهبندی یا طبقه بندی شوند.</a:t>
            </a:r>
            <a:endParaRPr b="1" sz="3200" lang="en-US"/>
          </a:p>
        </p:txBody>
      </p:sp>
    </p:spTree>
  </p:cSld>
  <p:clrMapOvr>
    <a:masterClrMapping/>
  </p:clrMapOvr>
  <p:transition xmlns:p14="http://schemas.microsoft.com/office/powerpoint/2010/main" spd="med"/>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362" name=""/>
        <p:cNvGrpSpPr/>
        <p:nvPr/>
      </p:nvGrpSpPr>
      <p:grpSpPr>
        <a:xfrm>
          <a:off x="0" y="0"/>
          <a:ext cx="0" cy="0"/>
          <a:chOff x="0" y="0"/>
          <a:chExt cx="0" cy="0"/>
        </a:xfrm>
      </p:grpSpPr>
      <p:sp>
        <p:nvSpPr>
          <p:cNvPr id="1048817" name="Rectangle 2"/>
          <p:cNvSpPr>
            <a:spLocks noGrp="1" noChangeArrowheads="1"/>
          </p:cNvSpPr>
          <p:nvPr>
            <p:ph type="title"/>
          </p:nvPr>
        </p:nvSpPr>
        <p:spPr>
          <a:xfrm>
            <a:off x="533400" y="1295400"/>
            <a:ext cx="8229600" cy="4724400"/>
          </a:xfrm>
        </p:spPr>
        <p:txBody>
          <a:bodyPr/>
          <a:p>
            <a:pPr algn="just" rtl="1"/>
            <a:r>
              <a:rPr b="1" dirty="0" sz="3200" lang="fa-IR"/>
              <a:t>مثال: پس از اجرای یک آزمون ریاضی مشاهده می شود که 10 نفر نمره 12 گرفته اند. این بدان معنی نیست که همه توانایی یکسان دارند بلکه دقیق نبودن وسیله اندازه گیری ممکن است موجب این امر شده باشد به این خاطر نیاز به حدود واقعی می باشد یعنی  </a:t>
            </a:r>
            <a:r>
              <a:rPr b="1" dirty="0" sz="3200" lang="fa-IR" smtClean="0"/>
              <a:t> 5/12- </a:t>
            </a:r>
            <a:r>
              <a:rPr b="1" dirty="0" sz="3200" lang="fa-IR"/>
              <a:t>5/11</a:t>
            </a:r>
            <a:endParaRPr b="1" dirty="0" sz="3200" lang="en-US"/>
          </a:p>
        </p:txBody>
      </p:sp>
    </p:spTree>
  </p:cSld>
  <p:clrMapOvr>
    <a:masterClrMapping/>
  </p:clrMapOvr>
  <p:transition xmlns:p14="http://schemas.microsoft.com/office/powerpoint/2010/main" spd="med"/>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365" name=""/>
        <p:cNvGrpSpPr/>
        <p:nvPr/>
      </p:nvGrpSpPr>
      <p:grpSpPr>
        <a:xfrm>
          <a:off x="0" y="0"/>
          <a:ext cx="0" cy="0"/>
          <a:chOff x="0" y="0"/>
          <a:chExt cx="0" cy="0"/>
        </a:xfrm>
      </p:grpSpPr>
      <p:sp>
        <p:nvSpPr>
          <p:cNvPr id="1048821" name="Rectangle 2"/>
          <p:cNvSpPr>
            <a:spLocks noGrp="1" noChangeArrowheads="1"/>
          </p:cNvSpPr>
          <p:nvPr>
            <p:ph type="title"/>
          </p:nvPr>
        </p:nvSpPr>
        <p:spPr>
          <a:xfrm>
            <a:off x="457200" y="457200"/>
            <a:ext cx="8229600" cy="1139825"/>
          </a:xfrm>
        </p:spPr>
        <p:txBody>
          <a:bodyPr/>
          <a:p>
            <a:pPr rtl="1"/>
            <a:r>
              <a:rPr b="1" sz="4000" lang="fa-IR"/>
              <a:t>مقیاسهای اندازه گیری:</a:t>
            </a:r>
            <a:endParaRPr b="1" sz="4000" lang="en-US"/>
          </a:p>
        </p:txBody>
      </p:sp>
      <p:sp>
        <p:nvSpPr>
          <p:cNvPr id="1048822" name="Rectangle 3"/>
          <p:cNvSpPr>
            <a:spLocks noGrp="1" noChangeArrowheads="1"/>
          </p:cNvSpPr>
          <p:nvPr>
            <p:ph type="body" idx="1"/>
          </p:nvPr>
        </p:nvSpPr>
        <p:spPr>
          <a:xfrm>
            <a:off x="457200" y="1828800"/>
            <a:ext cx="8229600" cy="4530725"/>
          </a:xfrm>
        </p:spPr>
        <p:txBody>
          <a:bodyPr/>
          <a:p>
            <a:pPr algn="just" rtl="1">
              <a:buFont typeface="Wingdings" pitchFamily="2" charset="2"/>
              <a:buNone/>
            </a:pPr>
            <a:r>
              <a:rPr b="1" lang="fa-IR"/>
              <a:t>   اساس فعالیت در هر پژوهشی اندازه گیری است. به طور کلی اندازه گیری عبارتست از نسبت عددی دادن به یک صفت یا حادثه بر اساس یک قانون معین .</a:t>
            </a:r>
          </a:p>
          <a:p>
            <a:pPr algn="just" rtl="1">
              <a:buFont typeface="Wingdings" pitchFamily="2" charset="2"/>
              <a:buNone/>
            </a:pPr>
            <a:endParaRPr b="1" lang="fa-IR"/>
          </a:p>
          <a:p>
            <a:pPr algn="just" rtl="1">
              <a:buFont typeface="Wingdings" pitchFamily="2" charset="2"/>
              <a:buNone/>
            </a:pPr>
            <a:r>
              <a:rPr b="1" lang="fa-IR"/>
              <a:t>   چهار نوع مقیاس اندازه گیری وجود دارد که به صورت سلسله مراتب هستند.</a:t>
            </a:r>
          </a:p>
          <a:p>
            <a:pPr algn="just" rtl="1">
              <a:buFont typeface="Wingdings" pitchFamily="2" charset="2"/>
              <a:buNone/>
            </a:pPr>
            <a:r>
              <a:rPr b="1" lang="fa-IR"/>
              <a:t>  1- اسمی 2- ترتیبی 3- فاصله ایی 4- نسبی</a:t>
            </a:r>
            <a:endParaRPr b="1" lang="en-US"/>
          </a:p>
        </p:txBody>
      </p:sp>
    </p:spTree>
  </p:cSld>
  <p:clrMapOvr>
    <a:masterClrMapping/>
  </p:clrMapOvr>
  <p:transition xmlns:p14="http://schemas.microsoft.com/office/powerpoint/2010/main" spd="med"/>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368" name=""/>
        <p:cNvGrpSpPr/>
        <p:nvPr/>
      </p:nvGrpSpPr>
      <p:grpSpPr>
        <a:xfrm>
          <a:off x="0" y="0"/>
          <a:ext cx="0" cy="0"/>
          <a:chOff x="0" y="0"/>
          <a:chExt cx="0" cy="0"/>
        </a:xfrm>
      </p:grpSpPr>
      <p:sp>
        <p:nvSpPr>
          <p:cNvPr id="1048826" name="Rectangle 2"/>
          <p:cNvSpPr>
            <a:spLocks noGrp="1" noChangeArrowheads="1"/>
          </p:cNvSpPr>
          <p:nvPr>
            <p:ph type="title"/>
          </p:nvPr>
        </p:nvSpPr>
        <p:spPr>
          <a:xfrm>
            <a:off x="457200" y="533400"/>
            <a:ext cx="8229600" cy="1139825"/>
          </a:xfrm>
        </p:spPr>
        <p:txBody>
          <a:bodyPr/>
          <a:p>
            <a:r>
              <a:rPr b="1" sz="4000" lang="fa-IR"/>
              <a:t>مقیاس اسمی</a:t>
            </a:r>
            <a:endParaRPr b="1" sz="4000" lang="en-US"/>
          </a:p>
        </p:txBody>
      </p:sp>
      <p:sp>
        <p:nvSpPr>
          <p:cNvPr id="1048827" name="Rectangle 3"/>
          <p:cNvSpPr>
            <a:spLocks noGrp="1" noChangeArrowheads="1"/>
          </p:cNvSpPr>
          <p:nvPr>
            <p:ph type="body" idx="1"/>
          </p:nvPr>
        </p:nvSpPr>
        <p:spPr>
          <a:xfrm>
            <a:off x="457200" y="1981200"/>
            <a:ext cx="8229600" cy="4530725"/>
          </a:xfrm>
        </p:spPr>
        <p:txBody>
          <a:bodyPr/>
          <a:p>
            <a:pPr algn="r" rtl="1">
              <a:buFont typeface="Wingdings" pitchFamily="2" charset="2"/>
              <a:buNone/>
            </a:pPr>
            <a:r>
              <a:rPr b="1" lang="fa-IR"/>
              <a:t>  ساده ترین مقیاس اندازه گیری و سنجش می باشد که فقط به نامگذاری و طبقه بندی داده ها می پردازد مانند جنس که به دو طبقه مرد و زن تقسیم می شود.</a:t>
            </a:r>
          </a:p>
          <a:p>
            <a:pPr algn="r" rtl="1">
              <a:buFont typeface="Wingdings" pitchFamily="2" charset="2"/>
              <a:buNone/>
            </a:pPr>
            <a:r>
              <a:rPr b="1" lang="fa-IR"/>
              <a:t/>
            </a:r>
            <a:br>
              <a:rPr b="1" lang="fa-IR"/>
            </a:br>
            <a:r>
              <a:rPr b="1" lang="fa-IR"/>
              <a:t>نکته : طبقات باید مانة الجمع باشد.</a:t>
            </a:r>
            <a:br>
              <a:rPr b="1" lang="fa-IR"/>
            </a:br>
            <a:r>
              <a:rPr b="1" lang="fa-IR"/>
              <a:t>نکته: مقیاس اسمی باید کامل باشد به این معنی که باید در هر طبقه کلیه افراد هم نوع جایگزین شود.</a:t>
            </a:r>
            <a:endParaRPr b="1" lang="en-US"/>
          </a:p>
        </p:txBody>
      </p:sp>
    </p:spTree>
  </p:cSld>
  <p:clrMapOvr>
    <a:masterClrMapping/>
  </p:clrMapOvr>
  <p:transition xmlns:p14="http://schemas.microsoft.com/office/powerpoint/2010/main" spd="med"/>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371" name=""/>
        <p:cNvGrpSpPr/>
        <p:nvPr/>
      </p:nvGrpSpPr>
      <p:grpSpPr>
        <a:xfrm>
          <a:off x="0" y="0"/>
          <a:ext cx="0" cy="0"/>
          <a:chOff x="0" y="0"/>
          <a:chExt cx="0" cy="0"/>
        </a:xfrm>
      </p:grpSpPr>
      <p:sp>
        <p:nvSpPr>
          <p:cNvPr id="1048831" name="Rectangle 2"/>
          <p:cNvSpPr>
            <a:spLocks noGrp="1" noChangeArrowheads="1"/>
          </p:cNvSpPr>
          <p:nvPr>
            <p:ph type="title"/>
          </p:nvPr>
        </p:nvSpPr>
        <p:spPr>
          <a:xfrm>
            <a:off x="457200" y="685800"/>
            <a:ext cx="8229600" cy="1139825"/>
          </a:xfrm>
        </p:spPr>
        <p:txBody>
          <a:bodyPr/>
          <a:p>
            <a:r>
              <a:rPr b="1" sz="4000" lang="fa-IR"/>
              <a:t>مقیاس ترتیبی</a:t>
            </a:r>
            <a:endParaRPr b="1" sz="4000" lang="en-US"/>
          </a:p>
        </p:txBody>
      </p:sp>
      <p:sp>
        <p:nvSpPr>
          <p:cNvPr id="1048832" name="Rectangle 3"/>
          <p:cNvSpPr>
            <a:spLocks noGrp="1" noChangeArrowheads="1"/>
          </p:cNvSpPr>
          <p:nvPr>
            <p:ph type="body" idx="1"/>
          </p:nvPr>
        </p:nvSpPr>
        <p:spPr>
          <a:xfrm>
            <a:off x="533400" y="2590800"/>
            <a:ext cx="8229600" cy="3124200"/>
          </a:xfrm>
        </p:spPr>
        <p:txBody>
          <a:bodyPr/>
          <a:p>
            <a:pPr algn="just" rtl="1">
              <a:buFont typeface="Wingdings" pitchFamily="2" charset="2"/>
              <a:buNone/>
            </a:pPr>
            <a:r>
              <a:rPr b="1" dirty="0" lang="fa-IR"/>
              <a:t>   این مقیاس علاوه بر اینکه داده ها را نامگذاری و طبقه بندی می کند به هر طبقه رتبه ای هم می دهد یعنی افراد یا اشیاء بر اساس ویژگیهای مورد اندازه گیری از بالاترین به پایینترین مرتب می شوند</a:t>
            </a:r>
            <a:r>
              <a:rPr b="1" dirty="0" lang="fa-IR" smtClean="0"/>
              <a:t>. در </a:t>
            </a:r>
            <a:r>
              <a:rPr b="1" dirty="0" lang="fa-IR"/>
              <a:t>این مقیاس فاصله ها یکسان نیست. </a:t>
            </a:r>
            <a:endParaRPr b="1" dirty="0" lang="en-US"/>
          </a:p>
        </p:txBody>
      </p:sp>
    </p:spTree>
  </p:cSld>
  <p:clrMapOvr>
    <a:masterClrMapping/>
  </p:clrMapOvr>
  <p:transition xmlns:p14="http://schemas.microsoft.com/office/powerpoint/2010/main" spd="med"/>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374" name=""/>
        <p:cNvGrpSpPr/>
        <p:nvPr/>
      </p:nvGrpSpPr>
      <p:grpSpPr>
        <a:xfrm>
          <a:off x="0" y="0"/>
          <a:ext cx="0" cy="0"/>
          <a:chOff x="0" y="0"/>
          <a:chExt cx="0" cy="0"/>
        </a:xfrm>
      </p:grpSpPr>
      <p:sp>
        <p:nvSpPr>
          <p:cNvPr id="1048836" name="Rectangle 2"/>
          <p:cNvSpPr>
            <a:spLocks noGrp="1" noChangeArrowheads="1"/>
          </p:cNvSpPr>
          <p:nvPr>
            <p:ph type="title"/>
          </p:nvPr>
        </p:nvSpPr>
        <p:spPr>
          <a:xfrm>
            <a:off x="457200" y="609600"/>
            <a:ext cx="8229600" cy="1139825"/>
          </a:xfrm>
        </p:spPr>
        <p:txBody>
          <a:bodyPr/>
          <a:p>
            <a:pPr rtl="1"/>
            <a:r>
              <a:rPr b="1" sz="4000" lang="fa-IR"/>
              <a:t>مقیاس فاصله ای:</a:t>
            </a:r>
            <a:endParaRPr b="1" sz="4000" lang="en-US"/>
          </a:p>
        </p:txBody>
      </p:sp>
      <p:sp>
        <p:nvSpPr>
          <p:cNvPr id="1048837" name="Rectangle 3"/>
          <p:cNvSpPr>
            <a:spLocks noGrp="1" noChangeArrowheads="1"/>
          </p:cNvSpPr>
          <p:nvPr>
            <p:ph type="body" idx="1"/>
          </p:nvPr>
        </p:nvSpPr>
        <p:spPr>
          <a:xfrm>
            <a:off x="381000" y="2209800"/>
            <a:ext cx="8229600" cy="3581400"/>
          </a:xfrm>
        </p:spPr>
        <p:txBody>
          <a:bodyPr/>
          <a:p>
            <a:pPr algn="just" rtl="1">
              <a:buFont typeface="Wingdings" pitchFamily="2" charset="2"/>
              <a:buNone/>
            </a:pPr>
            <a:r>
              <a:rPr b="1" dirty="0" lang="fa-IR"/>
              <a:t>   این مقیاس علاوه بر طبقه بندی و نامگذاری داده ها فاصله بین طبقات هم یکسان در نظر میگیرد</a:t>
            </a:r>
            <a:r>
              <a:rPr b="1" dirty="0" lang="fa-IR" smtClean="0"/>
              <a:t>. مانند </a:t>
            </a:r>
            <a:r>
              <a:rPr b="1" dirty="0" lang="fa-IR"/>
              <a:t>درجه حرارت، نمره ...</a:t>
            </a:r>
          </a:p>
          <a:p>
            <a:pPr algn="just" rtl="1">
              <a:buFont typeface="Wingdings" pitchFamily="2" charset="2"/>
              <a:buNone/>
            </a:pPr>
            <a:r>
              <a:rPr b="1" dirty="0" lang="fa-IR"/>
              <a:t>   در این مقیاس صفر مطلق وجود ندارد مثلاً دانش آموزی که در یک آزمون هوش صفر می گیرد به این معنی نیست که اصلا ً هوشی ندارد.</a:t>
            </a:r>
            <a:endParaRPr b="1" dirty="0" lang="en-US"/>
          </a:p>
        </p:txBody>
      </p:sp>
    </p:spTree>
  </p:cSld>
  <p:clrMapOvr>
    <a:masterClrMapping/>
  </p:clrMapOvr>
  <p:transition xmlns:p14="http://schemas.microsoft.com/office/powerpoint/2010/main" spd="med"/>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377" name=""/>
        <p:cNvGrpSpPr/>
        <p:nvPr/>
      </p:nvGrpSpPr>
      <p:grpSpPr>
        <a:xfrm>
          <a:off x="0" y="0"/>
          <a:ext cx="0" cy="0"/>
          <a:chOff x="0" y="0"/>
          <a:chExt cx="0" cy="0"/>
        </a:xfrm>
      </p:grpSpPr>
      <p:sp>
        <p:nvSpPr>
          <p:cNvPr id="1048841" name="Rectangle 2"/>
          <p:cNvSpPr>
            <a:spLocks noGrp="1" noChangeArrowheads="1"/>
          </p:cNvSpPr>
          <p:nvPr>
            <p:ph type="title"/>
          </p:nvPr>
        </p:nvSpPr>
        <p:spPr>
          <a:xfrm>
            <a:off x="457200" y="685800"/>
            <a:ext cx="8229600" cy="1139825"/>
          </a:xfrm>
        </p:spPr>
        <p:txBody>
          <a:bodyPr/>
          <a:p>
            <a:pPr rtl="1"/>
            <a:r>
              <a:rPr b="1" sz="4000" lang="fa-IR"/>
              <a:t>مقیاس نسبی</a:t>
            </a:r>
            <a:endParaRPr b="1" sz="4000" lang="en-US"/>
          </a:p>
        </p:txBody>
      </p:sp>
      <p:sp>
        <p:nvSpPr>
          <p:cNvPr id="1048842" name="Rectangle 3"/>
          <p:cNvSpPr>
            <a:spLocks noGrp="1" noChangeArrowheads="1"/>
          </p:cNvSpPr>
          <p:nvPr>
            <p:ph type="body" idx="1"/>
          </p:nvPr>
        </p:nvSpPr>
        <p:spPr>
          <a:xfrm>
            <a:off x="457200" y="2514600"/>
            <a:ext cx="8229600" cy="3810000"/>
          </a:xfrm>
        </p:spPr>
        <p:txBody>
          <a:bodyPr/>
          <a:p>
            <a:pPr algn="just" rtl="1">
              <a:buFont typeface="Wingdings" pitchFamily="2" charset="2"/>
              <a:buNone/>
            </a:pPr>
            <a:r>
              <a:rPr b="1" dirty="0" lang="fa-IR"/>
              <a:t>   این مقیاس کاملترین نوع مقیاس سنجش می باشد و تمام خصوصیات مقیاسهای قبلی را دارا است و می توان هر گونه عملیات و کاری با آن انجام داد</a:t>
            </a:r>
            <a:r>
              <a:rPr b="1" dirty="0" lang="fa-IR" smtClean="0"/>
              <a:t>. در </a:t>
            </a:r>
            <a:r>
              <a:rPr b="1" dirty="0" lang="fa-IR"/>
              <a:t>این مقیاس صفر مطلق است به این معنی که صفر به معنی وجود نداشتن می باشد مثلا ً اگر درآمد فردی صفر باشد یعنی </a:t>
            </a:r>
            <a:r>
              <a:rPr b="1" dirty="0" lang="fa-IR" smtClean="0"/>
              <a:t>هیچ گونه </a:t>
            </a:r>
            <a:r>
              <a:rPr b="1" dirty="0" lang="fa-IR"/>
              <a:t>درآمدی ندارد. </a:t>
            </a:r>
            <a:endParaRPr b="1" dirty="0" lang="en-US"/>
          </a:p>
        </p:txBody>
      </p:sp>
    </p:spTree>
  </p:cSld>
  <p:clrMapOvr>
    <a:masterClrMapping/>
  </p:clrMapOvr>
  <p:transition xmlns:p14="http://schemas.microsoft.com/office/powerpoint/2010/main" spd="med"/>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380" name=""/>
        <p:cNvGrpSpPr/>
        <p:nvPr/>
      </p:nvGrpSpPr>
      <p:grpSpPr>
        <a:xfrm>
          <a:off x="0" y="0"/>
          <a:ext cx="0" cy="0"/>
          <a:chOff x="0" y="0"/>
          <a:chExt cx="0" cy="0"/>
        </a:xfrm>
      </p:grpSpPr>
      <p:sp>
        <p:nvSpPr>
          <p:cNvPr id="1048846" name="Rectangle 2"/>
          <p:cNvSpPr>
            <a:spLocks noGrp="1" noChangeArrowheads="1"/>
          </p:cNvSpPr>
          <p:nvPr>
            <p:ph type="title"/>
          </p:nvPr>
        </p:nvSpPr>
        <p:spPr>
          <a:xfrm>
            <a:off x="533400" y="1981200"/>
            <a:ext cx="8229600" cy="2133600"/>
          </a:xfrm>
        </p:spPr>
        <p:txBody>
          <a:bodyPr/>
          <a:p>
            <a:pPr rtl="1"/>
            <a:r>
              <a:rPr b="1" sz="4000" lang="fa-IR"/>
              <a:t>فصل سوم</a:t>
            </a:r>
            <a:br>
              <a:rPr b="1" sz="4000" lang="fa-IR"/>
            </a:br>
            <a:r>
              <a:rPr b="1" sz="4000" lang="en-US"/>
              <a:t/>
            </a:r>
            <a:br>
              <a:rPr b="1" sz="4000" lang="en-US"/>
            </a:br>
            <a:r>
              <a:rPr b="1" sz="4000" lang="fa-IR"/>
              <a:t>هدف توزیعهای فراوانی و نمودارها</a:t>
            </a:r>
            <a:endParaRPr b="1" sz="4000" lang="en-US"/>
          </a:p>
        </p:txBody>
      </p:sp>
    </p:spTree>
  </p:cSld>
  <p:clrMapOvr>
    <a:masterClrMapping/>
  </p:clrMapOvr>
  <p:transition xmlns:p14="http://schemas.microsoft.com/office/powerpoint/2010/main" spd="med"/>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383" name=""/>
        <p:cNvGrpSpPr/>
        <p:nvPr/>
      </p:nvGrpSpPr>
      <p:grpSpPr>
        <a:xfrm>
          <a:off x="0" y="0"/>
          <a:ext cx="0" cy="0"/>
          <a:chOff x="0" y="0"/>
          <a:chExt cx="0" cy="0"/>
        </a:xfrm>
      </p:grpSpPr>
      <p:sp>
        <p:nvSpPr>
          <p:cNvPr id="1048850" name="Rectangle 2"/>
          <p:cNvSpPr>
            <a:spLocks noGrp="1" noChangeArrowheads="1"/>
          </p:cNvSpPr>
          <p:nvPr>
            <p:ph type="title"/>
          </p:nvPr>
        </p:nvSpPr>
        <p:spPr>
          <a:xfrm>
            <a:off x="914400" y="1447800"/>
            <a:ext cx="7620000" cy="3733800"/>
          </a:xfrm>
        </p:spPr>
        <p:txBody>
          <a:bodyPr/>
          <a:p>
            <a:pPr algn="just" rtl="1"/>
            <a:r>
              <a:rPr b="1" dirty="0" sz="3200" lang="fa-IR"/>
              <a:t>پژوهشگران غالبا ً با توده ای از اطلاعات که نیاز به تفسیر دارند، روبرو هستند که برای معنی بخشیدن به اطلاعات باید آنها را خلاصه و </a:t>
            </a:r>
            <a:r>
              <a:rPr b="1" dirty="0" sz="3200" lang="fa-IR" smtClean="0"/>
              <a:t>سازمان بندی </a:t>
            </a:r>
            <a:r>
              <a:rPr b="1" dirty="0" sz="3200" lang="fa-IR"/>
              <a:t>کنند. یکی از </a:t>
            </a:r>
            <a:r>
              <a:rPr b="1" dirty="0" sz="3200" lang="fa-IR" smtClean="0"/>
              <a:t>کارآمد ترین </a:t>
            </a:r>
            <a:r>
              <a:rPr b="1" dirty="0" sz="3200" lang="fa-IR"/>
              <a:t>روشها برای خلاصه و </a:t>
            </a:r>
            <a:r>
              <a:rPr b="1" dirty="0" sz="3200" lang="fa-IR" smtClean="0"/>
              <a:t>سازمان بندی </a:t>
            </a:r>
            <a:r>
              <a:rPr b="1" dirty="0" sz="3200" lang="fa-IR"/>
              <a:t>کردن اطلاعات توزیع فراوانی می باشد. </a:t>
            </a:r>
            <a:endParaRPr b="1" dirty="0" sz="3200" lang="en-US"/>
          </a:p>
        </p:txBody>
      </p:sp>
    </p:spTree>
  </p:cSld>
  <p:clrMapOvr>
    <a:masterClrMapping/>
  </p:clrMapOvr>
  <p:transition xmlns:p14="http://schemas.microsoft.com/office/powerpoint/2010/main" spd="med"/>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74" name=""/>
        <p:cNvGrpSpPr/>
        <p:nvPr/>
      </p:nvGrpSpPr>
      <p:grpSpPr>
        <a:xfrm>
          <a:off x="0" y="0"/>
          <a:ext cx="0" cy="0"/>
          <a:chOff x="0" y="0"/>
          <a:chExt cx="0" cy="0"/>
        </a:xfrm>
      </p:grpSpPr>
      <p:sp>
        <p:nvSpPr>
          <p:cNvPr id="1048670" name="Rectangle 2"/>
          <p:cNvSpPr>
            <a:spLocks noGrp="1" noChangeArrowheads="1"/>
          </p:cNvSpPr>
          <p:nvPr>
            <p:ph type="ctrTitle"/>
          </p:nvPr>
        </p:nvSpPr>
        <p:spPr>
          <a:xfrm>
            <a:off x="609600" y="1143000"/>
            <a:ext cx="7772400" cy="974725"/>
          </a:xfrm>
        </p:spPr>
        <p:txBody>
          <a:bodyPr/>
          <a:p>
            <a:r>
              <a:rPr b="1" sz="4000" lang="fa-IR"/>
              <a:t>آمار چیست:</a:t>
            </a:r>
            <a:endParaRPr b="1" sz="4000" lang="en-US"/>
          </a:p>
        </p:txBody>
      </p:sp>
      <p:sp>
        <p:nvSpPr>
          <p:cNvPr id="1048671" name="Rectangle 3"/>
          <p:cNvSpPr>
            <a:spLocks noGrp="1" noChangeArrowheads="1"/>
          </p:cNvSpPr>
          <p:nvPr>
            <p:ph type="subTitle" idx="1"/>
          </p:nvPr>
        </p:nvSpPr>
        <p:spPr>
          <a:xfrm>
            <a:off x="1295400" y="3048000"/>
            <a:ext cx="6629400" cy="1752600"/>
          </a:xfrm>
        </p:spPr>
        <p:txBody>
          <a:bodyPr/>
          <a:p>
            <a:pPr algn="just" rtl="1"/>
            <a:r>
              <a:rPr b="1" lang="fa-IR"/>
              <a:t>آمار چارچوب روشهای علمی را که در تجزیه و تحلیل داده های مقداری به کار برده می شوند بنیانگذاری می کند.</a:t>
            </a:r>
            <a:endParaRPr b="1" lang="en-US"/>
          </a:p>
        </p:txBody>
      </p:sp>
    </p:spTree>
  </p:cSld>
  <p:clrMapOvr>
    <a:masterClrMapping/>
  </p:clrMapOvr>
  <p:transition xmlns:p14="http://schemas.microsoft.com/office/powerpoint/2010/main" spd="med"/>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386" name=""/>
        <p:cNvGrpSpPr/>
        <p:nvPr/>
      </p:nvGrpSpPr>
      <p:grpSpPr>
        <a:xfrm>
          <a:off x="0" y="0"/>
          <a:ext cx="0" cy="0"/>
          <a:chOff x="0" y="0"/>
          <a:chExt cx="0" cy="0"/>
        </a:xfrm>
      </p:grpSpPr>
      <p:sp>
        <p:nvSpPr>
          <p:cNvPr id="1048854" name="Rectangle 2"/>
          <p:cNvSpPr>
            <a:spLocks noGrp="1" noChangeArrowheads="1"/>
          </p:cNvSpPr>
          <p:nvPr>
            <p:ph type="title"/>
          </p:nvPr>
        </p:nvSpPr>
        <p:spPr>
          <a:xfrm>
            <a:off x="457200" y="762000"/>
            <a:ext cx="8229600" cy="1139825"/>
          </a:xfrm>
        </p:spPr>
        <p:txBody>
          <a:bodyPr/>
          <a:p>
            <a:pPr rtl="1"/>
            <a:r>
              <a:rPr b="1" sz="4000" lang="fa-IR"/>
              <a:t>توزیع فراوانی</a:t>
            </a:r>
            <a:endParaRPr b="1" sz="4000" lang="en-US"/>
          </a:p>
        </p:txBody>
      </p:sp>
      <p:sp>
        <p:nvSpPr>
          <p:cNvPr id="1048855" name="Rectangle 3"/>
          <p:cNvSpPr>
            <a:spLocks noGrp="1" noChangeArrowheads="1"/>
          </p:cNvSpPr>
          <p:nvPr>
            <p:ph type="body" idx="1"/>
          </p:nvPr>
        </p:nvSpPr>
        <p:spPr>
          <a:xfrm>
            <a:off x="533400" y="2514600"/>
            <a:ext cx="8229600" cy="2590800"/>
          </a:xfrm>
        </p:spPr>
        <p:txBody>
          <a:bodyPr/>
          <a:p>
            <a:pPr algn="just" rtl="1">
              <a:buFont typeface="Wingdings" pitchFamily="2" charset="2"/>
              <a:buNone/>
            </a:pPr>
            <a:r>
              <a:rPr b="1" dirty="0" lang="fa-IR"/>
              <a:t>  عبارتست از سازمان دادن اندازه ها یا مشاهدات به صورت طبقات همراه با فراوانی هر طبقه </a:t>
            </a:r>
            <a:r>
              <a:rPr b="1" dirty="0" lang="fa-IR" smtClean="0"/>
              <a:t>.</a:t>
            </a:r>
          </a:p>
          <a:p>
            <a:pPr algn="just" rtl="1">
              <a:buFont typeface="Wingdings" pitchFamily="2" charset="2"/>
              <a:buNone/>
            </a:pPr>
            <a:r>
              <a:rPr b="1" dirty="0" lang="fa-IR" smtClean="0"/>
              <a:t> </a:t>
            </a:r>
            <a:r>
              <a:rPr b="1" dirty="0" lang="fa-IR"/>
              <a:t>توزیع فراوانی داده ها را بصورت خلاصه و مرتب ، به نحوی که تفسیر آنها آسان شود ، نمایش می دهد.</a:t>
            </a:r>
            <a:endParaRPr b="1" dirty="0" lang="en-US"/>
          </a:p>
        </p:txBody>
      </p:sp>
    </p:spTree>
  </p:cSld>
  <p:clrMapOvr>
    <a:masterClrMapping/>
  </p:clrMapOvr>
  <p:transition xmlns:p14="http://schemas.microsoft.com/office/powerpoint/2010/main" spd="med"/>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389" name=""/>
        <p:cNvGrpSpPr/>
        <p:nvPr/>
      </p:nvGrpSpPr>
      <p:grpSpPr>
        <a:xfrm>
          <a:off x="0" y="0"/>
          <a:ext cx="0" cy="0"/>
          <a:chOff x="0" y="0"/>
          <a:chExt cx="0" cy="0"/>
        </a:xfrm>
      </p:grpSpPr>
      <p:sp>
        <p:nvSpPr>
          <p:cNvPr id="1048859" name="Rectangle 2"/>
          <p:cNvSpPr>
            <a:spLocks noGrp="1" noChangeArrowheads="1"/>
          </p:cNvSpPr>
          <p:nvPr>
            <p:ph type="title"/>
          </p:nvPr>
        </p:nvSpPr>
        <p:spPr>
          <a:xfrm>
            <a:off x="381000" y="1066800"/>
            <a:ext cx="8229600" cy="1139825"/>
          </a:xfrm>
        </p:spPr>
        <p:txBody>
          <a:bodyPr/>
          <a:p>
            <a:pPr rtl="1"/>
            <a:r>
              <a:rPr b="1" sz="4000" lang="fa-IR"/>
              <a:t>مراحل ساخت جدول توزیع فراوانی</a:t>
            </a:r>
            <a:endParaRPr b="1" sz="4000" lang="en-US"/>
          </a:p>
        </p:txBody>
      </p:sp>
      <p:sp>
        <p:nvSpPr>
          <p:cNvPr id="1048860" name="Rectangle 3"/>
          <p:cNvSpPr>
            <a:spLocks noGrp="1" noChangeArrowheads="1"/>
          </p:cNvSpPr>
          <p:nvPr>
            <p:ph type="body" idx="1"/>
          </p:nvPr>
        </p:nvSpPr>
        <p:spPr>
          <a:xfrm>
            <a:off x="457200" y="2895600"/>
            <a:ext cx="8229600" cy="2438400"/>
          </a:xfrm>
        </p:spPr>
        <p:txBody>
          <a:bodyPr/>
          <a:p>
            <a:pPr algn="just" rtl="1">
              <a:buFont typeface="Wingdings" pitchFamily="2" charset="2"/>
              <a:buNone/>
            </a:pPr>
            <a:r>
              <a:rPr b="1" lang="en-US"/>
              <a:t>  </a:t>
            </a:r>
            <a:r>
              <a:rPr b="1" lang="fa-IR"/>
              <a:t>1- مرتب کردن اعداد از کوچک به بزرگ یا برعکس.</a:t>
            </a:r>
          </a:p>
          <a:p>
            <a:pPr algn="just" rtl="1">
              <a:buFont typeface="Wingdings" pitchFamily="2" charset="2"/>
              <a:buNone/>
            </a:pPr>
            <a:r>
              <a:rPr b="1" lang="en-US"/>
              <a:t> </a:t>
            </a:r>
            <a:r>
              <a:rPr b="1" lang="fa-IR"/>
              <a:t>2- مشخص کردن تعداد دفعاتی که هر عدد تکرار شده است (تعداد فراوانی)</a:t>
            </a:r>
          </a:p>
          <a:p>
            <a:pPr algn="just" rtl="1"/>
            <a:endParaRPr b="1" lang="en-US"/>
          </a:p>
        </p:txBody>
      </p:sp>
    </p:spTree>
  </p:cSld>
  <p:clrMapOvr>
    <a:masterClrMapping/>
  </p:clrMapOvr>
  <p:transition xmlns:p14="http://schemas.microsoft.com/office/powerpoint/2010/main" spd="med"/>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392" name=""/>
        <p:cNvGrpSpPr/>
        <p:nvPr/>
      </p:nvGrpSpPr>
      <p:grpSpPr>
        <a:xfrm>
          <a:off x="0" y="0"/>
          <a:ext cx="0" cy="0"/>
          <a:chOff x="0" y="0"/>
          <a:chExt cx="0" cy="0"/>
        </a:xfrm>
      </p:grpSpPr>
      <p:sp>
        <p:nvSpPr>
          <p:cNvPr id="1048864" name="Rectangle 2"/>
          <p:cNvSpPr>
            <a:spLocks noGrp="1" noChangeArrowheads="1"/>
          </p:cNvSpPr>
          <p:nvPr>
            <p:ph type="title"/>
          </p:nvPr>
        </p:nvSpPr>
        <p:spPr>
          <a:xfrm>
            <a:off x="685800" y="1219200"/>
            <a:ext cx="8229600" cy="4724400"/>
          </a:xfrm>
        </p:spPr>
        <p:txBody>
          <a:bodyPr/>
          <a:p>
            <a:pPr algn="just" rtl="1"/>
            <a:r>
              <a:rPr b="1" dirty="0" sz="3200" lang="fa-IR"/>
              <a:t>زمانی که همه اعداد تک تک در جدول آورده شوند ، جدول توزیع فراوانی منفرد یا طبقه بندی نشده گفته می شود. اما زمانی که نمره ها یا اعداد دارای دامنه گسترده ایی هستند و تنظیم اعداد بصورت توزیع فراوانی طبقه بندی نشده </a:t>
            </a:r>
            <a:r>
              <a:rPr b="1" dirty="0" sz="3200" lang="fa-IR" smtClean="0"/>
              <a:t>وقت گیر </a:t>
            </a:r>
            <a:r>
              <a:rPr b="1" dirty="0" sz="3200" lang="fa-IR"/>
              <a:t>و طاقت فرسا است، اعداد را طبقه بندی می کنیم و از جدول توزیع فراوانی طبقه بندی شده استفاده می کنیم.</a:t>
            </a:r>
            <a:endParaRPr b="1" dirty="0" sz="3200" lang="en-US"/>
          </a:p>
        </p:txBody>
      </p:sp>
    </p:spTree>
  </p:cSld>
  <p:clrMapOvr>
    <a:masterClrMapping/>
  </p:clrMapOvr>
  <p:transition xmlns:p14="http://schemas.microsoft.com/office/powerpoint/2010/main" spd="med"/>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395" name=""/>
        <p:cNvGrpSpPr/>
        <p:nvPr/>
      </p:nvGrpSpPr>
      <p:grpSpPr>
        <a:xfrm>
          <a:off x="0" y="0"/>
          <a:ext cx="0" cy="0"/>
          <a:chOff x="0" y="0"/>
          <a:chExt cx="0" cy="0"/>
        </a:xfrm>
      </p:grpSpPr>
      <p:sp>
        <p:nvSpPr>
          <p:cNvPr id="1048868" name="Rectangle 2"/>
          <p:cNvSpPr>
            <a:spLocks noGrp="1" noChangeArrowheads="1"/>
          </p:cNvSpPr>
          <p:nvPr>
            <p:ph type="title"/>
          </p:nvPr>
        </p:nvSpPr>
        <p:spPr>
          <a:xfrm>
            <a:off x="533400" y="990600"/>
            <a:ext cx="8229600" cy="4495800"/>
          </a:xfrm>
        </p:spPr>
        <p:txBody>
          <a:bodyPr/>
          <a:p>
            <a:pPr rtl="1"/>
            <a:r>
              <a:rPr b="1" sz="3200" lang="fa-IR"/>
              <a:t>نکته : در اثر طبقه بندی کردن اطلاعات برخی از اطلاعات از بین می رود .</a:t>
            </a:r>
            <a:br>
              <a:rPr b="1" sz="3200" lang="fa-IR"/>
            </a:br>
            <a:r>
              <a:rPr b="1" sz="3200" lang="fa-IR"/>
              <a:t>نکته: در جدول فراوانی ، ستون داده ها ( طبقات) را با </a:t>
            </a:r>
            <a:r>
              <a:rPr b="1" sz="3200" lang="en-US"/>
              <a:t>x</a:t>
            </a:r>
            <a:r>
              <a:rPr b="1" sz="3200" lang="fa-IR"/>
              <a:t> نشان می دهند.</a:t>
            </a:r>
            <a:br>
              <a:rPr b="1" sz="3200" lang="fa-IR"/>
            </a:br>
            <a:r>
              <a:rPr b="1" sz="3200" lang="fa-IR"/>
              <a:t>نکته: فراوانی مطلق (</a:t>
            </a:r>
            <a:r>
              <a:rPr b="1" sz="3200" lang="en-US"/>
              <a:t>f</a:t>
            </a:r>
            <a:r>
              <a:rPr b="1" sz="3200" lang="fa-IR"/>
              <a:t>) برابر است با مقدار دفعات تکرار هر داده در هر طبقه.</a:t>
            </a:r>
            <a:endParaRPr b="1" sz="3200" lang="en-US"/>
          </a:p>
        </p:txBody>
      </p:sp>
    </p:spTree>
  </p:cSld>
  <p:clrMapOvr>
    <a:masterClrMapping/>
  </p:clrMapOvr>
  <p:transition xmlns:p14="http://schemas.microsoft.com/office/powerpoint/2010/main" spd="med"/>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399" name=""/>
        <p:cNvGrpSpPr/>
        <p:nvPr/>
      </p:nvGrpSpPr>
      <p:grpSpPr>
        <a:xfrm>
          <a:off x="0" y="0"/>
          <a:ext cx="0" cy="0"/>
          <a:chOff x="0" y="0"/>
          <a:chExt cx="0" cy="0"/>
        </a:xfrm>
      </p:grpSpPr>
      <p:sp>
        <p:nvSpPr>
          <p:cNvPr id="1048877" name="Rectangle 2"/>
          <p:cNvSpPr>
            <a:spLocks noGrp="1" noChangeArrowheads="1"/>
          </p:cNvSpPr>
          <p:nvPr>
            <p:ph type="title"/>
          </p:nvPr>
        </p:nvSpPr>
        <p:spPr>
          <a:xfrm>
            <a:off x="457200" y="1219200"/>
            <a:ext cx="8229600" cy="1139825"/>
          </a:xfrm>
        </p:spPr>
        <p:txBody>
          <a:bodyPr/>
          <a:p>
            <a:pPr rtl="1"/>
            <a:r>
              <a:rPr b="1" sz="3200" lang="fa-IR"/>
              <a:t>مثال 1-2 </a:t>
            </a:r>
            <a:br>
              <a:rPr b="1" sz="3200" lang="fa-IR"/>
            </a:br>
            <a:r>
              <a:rPr b="1" sz="3200" lang="fa-IR"/>
              <a:t>در توزیع فراوانی درس آمار یک کلاس، نمرات به شرح ذیل می باشد جدول فراوانی مربوط به توزیع را فراهم کنید؟  10-12- 11- 10- 11- 12- 10- 12- 15- 10</a:t>
            </a:r>
            <a:br>
              <a:rPr b="1" sz="3200" lang="fa-IR"/>
            </a:br>
            <a:r>
              <a:rPr b="1" sz="3200" lang="fa-IR"/>
              <a:t/>
            </a:r>
            <a:br>
              <a:rPr b="1" sz="3200" lang="fa-IR"/>
            </a:br>
            <a:r>
              <a:rPr b="1" sz="3200" lang="fa-IR"/>
              <a:t>جواب:</a:t>
            </a:r>
            <a:endParaRPr b="1" sz="3200" lang="en-US"/>
          </a:p>
        </p:txBody>
      </p:sp>
      <p:graphicFrame>
        <p:nvGraphicFramePr>
          <p:cNvPr id="4194310" name="Group 3"/>
          <p:cNvGraphicFramePr>
            <a:graphicFrameLocks noGrp="1"/>
          </p:cNvGraphicFramePr>
          <p:nvPr>
            <p:ph idx="1"/>
          </p:nvPr>
        </p:nvGraphicFramePr>
        <p:xfrm>
          <a:off x="3962400" y="3276600"/>
          <a:ext cx="1295400" cy="3051048"/>
        </p:xfrm>
        <a:graphic>
          <a:graphicData uri="http://schemas.openxmlformats.org/drawingml/2006/table">
            <a:tbl>
              <a:tblPr/>
              <a:tblGrid>
                <a:gridCol w="647700"/>
                <a:gridCol w="647700"/>
              </a:tblGrid>
              <a:tr h="838200">
                <a:tc>
                  <a:txBody>
                    <a:bodyPr/>
                    <a:p>
                      <a:pPr algn="l"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4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4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838200">
                <a:tc>
                  <a:txBody>
                    <a:bodyPr/>
                    <a:p>
                      <a:pPr algn="l"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4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15</a:t>
                      </a:r>
                    </a:p>
                    <a:p>
                      <a:pPr algn="l"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4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13</a:t>
                      </a:r>
                    </a:p>
                    <a:p>
                      <a:pPr algn="l"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4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12</a:t>
                      </a:r>
                    </a:p>
                    <a:p>
                      <a:pPr algn="l"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4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11</a:t>
                      </a:r>
                    </a:p>
                    <a:p>
                      <a:pPr algn="l"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4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10</a:t>
                      </a:r>
                      <a:endParaRPr baseline="0" b="1" cap="none" sz="24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4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a:t>
                      </a:r>
                    </a:p>
                    <a:p>
                      <a:pPr algn="l"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4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a:t>
                      </a:r>
                    </a:p>
                    <a:p>
                      <a:pPr algn="l"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4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2</a:t>
                      </a:r>
                    </a:p>
                    <a:p>
                      <a:pPr algn="l"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4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2</a:t>
                      </a:r>
                    </a:p>
                    <a:p>
                      <a:pPr algn="l"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4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4</a:t>
                      </a:r>
                      <a:endParaRPr baseline="0" b="1" cap="none" sz="24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310"/>
                                        </p:tgtEl>
                                        <p:attrNameLst>
                                          <p:attrName>style.visibility</p:attrName>
                                        </p:attrNameLst>
                                      </p:cBhvr>
                                      <p:to>
                                        <p:strVal val="visible"/>
                                      </p:to>
                                    </p:set>
                                    <p:anim calcmode="lin" valueType="num">
                                      <p:cBhvr>
                                        <p:cTn dur="500" fill="hold" id="7"/>
                                        <p:tgtEl>
                                          <p:spTgt spid="4194310"/>
                                        </p:tgtEl>
                                        <p:attrNameLst>
                                          <p:attrName>ppt_w</p:attrName>
                                        </p:attrNameLst>
                                      </p:cBhvr>
                                      <p:tavLst>
                                        <p:tav tm="0">
                                          <p:val>
                                            <p:fltVal val="0.0"/>
                                          </p:val>
                                        </p:tav>
                                        <p:tav tm="100000">
                                          <p:val>
                                            <p:strVal val="#ppt_w"/>
                                          </p:val>
                                        </p:tav>
                                      </p:tavLst>
                                    </p:anim>
                                    <p:anim calcmode="lin" valueType="num">
                                      <p:cBhvr>
                                        <p:cTn dur="500" fill="hold" id="8"/>
                                        <p:tgtEl>
                                          <p:spTgt spid="4194310"/>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402" name=""/>
        <p:cNvGrpSpPr/>
        <p:nvPr/>
      </p:nvGrpSpPr>
      <p:grpSpPr>
        <a:xfrm>
          <a:off x="0" y="0"/>
          <a:ext cx="0" cy="0"/>
          <a:chOff x="0" y="0"/>
          <a:chExt cx="0" cy="0"/>
        </a:xfrm>
      </p:grpSpPr>
      <p:sp>
        <p:nvSpPr>
          <p:cNvPr id="1048881" name="Rectangle 2"/>
          <p:cNvSpPr>
            <a:spLocks noGrp="1" noChangeArrowheads="1"/>
          </p:cNvSpPr>
          <p:nvPr>
            <p:ph type="title"/>
          </p:nvPr>
        </p:nvSpPr>
        <p:spPr>
          <a:xfrm>
            <a:off x="381000" y="1524000"/>
            <a:ext cx="8229600" cy="3048000"/>
          </a:xfrm>
        </p:spPr>
        <p:txBody>
          <a:bodyPr/>
          <a:p>
            <a:pPr rtl="1"/>
            <a:r>
              <a:rPr b="1" dirty="0" sz="3200" lang="fa-IR"/>
              <a:t>نکته : با توجه به جدول فوق ، عدد 4 در ستون </a:t>
            </a:r>
            <a:r>
              <a:rPr b="1" dirty="0" sz="3200" lang="en-US"/>
              <a:t>f</a:t>
            </a:r>
            <a:r>
              <a:rPr b="1" dirty="0" sz="3200" lang="fa-IR"/>
              <a:t> بیانگر اینست که عدد 10 چهار بار تکرار شده است.</a:t>
            </a:r>
            <a:br>
              <a:rPr b="1" dirty="0" sz="3200" lang="fa-IR"/>
            </a:br>
            <a:r>
              <a:rPr b="1" dirty="0" sz="3200" lang="en-US"/>
              <a:t/>
            </a:r>
            <a:br>
              <a:rPr b="1" dirty="0" sz="3200" lang="en-US"/>
            </a:br>
            <a:r>
              <a:rPr b="1" dirty="0" sz="3200" lang="fa-IR"/>
              <a:t>نکته: اگر داده های ستون </a:t>
            </a:r>
            <a:r>
              <a:rPr b="1" dirty="0" sz="3200" lang="fa-IR" smtClean="0"/>
              <a:t>فراوانی </a:t>
            </a:r>
            <a:r>
              <a:rPr b="1" dirty="0" sz="3200" lang="fa-IR"/>
              <a:t>(</a:t>
            </a:r>
            <a:r>
              <a:rPr b="1" dirty="0" sz="3200" lang="en-US"/>
              <a:t>F</a:t>
            </a:r>
            <a:r>
              <a:rPr b="1" dirty="0" sz="3200" lang="fa-IR"/>
              <a:t>) را با هم جمع کنیم تعداد کل داده ها بدست می آید .</a:t>
            </a:r>
            <a:br>
              <a:rPr b="1" dirty="0" sz="3200" lang="fa-IR"/>
            </a:br>
            <a:r>
              <a:rPr b="1" dirty="0" sz="3200" lang="fa-IR"/>
              <a:t>یعنی  </a:t>
            </a:r>
            <a:r>
              <a:rPr b="1" dirty="0" sz="3200" lang="en-US"/>
              <a:t>     </a:t>
            </a:r>
            <a:r>
              <a:rPr b="1" dirty="0" sz="3200" lang="fa-IR"/>
              <a:t>              در مثال فوق   10</a:t>
            </a:r>
            <a:r>
              <a:rPr b="1" dirty="0" sz="3200" lang="en-US"/>
              <a:t>N =  </a:t>
            </a:r>
            <a:r>
              <a:rPr b="1" dirty="0" sz="3200" lang="fa-IR"/>
              <a:t>  </a:t>
            </a:r>
            <a:endParaRPr b="1" dirty="0" sz="3200" lang="en-US"/>
          </a:p>
        </p:txBody>
      </p:sp>
      <p:sp>
        <p:nvSpPr>
          <p:cNvPr id="1048882" name="Rectangle 3"/>
          <p:cNvSpPr>
            <a:spLocks noChangeArrowheads="1"/>
          </p:cNvSpPr>
          <p:nvPr/>
        </p:nvSpPr>
        <p:spPr bwMode="auto">
          <a:xfrm>
            <a:off x="0" y="3338513"/>
            <a:ext cx="9144000" cy="0"/>
          </a:xfrm>
          <a:prstGeom prst="rect"/>
          <a:noFill/>
          <a:ln w="9525">
            <a:noFill/>
            <a:miter lim="800000"/>
            <a:headEnd/>
            <a:tailEnd/>
          </a:ln>
          <a:effectLst/>
        </p:spPr>
        <p:txBody>
          <a:bodyPr anchor="ctr" wrap="none">
            <a:spAutoFit/>
          </a:bodyPr>
          <a:p>
            <a:endParaRPr lang="en-US"/>
          </a:p>
        </p:txBody>
      </p:sp>
      <p:graphicFrame>
        <p:nvGraphicFramePr>
          <p:cNvPr id="4194311" name="Object 4"/>
          <p:cNvGraphicFramePr>
            <a:graphicFrameLocks noChangeAspect="1"/>
          </p:cNvGraphicFramePr>
          <p:nvPr/>
        </p:nvGraphicFramePr>
        <p:xfrm>
          <a:off x="4876800" y="3962400"/>
          <a:ext cx="1981200" cy="622300"/>
        </p:xfrm>
        <a:graphic>
          <a:graphicData uri="http://schemas.openxmlformats.org/presentationml/2006/ole">
            <mc:AlternateContent xmlns:mc="http://schemas.openxmlformats.org/markup-compatibility/2006">
              <mc:Choice xmlns:v="urn:schemas-microsoft-com:vml" Requires="v">
                <p:oleObj name="Equation" r:id="rId1" spid="_x0000_s94221" imgH="177646" imgW="532937" progId="Equation.3">
                  <p:embed/>
                </p:oleObj>
              </mc:Choice>
              <mc:Fallback>
                <p:oleObj name="Equation" r:id="rId1" imgH="177646" imgW="532937" progId="Equation.3">
                  <p:embed/>
                  <p:pic>
                    <p:nvPicPr>
                      <p:cNvPr id="2097157"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4876800" y="3962400"/>
                        <a:ext cx="1981200" cy="62230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311"/>
                                        </p:tgtEl>
                                        <p:attrNameLst>
                                          <p:attrName>style.visibility</p:attrName>
                                        </p:attrNameLst>
                                      </p:cBhvr>
                                      <p:to>
                                        <p:strVal val="visible"/>
                                      </p:to>
                                    </p:set>
                                    <p:anim calcmode="lin" valueType="num">
                                      <p:cBhvr>
                                        <p:cTn dur="500" fill="hold" id="7"/>
                                        <p:tgtEl>
                                          <p:spTgt spid="4194311"/>
                                        </p:tgtEl>
                                        <p:attrNameLst>
                                          <p:attrName>ppt_w</p:attrName>
                                        </p:attrNameLst>
                                      </p:cBhvr>
                                      <p:tavLst>
                                        <p:tav tm="0">
                                          <p:val>
                                            <p:fltVal val="0.0"/>
                                          </p:val>
                                        </p:tav>
                                        <p:tav tm="100000">
                                          <p:val>
                                            <p:strVal val="#ppt_w"/>
                                          </p:val>
                                        </p:tav>
                                      </p:tavLst>
                                    </p:anim>
                                    <p:anim calcmode="lin" valueType="num">
                                      <p:cBhvr>
                                        <p:cTn dur="500" fill="hold" id="8"/>
                                        <p:tgtEl>
                                          <p:spTgt spid="4194311"/>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405" name=""/>
        <p:cNvGrpSpPr/>
        <p:nvPr/>
      </p:nvGrpSpPr>
      <p:grpSpPr>
        <a:xfrm>
          <a:off x="0" y="0"/>
          <a:ext cx="0" cy="0"/>
          <a:chOff x="0" y="0"/>
          <a:chExt cx="0" cy="0"/>
        </a:xfrm>
      </p:grpSpPr>
      <p:sp>
        <p:nvSpPr>
          <p:cNvPr id="1048886" name="Rectangle 2"/>
          <p:cNvSpPr>
            <a:spLocks noGrp="1" noChangeArrowheads="1"/>
          </p:cNvSpPr>
          <p:nvPr>
            <p:ph type="title"/>
          </p:nvPr>
        </p:nvSpPr>
        <p:spPr>
          <a:xfrm>
            <a:off x="457200" y="609600"/>
            <a:ext cx="8229600" cy="1169988"/>
          </a:xfrm>
        </p:spPr>
        <p:txBody>
          <a:bodyPr/>
          <a:p>
            <a:pPr rtl="1"/>
            <a:r>
              <a:rPr b="1" sz="4000" lang="fa-IR"/>
              <a:t>توزیع فراوانی طبقه بندی شده</a:t>
            </a:r>
            <a:endParaRPr b="1" sz="4000" lang="en-US"/>
          </a:p>
        </p:txBody>
      </p:sp>
      <p:sp>
        <p:nvSpPr>
          <p:cNvPr id="1048887" name="Rectangle 3"/>
          <p:cNvSpPr>
            <a:spLocks noGrp="1" noChangeArrowheads="1"/>
          </p:cNvSpPr>
          <p:nvPr>
            <p:ph type="body" idx="1"/>
          </p:nvPr>
        </p:nvSpPr>
        <p:spPr>
          <a:xfrm>
            <a:off x="457200" y="2057400"/>
            <a:ext cx="8229600" cy="3886200"/>
          </a:xfrm>
        </p:spPr>
        <p:txBody>
          <a:bodyPr/>
          <a:p>
            <a:pPr algn="just" rtl="1">
              <a:buFont typeface="Wingdings" pitchFamily="2" charset="2"/>
              <a:buNone/>
            </a:pPr>
            <a:r>
              <a:rPr b="1" dirty="0" lang="en-US"/>
              <a:t>  </a:t>
            </a:r>
            <a:r>
              <a:rPr b="1" dirty="0" lang="fa-IR"/>
              <a:t>زمانی که تعداد اعداد یک توزیع و همچنین فاصله بین آنها خیلی زیاد باشد ، از توزیع فراوانی طبقه بندی شده استفاده می شود.</a:t>
            </a:r>
          </a:p>
          <a:p>
            <a:pPr algn="just" rtl="1">
              <a:buFont typeface="Wingdings" pitchFamily="2" charset="2"/>
              <a:buNone/>
            </a:pPr>
            <a:r>
              <a:rPr b="1" dirty="0" lang="en-US"/>
              <a:t>  </a:t>
            </a:r>
            <a:r>
              <a:rPr b="1" dirty="0" lang="fa-IR"/>
              <a:t>نکته: زمانی که تفاضل بین بزرگترین و کوچکترین نمره یا عدد مساوی یا </a:t>
            </a:r>
            <a:r>
              <a:rPr b="1" dirty="0" lang="fa-IR" smtClean="0"/>
              <a:t>بزرگتر </a:t>
            </a:r>
            <a:r>
              <a:rPr b="1" dirty="0" lang="fa-IR"/>
              <a:t>از 20 باشد از توزیع فراوانی طبقه بندی شده استفاده می </a:t>
            </a:r>
            <a:r>
              <a:rPr b="1" dirty="0" lang="fa-IR" smtClean="0"/>
              <a:t>شود.</a:t>
            </a:r>
            <a:endParaRPr b="1" dirty="0" lang="en-US"/>
          </a:p>
        </p:txBody>
      </p:sp>
    </p:spTree>
  </p:cSld>
  <p:clrMapOvr>
    <a:masterClrMapping/>
  </p:clrMapOvr>
  <p:transition xmlns:p14="http://schemas.microsoft.com/office/powerpoint/2010/main" spd="med"/>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408" name=""/>
        <p:cNvGrpSpPr/>
        <p:nvPr/>
      </p:nvGrpSpPr>
      <p:grpSpPr>
        <a:xfrm>
          <a:off x="0" y="0"/>
          <a:ext cx="0" cy="0"/>
          <a:chOff x="0" y="0"/>
          <a:chExt cx="0" cy="0"/>
        </a:xfrm>
      </p:grpSpPr>
      <p:sp>
        <p:nvSpPr>
          <p:cNvPr id="1048891" name="Rectangle 2"/>
          <p:cNvSpPr>
            <a:spLocks noGrp="1" noChangeArrowheads="1"/>
          </p:cNvSpPr>
          <p:nvPr>
            <p:ph type="title"/>
          </p:nvPr>
        </p:nvSpPr>
        <p:spPr>
          <a:xfrm>
            <a:off x="533400" y="1295400"/>
            <a:ext cx="8229600" cy="4191000"/>
          </a:xfrm>
        </p:spPr>
        <p:txBody>
          <a:bodyPr/>
          <a:p>
            <a:pPr rtl="1"/>
            <a:r>
              <a:rPr b="1" dirty="0" sz="3200" lang="fa-IR"/>
              <a:t>نکته : طبقات بایستی ناسازگار باشند. یعنی یک عدد معین فقط در یک طبقه قرار داده شود.</a:t>
            </a:r>
            <a:br>
              <a:rPr b="1" dirty="0" sz="3200" lang="fa-IR"/>
            </a:br>
            <a:r>
              <a:rPr b="1" dirty="0" sz="3200" lang="fa-IR"/>
              <a:t>نکته: نمره های فردی در این نوع توزیعها هویت خود را از دست می دهند.</a:t>
            </a:r>
            <a:br>
              <a:rPr b="1" dirty="0" sz="3200" lang="fa-IR"/>
            </a:br>
            <a:r>
              <a:rPr b="1" dirty="0" sz="3200" lang="fa-IR"/>
              <a:t>نکته: شاخصهای آماری که با استفاده از این توزیع محاسبه می شوند توأم با خطا </a:t>
            </a:r>
            <a:r>
              <a:rPr b="1" dirty="0" sz="3200" lang="fa-IR" smtClean="0"/>
              <a:t>هستند.</a:t>
            </a:r>
            <a:endParaRPr b="1" dirty="0" sz="3200" lang="en-US"/>
          </a:p>
        </p:txBody>
      </p:sp>
    </p:spTree>
  </p:cSld>
  <p:clrMapOvr>
    <a:masterClrMapping/>
  </p:clrMapOvr>
  <p:transition xmlns:p14="http://schemas.microsoft.com/office/powerpoint/2010/main" spd="med"/>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411" name=""/>
        <p:cNvGrpSpPr/>
        <p:nvPr/>
      </p:nvGrpSpPr>
      <p:grpSpPr>
        <a:xfrm>
          <a:off x="0" y="0"/>
          <a:ext cx="0" cy="0"/>
          <a:chOff x="0" y="0"/>
          <a:chExt cx="0" cy="0"/>
        </a:xfrm>
      </p:grpSpPr>
      <p:sp>
        <p:nvSpPr>
          <p:cNvPr id="1048895" name="Rectangle 2"/>
          <p:cNvSpPr>
            <a:spLocks noGrp="1" noChangeArrowheads="1"/>
          </p:cNvSpPr>
          <p:nvPr>
            <p:ph type="title"/>
          </p:nvPr>
        </p:nvSpPr>
        <p:spPr>
          <a:xfrm>
            <a:off x="457200" y="990600"/>
            <a:ext cx="8229600" cy="1139825"/>
          </a:xfrm>
        </p:spPr>
        <p:txBody>
          <a:bodyPr/>
          <a:p>
            <a:pPr rtl="1"/>
            <a:r>
              <a:rPr b="1" sz="4000" lang="fa-IR"/>
              <a:t>نحوه ساختن توزیع فراوانی طبقه بندی شده </a:t>
            </a:r>
            <a:endParaRPr b="1" sz="4000" lang="en-US"/>
          </a:p>
        </p:txBody>
      </p:sp>
      <p:sp>
        <p:nvSpPr>
          <p:cNvPr id="1048896" name="Rectangle 3"/>
          <p:cNvSpPr>
            <a:spLocks noGrp="1" noChangeArrowheads="1"/>
          </p:cNvSpPr>
          <p:nvPr>
            <p:ph type="body" idx="1"/>
          </p:nvPr>
        </p:nvSpPr>
        <p:spPr>
          <a:xfrm>
            <a:off x="457200" y="2743200"/>
            <a:ext cx="8229600" cy="2438400"/>
          </a:xfrm>
        </p:spPr>
        <p:txBody>
          <a:bodyPr/>
          <a:p>
            <a:pPr algn="r" rtl="1">
              <a:buFont typeface="Wingdings" pitchFamily="2" charset="2"/>
              <a:buNone/>
            </a:pPr>
            <a:r>
              <a:rPr b="1" dirty="0" lang="en-US"/>
              <a:t>  </a:t>
            </a:r>
            <a:r>
              <a:rPr b="1" dirty="0" lang="fa-IR"/>
              <a:t>برای ساختن توزیع فراوانی طبقه بندی شده دو روش وجود دارد.</a:t>
            </a:r>
          </a:p>
          <a:p>
            <a:pPr algn="r" rtl="1">
              <a:buFont typeface="Wingdings" pitchFamily="2" charset="2"/>
              <a:buNone/>
            </a:pPr>
            <a:r>
              <a:rPr b="1" dirty="0" lang="en-US"/>
              <a:t>  </a:t>
            </a:r>
            <a:r>
              <a:rPr b="1" dirty="0" lang="fa-IR"/>
              <a:t>الف: روش اول دارای مراحل ذیل </a:t>
            </a:r>
            <a:r>
              <a:rPr b="1" dirty="0" lang="fa-IR" smtClean="0"/>
              <a:t>است:</a:t>
            </a:r>
            <a:endParaRPr b="1" dirty="0" lang="fa-IR"/>
          </a:p>
          <a:p>
            <a:pPr algn="r" rtl="1">
              <a:buFont typeface="Wingdings" pitchFamily="2" charset="2"/>
              <a:buNone/>
            </a:pPr>
            <a:r>
              <a:rPr b="1" dirty="0" lang="en-US"/>
              <a:t>  </a:t>
            </a:r>
            <a:r>
              <a:rPr b="1" dirty="0" lang="fa-IR"/>
              <a:t>1- تعیین دامنه تغییرات            </a:t>
            </a:r>
            <a:endParaRPr b="1" dirty="0" lang="en-US"/>
          </a:p>
        </p:txBody>
      </p:sp>
      <p:sp>
        <p:nvSpPr>
          <p:cNvPr id="1048897" name="Rectangle 4"/>
          <p:cNvSpPr>
            <a:spLocks noChangeArrowheads="1"/>
          </p:cNvSpPr>
          <p:nvPr/>
        </p:nvSpPr>
        <p:spPr bwMode="auto">
          <a:xfrm>
            <a:off x="0" y="3319463"/>
            <a:ext cx="9144000" cy="0"/>
          </a:xfrm>
          <a:prstGeom prst="rect"/>
          <a:noFill/>
          <a:ln w="9525">
            <a:noFill/>
            <a:miter lim="800000"/>
            <a:headEnd/>
            <a:tailEnd/>
          </a:ln>
          <a:effectLst/>
        </p:spPr>
        <p:txBody>
          <a:bodyPr anchor="ctr" wrap="none">
            <a:spAutoFit/>
          </a:bodyPr>
          <a:p>
            <a:endParaRPr lang="en-US"/>
          </a:p>
        </p:txBody>
      </p:sp>
      <p:graphicFrame>
        <p:nvGraphicFramePr>
          <p:cNvPr id="4194312" name="Object 5"/>
          <p:cNvGraphicFramePr>
            <a:graphicFrameLocks noChangeAspect="1"/>
          </p:cNvGraphicFramePr>
          <p:nvPr/>
        </p:nvGraphicFramePr>
        <p:xfrm>
          <a:off x="1143000" y="4572000"/>
          <a:ext cx="3657600" cy="750888"/>
        </p:xfrm>
        <a:graphic>
          <a:graphicData uri="http://schemas.openxmlformats.org/presentationml/2006/ole">
            <mc:AlternateContent xmlns:mc="http://schemas.openxmlformats.org/markup-compatibility/2006">
              <mc:Choice xmlns:v="urn:schemas-microsoft-com:vml" Requires="v">
                <p:oleObj name="Equation" r:id="rId1" spid="_x0000_s100366" imgH="215806" imgW="1066337" progId="Equation.3">
                  <p:embed/>
                </p:oleObj>
              </mc:Choice>
              <mc:Fallback>
                <p:oleObj name="Equation" r:id="rId1" imgH="215806" imgW="1066337" progId="Equation.3">
                  <p:embed/>
                  <p:pic>
                    <p:nvPicPr>
                      <p:cNvPr id="2097158" name="Picture 5"/>
                      <p:cNvPicPr>
                        <a:picLocks noChangeAspect="1" noChangeArrowheads="1"/>
                      </p:cNvPicPr>
                      <p:nvPr/>
                    </p:nvPicPr>
                    <p:blipFill>
                      <a:blip xmlns:r="http://schemas.openxmlformats.org/officeDocument/2006/relationships" r:embed="rId2">
                        <a:lum bright="98000"/>
                      </a:blip>
                      <a:srcRect/>
                      <a:stretch>
                        <a:fillRect/>
                      </a:stretch>
                    </p:blipFill>
                    <p:spPr bwMode="auto">
                      <a:xfrm>
                        <a:off x="1143000" y="4572000"/>
                        <a:ext cx="3657600" cy="750888"/>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312"/>
                                        </p:tgtEl>
                                        <p:attrNameLst>
                                          <p:attrName>style.visibility</p:attrName>
                                        </p:attrNameLst>
                                      </p:cBhvr>
                                      <p:to>
                                        <p:strVal val="visible"/>
                                      </p:to>
                                    </p:set>
                                    <p:anim calcmode="lin" valueType="num">
                                      <p:cBhvr>
                                        <p:cTn dur="500" fill="hold" id="7"/>
                                        <p:tgtEl>
                                          <p:spTgt spid="4194312"/>
                                        </p:tgtEl>
                                        <p:attrNameLst>
                                          <p:attrName>ppt_w</p:attrName>
                                        </p:attrNameLst>
                                      </p:cBhvr>
                                      <p:tavLst>
                                        <p:tav tm="0">
                                          <p:val>
                                            <p:fltVal val="0.0"/>
                                          </p:val>
                                        </p:tav>
                                        <p:tav tm="100000">
                                          <p:val>
                                            <p:strVal val="#ppt_w"/>
                                          </p:val>
                                        </p:tav>
                                      </p:tavLst>
                                    </p:anim>
                                    <p:anim calcmode="lin" valueType="num">
                                      <p:cBhvr>
                                        <p:cTn dur="500" fill="hold" id="8"/>
                                        <p:tgtEl>
                                          <p:spTgt spid="4194312"/>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414" name=""/>
        <p:cNvGrpSpPr/>
        <p:nvPr/>
      </p:nvGrpSpPr>
      <p:grpSpPr>
        <a:xfrm>
          <a:off x="0" y="0"/>
          <a:ext cx="0" cy="0"/>
          <a:chOff x="0" y="0"/>
          <a:chExt cx="0" cy="0"/>
        </a:xfrm>
      </p:grpSpPr>
      <p:sp>
        <p:nvSpPr>
          <p:cNvPr id="1048901" name="Rectangle 2"/>
          <p:cNvSpPr>
            <a:spLocks noGrp="1" noChangeArrowheads="1"/>
          </p:cNvSpPr>
          <p:nvPr>
            <p:ph type="title"/>
          </p:nvPr>
        </p:nvSpPr>
        <p:spPr>
          <a:xfrm>
            <a:off x="609600" y="1143000"/>
            <a:ext cx="8229600" cy="4572000"/>
          </a:xfrm>
        </p:spPr>
        <p:txBody>
          <a:bodyPr/>
          <a:p>
            <a:pPr algn="r" rtl="1"/>
            <a:r>
              <a:rPr b="1" sz="3200" lang="fa-IR"/>
              <a:t>2- تقسیم </a:t>
            </a:r>
            <a:r>
              <a:rPr b="1" sz="3200" lang="en-US"/>
              <a:t>R</a:t>
            </a:r>
            <a:r>
              <a:rPr b="1" sz="3200" lang="fa-IR"/>
              <a:t> به ترتیب بر 1-2-3-4 تا حاصل از 20 کمتر شود عدد بدست آمده تعداد طبقات و مقسومٌ علیه فاصله طبقات می باشد.</a:t>
            </a:r>
            <a:br>
              <a:rPr b="1" sz="3200" lang="fa-IR"/>
            </a:br>
            <a:r>
              <a:rPr b="1" sz="3200" lang="fa-IR"/>
              <a:t>3- نوشتن طبقات : اولین عدد باید از کوچکترین عدد توزیع کوچکتر باشد و مضربی از فاصله طبقات نیز باشد.</a:t>
            </a:r>
            <a:br>
              <a:rPr b="1" sz="3200" lang="fa-IR"/>
            </a:br>
            <a:r>
              <a:rPr b="1" sz="3200" lang="fa-IR"/>
              <a:t>4- نوشتن فراوانی طبقات </a:t>
            </a:r>
            <a:endParaRPr b="1" sz="3200" lang="en-US"/>
          </a:p>
        </p:txBody>
      </p:sp>
    </p:spTree>
  </p:cSld>
  <p:clrMapOvr>
    <a:masterClrMapping/>
  </p:clrMapOvr>
  <p:transition xmlns:p14="http://schemas.microsoft.com/office/powerpoint/2010/main" spd="med"/>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78" name=""/>
        <p:cNvGrpSpPr/>
        <p:nvPr/>
      </p:nvGrpSpPr>
      <p:grpSpPr>
        <a:xfrm>
          <a:off x="0" y="0"/>
          <a:ext cx="0" cy="0"/>
          <a:chOff x="0" y="0"/>
          <a:chExt cx="0" cy="0"/>
        </a:xfrm>
      </p:grpSpPr>
      <p:sp>
        <p:nvSpPr>
          <p:cNvPr id="1048680" name="Rectangle 2"/>
          <p:cNvSpPr>
            <a:spLocks noGrp="1" noChangeArrowheads="1"/>
          </p:cNvSpPr>
          <p:nvPr>
            <p:ph type="title"/>
          </p:nvPr>
        </p:nvSpPr>
        <p:spPr>
          <a:xfrm>
            <a:off x="457200" y="914400"/>
            <a:ext cx="8229600" cy="1139825"/>
          </a:xfrm>
        </p:spPr>
        <p:txBody>
          <a:bodyPr/>
          <a:p>
            <a:r>
              <a:rPr b="1" sz="4000" lang="fa-IR"/>
              <a:t>روشهای آماری دارای دو وظیفه مهم هستند:</a:t>
            </a:r>
            <a:endParaRPr b="1" sz="4000" lang="en-US"/>
          </a:p>
        </p:txBody>
      </p:sp>
      <p:sp>
        <p:nvSpPr>
          <p:cNvPr id="1048681" name="Rectangle 3"/>
          <p:cNvSpPr>
            <a:spLocks noGrp="1" noChangeArrowheads="1"/>
          </p:cNvSpPr>
          <p:nvPr>
            <p:ph type="body" idx="1"/>
          </p:nvPr>
        </p:nvSpPr>
        <p:spPr>
          <a:xfrm>
            <a:off x="457200" y="2743200"/>
            <a:ext cx="8229600" cy="1828800"/>
          </a:xfrm>
        </p:spPr>
        <p:txBody>
          <a:bodyPr/>
          <a:p>
            <a:pPr algn="just" rtl="1">
              <a:buFont typeface="Wingdings" pitchFamily="2" charset="2"/>
              <a:buNone/>
            </a:pPr>
            <a:r>
              <a:rPr b="1" lang="en-US"/>
              <a:t>  </a:t>
            </a:r>
            <a:r>
              <a:rPr b="1" lang="fa-IR"/>
              <a:t>1- به پژوهشگر در طبقه بندی ، خلاصه کردن،توصیف و تفسیر و برقراری ارتباط از طریق اطلاعات جمع آوری شده کمک می کند.</a:t>
            </a:r>
            <a:endParaRPr b="1" lang="en-US"/>
          </a:p>
        </p:txBody>
      </p:sp>
    </p:spTree>
  </p:cSld>
  <p:clrMapOvr>
    <a:masterClrMapping/>
  </p:clrMapOvr>
  <p:transition xmlns:p14="http://schemas.microsoft.com/office/powerpoint/2010/main" spd="med"/>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417" name=""/>
        <p:cNvGrpSpPr/>
        <p:nvPr/>
      </p:nvGrpSpPr>
      <p:grpSpPr>
        <a:xfrm>
          <a:off x="0" y="0"/>
          <a:ext cx="0" cy="0"/>
          <a:chOff x="0" y="0"/>
          <a:chExt cx="0" cy="0"/>
        </a:xfrm>
      </p:grpSpPr>
      <p:sp>
        <p:nvSpPr>
          <p:cNvPr id="1048905" name="Rectangle 2"/>
          <p:cNvSpPr>
            <a:spLocks noGrp="1" noChangeArrowheads="1"/>
          </p:cNvSpPr>
          <p:nvPr>
            <p:ph type="title"/>
          </p:nvPr>
        </p:nvSpPr>
        <p:spPr/>
        <p:txBody>
          <a:bodyPr/>
          <a:p>
            <a:pPr rtl="1"/>
            <a:r>
              <a:rPr b="1" sz="4000" lang="fa-IR"/>
              <a:t>ب:روش دوم دارای مراحل ذیل است </a:t>
            </a:r>
            <a:endParaRPr b="1" sz="4000" lang="en-US"/>
          </a:p>
        </p:txBody>
      </p:sp>
      <p:sp>
        <p:nvSpPr>
          <p:cNvPr id="1048906" name="Rectangle 3"/>
          <p:cNvSpPr>
            <a:spLocks noGrp="1" noChangeArrowheads="1"/>
          </p:cNvSpPr>
          <p:nvPr>
            <p:ph type="body" idx="1"/>
          </p:nvPr>
        </p:nvSpPr>
        <p:spPr/>
        <p:txBody>
          <a:bodyPr/>
          <a:p>
            <a:pPr algn="r" rtl="1">
              <a:lnSpc>
                <a:spcPct val="90000"/>
              </a:lnSpc>
              <a:buFont typeface="Wingdings" pitchFamily="2" charset="2"/>
              <a:buNone/>
            </a:pPr>
            <a:r>
              <a:rPr b="1" lang="fa-IR"/>
              <a:t>  1- تعیین دامنه تغییرات </a:t>
            </a:r>
          </a:p>
          <a:p>
            <a:pPr algn="r" rtl="1">
              <a:lnSpc>
                <a:spcPct val="90000"/>
              </a:lnSpc>
              <a:buFont typeface="Wingdings" pitchFamily="2" charset="2"/>
              <a:buNone/>
            </a:pPr>
            <a:r>
              <a:rPr b="1" lang="fa-IR"/>
              <a:t>  2- تعیین تعداد طبقات با استفاده از قانون استرژ</a:t>
            </a:r>
          </a:p>
          <a:p>
            <a:pPr algn="r" rtl="1">
              <a:lnSpc>
                <a:spcPct val="90000"/>
              </a:lnSpc>
              <a:buFont typeface="Wingdings" pitchFamily="2" charset="2"/>
              <a:buNone/>
            </a:pPr>
            <a:endParaRPr b="1" lang="fa-IR"/>
          </a:p>
          <a:p>
            <a:pPr algn="r" rtl="1">
              <a:lnSpc>
                <a:spcPct val="90000"/>
              </a:lnSpc>
              <a:buFont typeface="Wingdings" pitchFamily="2" charset="2"/>
              <a:buNone/>
            </a:pPr>
            <a:endParaRPr b="1" lang="fa-IR"/>
          </a:p>
          <a:p>
            <a:pPr algn="r" rtl="1">
              <a:lnSpc>
                <a:spcPct val="90000"/>
              </a:lnSpc>
              <a:buFont typeface="Wingdings" pitchFamily="2" charset="2"/>
              <a:buNone/>
            </a:pPr>
            <a:r>
              <a:rPr b="1" lang="en-US"/>
              <a:t>  </a:t>
            </a:r>
            <a:r>
              <a:rPr b="1" lang="fa-IR"/>
              <a:t>3- تعیین اندازه یا حجم هر طبقه(فاصله طبقات)</a:t>
            </a:r>
          </a:p>
          <a:p>
            <a:pPr algn="r" rtl="1">
              <a:lnSpc>
                <a:spcPct val="90000"/>
              </a:lnSpc>
              <a:buFont typeface="Wingdings" pitchFamily="2" charset="2"/>
              <a:buNone/>
            </a:pPr>
            <a:endParaRPr b="1" lang="fa-IR"/>
          </a:p>
          <a:p>
            <a:pPr algn="r" rtl="1">
              <a:lnSpc>
                <a:spcPct val="90000"/>
              </a:lnSpc>
              <a:buFont typeface="Wingdings" pitchFamily="2" charset="2"/>
              <a:buNone/>
            </a:pPr>
            <a:r>
              <a:rPr b="1" lang="fa-IR"/>
              <a:t>  4- نوشتن طبقات</a:t>
            </a:r>
          </a:p>
          <a:p>
            <a:pPr algn="r" rtl="1">
              <a:lnSpc>
                <a:spcPct val="90000"/>
              </a:lnSpc>
              <a:buFont typeface="Wingdings" pitchFamily="2" charset="2"/>
              <a:buNone/>
            </a:pPr>
            <a:r>
              <a:rPr b="1" lang="fa-IR"/>
              <a:t>  5- نوشتن فراوانی طبقات</a:t>
            </a:r>
            <a:endParaRPr b="1" lang="en-US"/>
          </a:p>
        </p:txBody>
      </p:sp>
      <p:sp>
        <p:nvSpPr>
          <p:cNvPr id="1048907" name="Rectangle 4"/>
          <p:cNvSpPr>
            <a:spLocks noChangeArrowheads="1"/>
          </p:cNvSpPr>
          <p:nvPr/>
        </p:nvSpPr>
        <p:spPr bwMode="auto">
          <a:xfrm>
            <a:off x="0" y="0"/>
            <a:ext cx="9144000" cy="0"/>
          </a:xfrm>
          <a:prstGeom prst="rect"/>
          <a:noFill/>
          <a:ln w="9525">
            <a:noFill/>
            <a:miter lim="800000"/>
            <a:headEnd/>
            <a:tailEnd/>
          </a:ln>
          <a:effectLst/>
        </p:spPr>
        <p:txBody>
          <a:bodyPr anchor="ctr" wrap="none">
            <a:spAutoFit/>
          </a:bodyPr>
          <a:p>
            <a:endParaRPr lang="en-US"/>
          </a:p>
        </p:txBody>
      </p:sp>
      <p:graphicFrame>
        <p:nvGraphicFramePr>
          <p:cNvPr id="4194313" name="Object 5"/>
          <p:cNvGraphicFramePr>
            <a:graphicFrameLocks noChangeAspect="1"/>
          </p:cNvGraphicFramePr>
          <p:nvPr/>
        </p:nvGraphicFramePr>
        <p:xfrm>
          <a:off x="1905000" y="4191000"/>
          <a:ext cx="1676400" cy="838200"/>
        </p:xfrm>
        <a:graphic>
          <a:graphicData uri="http://schemas.openxmlformats.org/presentationml/2006/ole">
            <mc:AlternateContent xmlns:mc="http://schemas.openxmlformats.org/markup-compatibility/2006">
              <mc:Choice xmlns:v="urn:schemas-microsoft-com:vml" Requires="v">
                <p:oleObj name="Equation" r:id="rId1" spid="_x0000_s104470" imgH="393529" imgW="393529" progId="Equation.3">
                  <p:embed/>
                </p:oleObj>
              </mc:Choice>
              <mc:Fallback>
                <p:oleObj name="Equation" r:id="rId1" imgH="393529" imgW="393529" progId="Equation.3">
                  <p:embed/>
                  <p:pic>
                    <p:nvPicPr>
                      <p:cNvPr id="2097159"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1905000" y="4191000"/>
                        <a:ext cx="1676400" cy="838200"/>
                      </a:xfrm>
                      <a:prstGeom prst="rect"/>
                      <a:noFill/>
                    </p:spPr>
                  </p:pic>
                </p:oleObj>
              </mc:Fallback>
            </mc:AlternateContent>
          </a:graphicData>
        </a:graphic>
      </p:graphicFrame>
      <p:sp>
        <p:nvSpPr>
          <p:cNvPr id="1048908" name="Rectangle 6"/>
          <p:cNvSpPr>
            <a:spLocks noChangeArrowheads="1"/>
          </p:cNvSpPr>
          <p:nvPr/>
        </p:nvSpPr>
        <p:spPr bwMode="auto">
          <a:xfrm>
            <a:off x="0" y="3314700"/>
            <a:ext cx="9144000" cy="0"/>
          </a:xfrm>
          <a:prstGeom prst="rect"/>
          <a:noFill/>
          <a:ln w="9525">
            <a:noFill/>
            <a:miter lim="800000"/>
            <a:headEnd/>
            <a:tailEnd/>
          </a:ln>
          <a:effectLst/>
        </p:spPr>
        <p:txBody>
          <a:bodyPr anchor="ctr" wrap="none">
            <a:spAutoFit/>
          </a:bodyPr>
          <a:p>
            <a:endParaRPr lang="en-US"/>
          </a:p>
        </p:txBody>
      </p:sp>
      <p:graphicFrame>
        <p:nvGraphicFramePr>
          <p:cNvPr id="4194314" name="Object 7"/>
          <p:cNvGraphicFramePr>
            <a:graphicFrameLocks noChangeAspect="1"/>
          </p:cNvGraphicFramePr>
          <p:nvPr/>
        </p:nvGraphicFramePr>
        <p:xfrm>
          <a:off x="1524000" y="2895600"/>
          <a:ext cx="3505200" cy="731838"/>
        </p:xfrm>
        <a:graphic>
          <a:graphicData uri="http://schemas.openxmlformats.org/presentationml/2006/ole">
            <mc:AlternateContent xmlns:mc="http://schemas.openxmlformats.org/markup-compatibility/2006">
              <mc:Choice xmlns:v="urn:schemas-microsoft-com:vml" Requires="v">
                <p:oleObj name="Equation" r:id="rId3" spid="_x0000_s104471" imgH="228501" imgW="1091726" progId="Equation.3">
                  <p:embed/>
                </p:oleObj>
              </mc:Choice>
              <mc:Fallback>
                <p:oleObj name="Equation" r:id="rId3" imgH="228501" imgW="1091726" progId="Equation.3">
                  <p:embed/>
                  <p:pic>
                    <p:nvPicPr>
                      <p:cNvPr id="2097160" name="Picture 7"/>
                      <p:cNvPicPr>
                        <a:picLocks noChangeAspect="1" noChangeArrowheads="1"/>
                      </p:cNvPicPr>
                      <p:nvPr/>
                    </p:nvPicPr>
                    <p:blipFill>
                      <a:blip xmlns:r="http://schemas.openxmlformats.org/officeDocument/2006/relationships" r:embed="rId4">
                        <a:lum bright="100000"/>
                      </a:blip>
                      <a:srcRect/>
                      <a:stretch>
                        <a:fillRect/>
                      </a:stretch>
                    </p:blipFill>
                    <p:spPr bwMode="auto">
                      <a:xfrm>
                        <a:off x="1524000" y="2895600"/>
                        <a:ext cx="3505200" cy="731838"/>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3" presetSubtype="16">
                                  <p:stCondLst>
                                    <p:cond delay="0"/>
                                  </p:stCondLst>
                                  <p:childTnLst>
                                    <p:set>
                                      <p:cBhvr>
                                        <p:cTn dur="1" fill="hold" id="6">
                                          <p:stCondLst>
                                            <p:cond delay="0"/>
                                          </p:stCondLst>
                                        </p:cTn>
                                        <p:tgtEl>
                                          <p:spTgt spid="4194314"/>
                                        </p:tgtEl>
                                        <p:attrNameLst>
                                          <p:attrName>style.visibility</p:attrName>
                                        </p:attrNameLst>
                                      </p:cBhvr>
                                      <p:to>
                                        <p:strVal val="visible"/>
                                      </p:to>
                                    </p:set>
                                    <p:anim calcmode="lin" valueType="num">
                                      <p:cBhvr>
                                        <p:cTn dur="500" fill="hold" id="7"/>
                                        <p:tgtEl>
                                          <p:spTgt spid="4194314"/>
                                        </p:tgtEl>
                                        <p:attrNameLst>
                                          <p:attrName>ppt_w</p:attrName>
                                        </p:attrNameLst>
                                      </p:cBhvr>
                                      <p:tavLst>
                                        <p:tav tm="0">
                                          <p:val>
                                            <p:fltVal val="0.0"/>
                                          </p:val>
                                        </p:tav>
                                        <p:tav tm="100000">
                                          <p:val>
                                            <p:strVal val="#ppt_w"/>
                                          </p:val>
                                        </p:tav>
                                      </p:tavLst>
                                    </p:anim>
                                    <p:anim calcmode="lin" valueType="num">
                                      <p:cBhvr>
                                        <p:cTn dur="500" fill="hold" id="8"/>
                                        <p:tgtEl>
                                          <p:spTgt spid="4194314"/>
                                        </p:tgtEl>
                                        <p:attrNameLst>
                                          <p:attrName>ppt_h</p:attrName>
                                        </p:attrNameLst>
                                      </p:cBhvr>
                                      <p:tavLst>
                                        <p:tav tm="0">
                                          <p:val>
                                            <p:fltVal val="0.0"/>
                                          </p:val>
                                        </p:tav>
                                        <p:tav tm="100000">
                                          <p:val>
                                            <p:strVal val="#ppt_h"/>
                                          </p:val>
                                        </p:tav>
                                      </p:tavLst>
                                    </p:anim>
                                  </p:childTnLst>
                                </p:cTn>
                              </p:par>
                            </p:childTnLst>
                          </p:cTn>
                        </p:par>
                        <p:par>
                          <p:cTn fill="hold" id="9">
                            <p:stCondLst>
                              <p:cond delay="500"/>
                            </p:stCondLst>
                            <p:childTnLst>
                              <p:par>
                                <p:cTn fill="hold" id="10" nodeType="afterEffect" presetClass="entr" presetID="23" presetSubtype="16">
                                  <p:stCondLst>
                                    <p:cond delay="0"/>
                                  </p:stCondLst>
                                  <p:childTnLst>
                                    <p:set>
                                      <p:cBhvr>
                                        <p:cTn dur="1" fill="hold" id="11">
                                          <p:stCondLst>
                                            <p:cond delay="0"/>
                                          </p:stCondLst>
                                        </p:cTn>
                                        <p:tgtEl>
                                          <p:spTgt spid="4194313"/>
                                        </p:tgtEl>
                                        <p:attrNameLst>
                                          <p:attrName>style.visibility</p:attrName>
                                        </p:attrNameLst>
                                      </p:cBhvr>
                                      <p:to>
                                        <p:strVal val="visible"/>
                                      </p:to>
                                    </p:set>
                                    <p:anim calcmode="lin" valueType="num">
                                      <p:cBhvr>
                                        <p:cTn dur="500" fill="hold" id="12"/>
                                        <p:tgtEl>
                                          <p:spTgt spid="4194313"/>
                                        </p:tgtEl>
                                        <p:attrNameLst>
                                          <p:attrName>ppt_w</p:attrName>
                                        </p:attrNameLst>
                                      </p:cBhvr>
                                      <p:tavLst>
                                        <p:tav tm="0">
                                          <p:val>
                                            <p:fltVal val="0.0"/>
                                          </p:val>
                                        </p:tav>
                                        <p:tav tm="100000">
                                          <p:val>
                                            <p:strVal val="#ppt_w"/>
                                          </p:val>
                                        </p:tav>
                                      </p:tavLst>
                                    </p:anim>
                                    <p:anim calcmode="lin" valueType="num">
                                      <p:cBhvr>
                                        <p:cTn dur="500" fill="hold" id="13"/>
                                        <p:tgtEl>
                                          <p:spTgt spid="4194313"/>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420" name=""/>
        <p:cNvGrpSpPr/>
        <p:nvPr/>
      </p:nvGrpSpPr>
      <p:grpSpPr>
        <a:xfrm>
          <a:off x="0" y="0"/>
          <a:ext cx="0" cy="0"/>
          <a:chOff x="0" y="0"/>
          <a:chExt cx="0" cy="0"/>
        </a:xfrm>
      </p:grpSpPr>
      <p:sp>
        <p:nvSpPr>
          <p:cNvPr id="1048912" name="Rectangle 2"/>
          <p:cNvSpPr>
            <a:spLocks noGrp="1" noChangeArrowheads="1"/>
          </p:cNvSpPr>
          <p:nvPr>
            <p:ph type="title"/>
          </p:nvPr>
        </p:nvSpPr>
        <p:spPr>
          <a:xfrm>
            <a:off x="533400" y="1219200"/>
            <a:ext cx="8229600" cy="4038600"/>
          </a:xfrm>
        </p:spPr>
        <p:txBody>
          <a:bodyPr/>
          <a:p>
            <a:pPr rtl="1"/>
            <a:r>
              <a:rPr b="1" sz="3200" lang="fa-IR"/>
              <a:t>نکته : تعداد طبقات اختیاری است و معمولا ً بین 20-10 است.</a:t>
            </a:r>
            <a:br>
              <a:rPr b="1" sz="3200" lang="fa-IR"/>
            </a:br>
            <a:r>
              <a:rPr b="1" sz="3200" lang="fa-IR"/>
              <a:t>نکته: اگر تعداد طبقات بزگتر از 20 باشد تهیه و تنظیم جدول نیاز به وقت و کار بیشتر است .</a:t>
            </a:r>
            <a:br>
              <a:rPr b="1" sz="3200" lang="fa-IR"/>
            </a:br>
            <a:r>
              <a:rPr b="1" sz="3200" lang="fa-IR"/>
              <a:t/>
            </a:r>
            <a:br>
              <a:rPr b="1" sz="3200" lang="fa-IR"/>
            </a:br>
            <a:r>
              <a:rPr b="1" sz="3200" lang="fa-IR"/>
              <a:t>نکته: اگر تعداد طبقات کوچکتر از 10 باشد اندازه طبقات بزرگ می شود و اطلاعات بیشتری از دست می رود.</a:t>
            </a:r>
            <a:endParaRPr b="1" sz="3200" lang="en-US"/>
          </a:p>
        </p:txBody>
      </p:sp>
    </p:spTree>
  </p:cSld>
  <p:clrMapOvr>
    <a:masterClrMapping/>
  </p:clrMapOvr>
  <p:transition xmlns:p14="http://schemas.microsoft.com/office/powerpoint/2010/main" spd="med"/>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423" name=""/>
        <p:cNvGrpSpPr/>
        <p:nvPr/>
      </p:nvGrpSpPr>
      <p:grpSpPr>
        <a:xfrm>
          <a:off x="0" y="0"/>
          <a:ext cx="0" cy="0"/>
          <a:chOff x="0" y="0"/>
          <a:chExt cx="0" cy="0"/>
        </a:xfrm>
      </p:grpSpPr>
      <p:sp>
        <p:nvSpPr>
          <p:cNvPr id="1048916" name="Rectangle 2"/>
          <p:cNvSpPr>
            <a:spLocks noGrp="1" noChangeArrowheads="1"/>
          </p:cNvSpPr>
          <p:nvPr>
            <p:ph type="title"/>
          </p:nvPr>
        </p:nvSpPr>
        <p:spPr/>
        <p:txBody>
          <a:bodyPr/>
          <a:p>
            <a:pPr rtl="1"/>
            <a:r>
              <a:rPr b="1" sz="4000" lang="fa-IR"/>
              <a:t>نماینده طبقات(نقاط وسط طبقات)</a:t>
            </a:r>
            <a:endParaRPr b="1" sz="4000" lang="en-US"/>
          </a:p>
        </p:txBody>
      </p:sp>
      <p:sp>
        <p:nvSpPr>
          <p:cNvPr id="1048917" name="Rectangle 3"/>
          <p:cNvSpPr>
            <a:spLocks noGrp="1" noChangeArrowheads="1"/>
          </p:cNvSpPr>
          <p:nvPr>
            <p:ph type="body" idx="1"/>
          </p:nvPr>
        </p:nvSpPr>
        <p:spPr>
          <a:xfrm>
            <a:off x="457200" y="1600200"/>
            <a:ext cx="8229600" cy="1524000"/>
          </a:xfrm>
        </p:spPr>
        <p:txBody>
          <a:bodyPr/>
          <a:p>
            <a:pPr algn="just" rtl="1">
              <a:buFont typeface="Wingdings" pitchFamily="2" charset="2"/>
              <a:buNone/>
            </a:pPr>
            <a:r>
              <a:rPr b="1" lang="fa-IR"/>
              <a:t>   نماینده طبقات یا نقاط میانی را با  </a:t>
            </a:r>
            <a:r>
              <a:rPr b="1" lang="en-US"/>
              <a:t>x'</a:t>
            </a:r>
            <a:r>
              <a:rPr lang="en-US"/>
              <a:t> </a:t>
            </a:r>
            <a:r>
              <a:rPr b="1" lang="fa-IR"/>
              <a:t>   نمایش می دهند و از طریق فرمول زیر به دست می آید:</a:t>
            </a:r>
            <a:endParaRPr b="1" lang="en-US"/>
          </a:p>
        </p:txBody>
      </p:sp>
      <p:sp>
        <p:nvSpPr>
          <p:cNvPr id="1048918" name="Rectangle 4"/>
          <p:cNvSpPr>
            <a:spLocks noChangeArrowheads="1"/>
          </p:cNvSpPr>
          <p:nvPr/>
        </p:nvSpPr>
        <p:spPr bwMode="auto">
          <a:xfrm>
            <a:off x="0" y="3348038"/>
            <a:ext cx="9144000" cy="0"/>
          </a:xfrm>
          <a:prstGeom prst="rect"/>
          <a:noFill/>
          <a:ln w="9525">
            <a:noFill/>
            <a:miter lim="800000"/>
            <a:headEnd/>
            <a:tailEnd/>
          </a:ln>
          <a:effectLst/>
        </p:spPr>
        <p:txBody>
          <a:bodyPr anchor="ctr" wrap="none">
            <a:spAutoFit/>
          </a:bodyPr>
          <a:p>
            <a:endParaRPr lang="en-US"/>
          </a:p>
        </p:txBody>
      </p:sp>
      <p:grpSp>
        <p:nvGrpSpPr>
          <p:cNvPr id="424" name="Group 5"/>
          <p:cNvGrpSpPr/>
          <p:nvPr/>
        </p:nvGrpSpPr>
        <p:grpSpPr bwMode="auto">
          <a:xfrm>
            <a:off x="1600200" y="3581400"/>
            <a:ext cx="5702300" cy="1341438"/>
            <a:chOff x="1008" y="2256"/>
            <a:chExt cx="3592" cy="845"/>
          </a:xfrm>
        </p:grpSpPr>
        <p:graphicFrame>
          <p:nvGraphicFramePr>
            <p:cNvPr id="4194315" name="Object 6"/>
            <p:cNvGraphicFramePr>
              <a:graphicFrameLocks noChangeAspect="1"/>
            </p:cNvGraphicFramePr>
            <p:nvPr/>
          </p:nvGraphicFramePr>
          <p:xfrm>
            <a:off x="1008" y="2256"/>
            <a:ext cx="864" cy="407"/>
          </p:xfrm>
          <a:graphic>
            <a:graphicData uri="http://schemas.openxmlformats.org/presentationml/2006/ole">
              <mc:AlternateContent xmlns:mc="http://schemas.openxmlformats.org/markup-compatibility/2006">
                <mc:Choice xmlns:v="urn:schemas-microsoft-com:vml" Requires="v">
                  <p:oleObj name="Equation" r:id="rId1" spid="_x0000_s108558" imgH="164957" imgW="342603" progId="Equation.3">
                    <p:embed/>
                  </p:oleObj>
                </mc:Choice>
                <mc:Fallback>
                  <p:oleObj name="Equation" r:id="rId1" imgH="164957" imgW="342603" progId="Equation.3">
                    <p:embed/>
                    <p:pic>
                      <p:nvPicPr>
                        <p:cNvPr id="2097161" name="Picture 6"/>
                        <p:cNvPicPr>
                          <a:picLocks noChangeAspect="1" noChangeArrowheads="1"/>
                        </p:cNvPicPr>
                        <p:nvPr/>
                      </p:nvPicPr>
                      <p:blipFill>
                        <a:blip xmlns:r="http://schemas.openxmlformats.org/officeDocument/2006/relationships" r:embed="rId2">
                          <a:lum bright="100000"/>
                        </a:blip>
                        <a:srcRect/>
                        <a:stretch>
                          <a:fillRect/>
                        </a:stretch>
                      </p:blipFill>
                      <p:spPr bwMode="auto">
                        <a:xfrm>
                          <a:off x="1008" y="2256"/>
                          <a:ext cx="864" cy="407"/>
                        </a:xfrm>
                        <a:prstGeom prst="rect"/>
                        <a:noFill/>
                      </p:spPr>
                    </p:pic>
                  </p:oleObj>
                </mc:Fallback>
              </mc:AlternateContent>
            </a:graphicData>
          </a:graphic>
        </p:graphicFrame>
        <p:sp>
          <p:nvSpPr>
            <p:cNvPr id="1048919" name="Text Box 7"/>
            <p:cNvSpPr txBox="1">
              <a:spLocks noChangeArrowheads="1"/>
            </p:cNvSpPr>
            <p:nvPr/>
          </p:nvSpPr>
          <p:spPr bwMode="auto">
            <a:xfrm>
              <a:off x="1920" y="2304"/>
              <a:ext cx="2680" cy="365"/>
            </a:xfrm>
            <a:prstGeom prst="rect"/>
            <a:noFill/>
            <a:ln w="9525">
              <a:noFill/>
              <a:miter lim="800000"/>
              <a:headEnd/>
              <a:tailEnd/>
            </a:ln>
            <a:effectLst/>
          </p:spPr>
          <p:txBody>
            <a:bodyPr wrap="none">
              <a:spAutoFit/>
            </a:bodyPr>
            <a:p>
              <a:r>
                <a:rPr b="1" sz="3200" lang="fa-IR" u="sng"/>
                <a:t>حدبالای طبقه + حد پایین طبقه</a:t>
              </a:r>
              <a:endParaRPr b="1" sz="3200" lang="en-US" u="sng"/>
            </a:p>
          </p:txBody>
        </p:sp>
        <p:sp>
          <p:nvSpPr>
            <p:cNvPr id="1048920" name="Text Box 8"/>
            <p:cNvSpPr txBox="1">
              <a:spLocks noChangeArrowheads="1"/>
            </p:cNvSpPr>
            <p:nvPr/>
          </p:nvSpPr>
          <p:spPr bwMode="auto">
            <a:xfrm>
              <a:off x="2928" y="2736"/>
              <a:ext cx="260" cy="365"/>
            </a:xfrm>
            <a:prstGeom prst="rect"/>
            <a:noFill/>
            <a:ln w="9525">
              <a:noFill/>
              <a:miter lim="800000"/>
              <a:headEnd/>
              <a:tailEnd/>
            </a:ln>
            <a:effectLst/>
          </p:spPr>
          <p:txBody>
            <a:bodyPr wrap="none">
              <a:spAutoFit/>
            </a:bodyPr>
            <a:p>
              <a:r>
                <a:rPr b="1" sz="3200" lang="fa-IR"/>
                <a:t>2</a:t>
              </a:r>
              <a:endParaRPr b="1" sz="3200" lang="en-US"/>
            </a:p>
          </p:txBody>
        </p:sp>
      </p:grpSp>
    </p:spTree>
  </p:cSld>
  <p:clrMapOvr>
    <a:masterClrMapping/>
  </p:clrMapOvr>
  <p:transition xmlns:p14="http://schemas.microsoft.com/office/powerpoint/2010/main" spd="med">
    <p:zoom/>
  </p:transition>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427" name=""/>
        <p:cNvGrpSpPr/>
        <p:nvPr/>
      </p:nvGrpSpPr>
      <p:grpSpPr>
        <a:xfrm>
          <a:off x="0" y="0"/>
          <a:ext cx="0" cy="0"/>
          <a:chOff x="0" y="0"/>
          <a:chExt cx="0" cy="0"/>
        </a:xfrm>
      </p:grpSpPr>
      <p:sp>
        <p:nvSpPr>
          <p:cNvPr id="1048924" name="Rectangle 2"/>
          <p:cNvSpPr>
            <a:spLocks noGrp="1" noChangeArrowheads="1"/>
          </p:cNvSpPr>
          <p:nvPr>
            <p:ph type="title"/>
          </p:nvPr>
        </p:nvSpPr>
        <p:spPr>
          <a:xfrm>
            <a:off x="457200" y="762000"/>
            <a:ext cx="8229600" cy="1139825"/>
          </a:xfrm>
        </p:spPr>
        <p:txBody>
          <a:bodyPr/>
          <a:p>
            <a:pPr rtl="1"/>
            <a:r>
              <a:rPr b="1" dirty="0" sz="4000" lang="fa-IR"/>
              <a:t>توزیع فراوانی تراکمی </a:t>
            </a:r>
            <a:r>
              <a:rPr b="1" dirty="0" sz="4000" lang="fa-IR" smtClean="0"/>
              <a:t>(تجمعی)</a:t>
            </a:r>
            <a:endParaRPr b="1" dirty="0" sz="4000" lang="en-US"/>
          </a:p>
        </p:txBody>
      </p:sp>
      <p:sp>
        <p:nvSpPr>
          <p:cNvPr id="1048925" name="Rectangle 3"/>
          <p:cNvSpPr>
            <a:spLocks noGrp="1" noChangeArrowheads="1"/>
          </p:cNvSpPr>
          <p:nvPr>
            <p:ph type="body" idx="1"/>
          </p:nvPr>
        </p:nvSpPr>
        <p:spPr>
          <a:xfrm>
            <a:off x="1295400" y="2286000"/>
            <a:ext cx="7239000" cy="3429000"/>
          </a:xfrm>
        </p:spPr>
        <p:txBody>
          <a:bodyPr/>
          <a:p>
            <a:pPr algn="just" rtl="1">
              <a:buFont typeface="Wingdings" pitchFamily="2" charset="2"/>
              <a:buNone/>
            </a:pPr>
            <a:r>
              <a:rPr b="1" lang="fa-IR"/>
              <a:t>    اگر پژوهشگری علاقمند به دانستن تعداد افراد یا</a:t>
            </a:r>
          </a:p>
          <a:p>
            <a:pPr algn="just" rtl="1">
              <a:buFont typeface="Wingdings" pitchFamily="2" charset="2"/>
              <a:buNone/>
            </a:pPr>
            <a:r>
              <a:rPr b="1" lang="fa-IR"/>
              <a:t>   نمره هایی باشد که در پایین نمره یا عدد خاصی وجود دارند، نیاز به توزیع فراوانی تراکمی دارد. فراوانی تراکمی با (</a:t>
            </a:r>
            <a:r>
              <a:rPr b="1" lang="en-US"/>
              <a:t>cf</a:t>
            </a:r>
            <a:r>
              <a:rPr b="1" lang="fa-IR"/>
              <a:t>)نشان داده می شود که از جمع کردن فراوانی های ساده هر طبقه با طبقه بزرگتر به دست می آید.</a:t>
            </a:r>
            <a:endParaRPr b="1" lang="en-US"/>
          </a:p>
        </p:txBody>
      </p:sp>
    </p:spTree>
  </p:cSld>
  <p:clrMapOvr>
    <a:masterClrMapping/>
  </p:clrMapOvr>
  <p:transition xmlns:p14="http://schemas.microsoft.com/office/powerpoint/2010/main" spd="med"/>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430" name=""/>
        <p:cNvGrpSpPr/>
        <p:nvPr/>
      </p:nvGrpSpPr>
      <p:grpSpPr>
        <a:xfrm>
          <a:off x="0" y="0"/>
          <a:ext cx="0" cy="0"/>
          <a:chOff x="0" y="0"/>
          <a:chExt cx="0" cy="0"/>
        </a:xfrm>
      </p:grpSpPr>
      <p:sp>
        <p:nvSpPr>
          <p:cNvPr id="1048929" name="Rectangle 2"/>
          <p:cNvSpPr>
            <a:spLocks noGrp="1" noChangeArrowheads="1"/>
          </p:cNvSpPr>
          <p:nvPr>
            <p:ph type="title"/>
          </p:nvPr>
        </p:nvSpPr>
        <p:spPr>
          <a:xfrm>
            <a:off x="533400" y="1752600"/>
            <a:ext cx="8229600" cy="3733800"/>
          </a:xfrm>
        </p:spPr>
        <p:txBody>
          <a:bodyPr/>
          <a:p>
            <a:pPr rtl="1"/>
            <a:r>
              <a:rPr b="1" sz="3200" lang="fa-IR"/>
              <a:t>نکته: فراوانی تراکمی کوچکترین طبقه همیشه برابر با فراوانی ساده یا مطلق آن طبقه است.</a:t>
            </a:r>
            <a:br>
              <a:rPr b="1" sz="3200" lang="fa-IR"/>
            </a:br>
            <a:r>
              <a:rPr b="1" sz="3200" lang="fa-IR"/>
              <a:t/>
            </a:r>
            <a:br>
              <a:rPr b="1" sz="3200" lang="fa-IR"/>
            </a:br>
            <a:r>
              <a:rPr b="1" sz="3200" lang="fa-IR"/>
              <a:t>نکته: فراوانی تراکمی بزرگترین طبقه همیشه برابر با مجموع داده ها (        ) یا </a:t>
            </a:r>
            <a:r>
              <a:rPr b="1" sz="3200" lang="en-US"/>
              <a:t>N</a:t>
            </a:r>
            <a:r>
              <a:rPr b="1" sz="3200" lang="fa-IR"/>
              <a:t> می باشد.</a:t>
            </a:r>
            <a:endParaRPr b="1" sz="3200" lang="en-US"/>
          </a:p>
        </p:txBody>
      </p:sp>
      <p:sp>
        <p:nvSpPr>
          <p:cNvPr id="1048930" name="Rectangle 3"/>
          <p:cNvSpPr>
            <a:spLocks noChangeArrowheads="1"/>
          </p:cNvSpPr>
          <p:nvPr/>
        </p:nvSpPr>
        <p:spPr bwMode="auto">
          <a:xfrm>
            <a:off x="0" y="0"/>
            <a:ext cx="9144000" cy="0"/>
          </a:xfrm>
          <a:prstGeom prst="rect"/>
          <a:noFill/>
          <a:ln w="9525">
            <a:noFill/>
            <a:miter lim="800000"/>
            <a:headEnd/>
            <a:tailEnd/>
          </a:ln>
          <a:effectLst/>
        </p:spPr>
        <p:txBody>
          <a:bodyPr anchor="ctr" wrap="none">
            <a:spAutoFit/>
          </a:bodyPr>
          <a:p>
            <a:endParaRPr lang="en-US"/>
          </a:p>
        </p:txBody>
      </p:sp>
      <p:graphicFrame>
        <p:nvGraphicFramePr>
          <p:cNvPr id="4194316" name="Object 4"/>
          <p:cNvGraphicFramePr>
            <a:graphicFrameLocks noChangeAspect="1"/>
          </p:cNvGraphicFramePr>
          <p:nvPr/>
        </p:nvGraphicFramePr>
        <p:xfrm>
          <a:off x="4267200" y="4343400"/>
          <a:ext cx="762000" cy="533400"/>
        </p:xfrm>
        <a:graphic>
          <a:graphicData uri="http://schemas.openxmlformats.org/presentationml/2006/ole">
            <mc:AlternateContent xmlns:mc="http://schemas.openxmlformats.org/markup-compatibility/2006">
              <mc:Choice xmlns:v="urn:schemas-microsoft-com:vml" Requires="v">
                <p:oleObj name="Equation" r:id="rId1" spid="_x0000_s112652" imgH="164957" imgW="241091" progId="Equation.3">
                  <p:embed/>
                </p:oleObj>
              </mc:Choice>
              <mc:Fallback>
                <p:oleObj name="Equation" r:id="rId1" imgH="164957" imgW="241091" progId="Equation.3">
                  <p:embed/>
                  <p:pic>
                    <p:nvPicPr>
                      <p:cNvPr id="2097162"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4267200" y="4343400"/>
                        <a:ext cx="762000" cy="533400"/>
                      </a:xfrm>
                      <a:prstGeom prst="rect"/>
                      <a:noFill/>
                    </p:spPr>
                  </p:pic>
                </p:oleObj>
              </mc:Fallback>
            </mc:AlternateContent>
          </a:graphicData>
        </a:graphic>
      </p:graphicFrame>
      <p:sp>
        <p:nvSpPr>
          <p:cNvPr id="1048931" name="Rectangle 5"/>
          <p:cNvSpPr>
            <a:spLocks noChangeArrowheads="1"/>
          </p:cNvSpPr>
          <p:nvPr/>
        </p:nvSpPr>
        <p:spPr bwMode="auto">
          <a:xfrm>
            <a:off x="0" y="209550"/>
            <a:ext cx="9144000" cy="0"/>
          </a:xfrm>
          <a:prstGeom prst="rect"/>
          <a:noFill/>
          <a:ln w="9525">
            <a:noFill/>
            <a:miter lim="800000"/>
            <a:headEnd/>
            <a:tailEnd/>
          </a:ln>
          <a:effectLst/>
        </p:spPr>
        <p:txBody>
          <a:bodyPr anchor="ctr" wrap="none">
            <a:spAutoFit/>
          </a:bodyPr>
          <a:p>
            <a:endParaRPr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316"/>
                                        </p:tgtEl>
                                        <p:attrNameLst>
                                          <p:attrName>style.visibility</p:attrName>
                                        </p:attrNameLst>
                                      </p:cBhvr>
                                      <p:to>
                                        <p:strVal val="visible"/>
                                      </p:to>
                                    </p:set>
                                    <p:anim calcmode="lin" valueType="num">
                                      <p:cBhvr>
                                        <p:cTn dur="500" fill="hold" id="7"/>
                                        <p:tgtEl>
                                          <p:spTgt spid="4194316"/>
                                        </p:tgtEl>
                                        <p:attrNameLst>
                                          <p:attrName>ppt_w</p:attrName>
                                        </p:attrNameLst>
                                      </p:cBhvr>
                                      <p:tavLst>
                                        <p:tav tm="0">
                                          <p:val>
                                            <p:fltVal val="0.0"/>
                                          </p:val>
                                        </p:tav>
                                        <p:tav tm="100000">
                                          <p:val>
                                            <p:strVal val="#ppt_w"/>
                                          </p:val>
                                        </p:tav>
                                      </p:tavLst>
                                    </p:anim>
                                    <p:anim calcmode="lin" valueType="num">
                                      <p:cBhvr>
                                        <p:cTn dur="500" fill="hold" id="8"/>
                                        <p:tgtEl>
                                          <p:spTgt spid="4194316"/>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433" name=""/>
        <p:cNvGrpSpPr/>
        <p:nvPr/>
      </p:nvGrpSpPr>
      <p:grpSpPr>
        <a:xfrm>
          <a:off x="0" y="0"/>
          <a:ext cx="0" cy="0"/>
          <a:chOff x="0" y="0"/>
          <a:chExt cx="0" cy="0"/>
        </a:xfrm>
      </p:grpSpPr>
      <p:sp>
        <p:nvSpPr>
          <p:cNvPr id="1048935" name="Rectangle 2"/>
          <p:cNvSpPr>
            <a:spLocks noGrp="1" noChangeArrowheads="1"/>
          </p:cNvSpPr>
          <p:nvPr>
            <p:ph type="title"/>
          </p:nvPr>
        </p:nvSpPr>
        <p:spPr/>
        <p:txBody>
          <a:bodyPr/>
          <a:p>
            <a:pPr rtl="1"/>
            <a:r>
              <a:rPr b="1" sz="4000" lang="fa-IR"/>
              <a:t>درصد فراوانی مطلق و تراکمی</a:t>
            </a:r>
            <a:endParaRPr b="1" sz="4000" lang="en-US"/>
          </a:p>
        </p:txBody>
      </p:sp>
      <p:sp>
        <p:nvSpPr>
          <p:cNvPr id="1048936" name="Rectangle 3"/>
          <p:cNvSpPr>
            <a:spLocks noGrp="1" noChangeArrowheads="1"/>
          </p:cNvSpPr>
          <p:nvPr>
            <p:ph type="body" idx="1"/>
          </p:nvPr>
        </p:nvSpPr>
        <p:spPr/>
        <p:txBody>
          <a:bodyPr/>
          <a:p>
            <a:pPr>
              <a:buFont typeface="Wingdings" pitchFamily="2" charset="2"/>
              <a:buNone/>
            </a:pPr>
            <a:endParaRPr lang="fa-IR"/>
          </a:p>
          <a:p>
            <a:pPr>
              <a:buFont typeface="Wingdings" pitchFamily="2" charset="2"/>
              <a:buNone/>
            </a:pPr>
            <a:endParaRPr lang="fa-IR"/>
          </a:p>
          <a:p>
            <a:pPr>
              <a:buFont typeface="Wingdings" pitchFamily="2" charset="2"/>
              <a:buNone/>
            </a:pPr>
            <a:endParaRPr lang="fa-IR"/>
          </a:p>
          <a:p>
            <a:pPr>
              <a:buFont typeface="Wingdings" pitchFamily="2" charset="2"/>
              <a:buNone/>
            </a:pPr>
            <a:endParaRPr lang="fa-IR"/>
          </a:p>
          <a:p>
            <a:pPr>
              <a:buFont typeface="Wingdings" pitchFamily="2" charset="2"/>
              <a:buNone/>
            </a:pPr>
            <a:endParaRPr lang="fa-IR"/>
          </a:p>
          <a:p>
            <a:pPr>
              <a:buFont typeface="Wingdings" pitchFamily="2" charset="2"/>
              <a:buNone/>
            </a:pPr>
            <a:endParaRPr lang="en-US"/>
          </a:p>
        </p:txBody>
      </p:sp>
      <p:grpSp>
        <p:nvGrpSpPr>
          <p:cNvPr id="434" name="Group 4"/>
          <p:cNvGrpSpPr/>
          <p:nvPr/>
        </p:nvGrpSpPr>
        <p:grpSpPr bwMode="auto">
          <a:xfrm>
            <a:off x="981075" y="1903413"/>
            <a:ext cx="6705600" cy="3435350"/>
            <a:chOff x="618" y="1199"/>
            <a:chExt cx="4224" cy="2164"/>
          </a:xfrm>
        </p:grpSpPr>
        <p:sp>
          <p:nvSpPr>
            <p:cNvPr id="1048937" name="Line 5"/>
            <p:cNvSpPr>
              <a:spLocks noChangeShapeType="1"/>
            </p:cNvSpPr>
            <p:nvPr/>
          </p:nvSpPr>
          <p:spPr bwMode="auto">
            <a:xfrm>
              <a:off x="1302" y="1579"/>
              <a:ext cx="2377" cy="0"/>
            </a:xfrm>
            <a:prstGeom prst="line"/>
            <a:noFill/>
            <a:ln w="38100">
              <a:solidFill>
                <a:schemeClr val="tx1"/>
              </a:solidFill>
              <a:round/>
              <a:headEnd/>
              <a:tailEnd/>
            </a:ln>
            <a:effectLst/>
          </p:spPr>
          <p:txBody>
            <a:bodyPr/>
            <a:p>
              <a:endParaRPr lang="en-US"/>
            </a:p>
          </p:txBody>
        </p:sp>
        <p:sp>
          <p:nvSpPr>
            <p:cNvPr id="1048938" name="Text Box 6"/>
            <p:cNvSpPr txBox="1">
              <a:spLocks noChangeArrowheads="1"/>
            </p:cNvSpPr>
            <p:nvPr/>
          </p:nvSpPr>
          <p:spPr bwMode="auto">
            <a:xfrm>
              <a:off x="762" y="1366"/>
              <a:ext cx="778" cy="404"/>
            </a:xfrm>
            <a:prstGeom prst="rect"/>
            <a:noFill/>
            <a:ln w="9525">
              <a:noFill/>
              <a:miter lim="800000"/>
              <a:headEnd/>
              <a:tailEnd/>
            </a:ln>
            <a:effectLst/>
          </p:spPr>
          <p:txBody>
            <a:bodyPr>
              <a:spAutoFit/>
            </a:bodyPr>
            <a:p>
              <a:pPr>
                <a:spcBef>
                  <a:spcPct val="50000"/>
                </a:spcBef>
              </a:pPr>
              <a:r>
                <a:rPr b="1" sz="3600" lang="en-US">
                  <a:latin typeface="Arial" charset="0"/>
                </a:rPr>
                <a:t>P</a:t>
              </a:r>
              <a:r>
                <a:rPr b="1" sz="3600" lang="fa-IR">
                  <a:latin typeface="Arial" charset="0"/>
                </a:rPr>
                <a:t> </a:t>
              </a:r>
              <a:r>
                <a:rPr b="1" sz="3600" lang="en-US">
                  <a:latin typeface="Arial" charset="0"/>
                </a:rPr>
                <a:t>=</a:t>
              </a:r>
            </a:p>
          </p:txBody>
        </p:sp>
        <p:sp>
          <p:nvSpPr>
            <p:cNvPr id="1048939" name="Text Box 7"/>
            <p:cNvSpPr txBox="1">
              <a:spLocks noChangeArrowheads="1"/>
            </p:cNvSpPr>
            <p:nvPr/>
          </p:nvSpPr>
          <p:spPr bwMode="auto">
            <a:xfrm>
              <a:off x="1248" y="1199"/>
              <a:ext cx="2618" cy="404"/>
            </a:xfrm>
            <a:prstGeom prst="rect"/>
            <a:noFill/>
            <a:ln w="9525">
              <a:noFill/>
              <a:miter lim="800000"/>
              <a:headEnd/>
              <a:tailEnd/>
            </a:ln>
            <a:effectLst/>
          </p:spPr>
          <p:txBody>
            <a:bodyPr>
              <a:spAutoFit/>
            </a:bodyPr>
            <a:p>
              <a:pPr>
                <a:spcBef>
                  <a:spcPct val="50000"/>
                </a:spcBef>
              </a:pPr>
              <a:r>
                <a:rPr b="1" sz="3600" lang="fa-IR">
                  <a:latin typeface="Arial" charset="0"/>
                  <a:cs typeface="B Zar" pitchFamily="2" charset="-78"/>
                </a:rPr>
                <a:t>فراواني مطلق هر طبقه</a:t>
              </a:r>
              <a:endParaRPr b="1" sz="3600" lang="en-US">
                <a:latin typeface="Arial" charset="0"/>
                <a:cs typeface="B Zar" pitchFamily="2" charset="-78"/>
              </a:endParaRPr>
            </a:p>
          </p:txBody>
        </p:sp>
        <p:sp>
          <p:nvSpPr>
            <p:cNvPr id="1048940" name="Text Box 8"/>
            <p:cNvSpPr txBox="1">
              <a:spLocks noChangeArrowheads="1"/>
            </p:cNvSpPr>
            <p:nvPr/>
          </p:nvSpPr>
          <p:spPr bwMode="auto">
            <a:xfrm>
              <a:off x="1392" y="1536"/>
              <a:ext cx="2136" cy="365"/>
            </a:xfrm>
            <a:prstGeom prst="rect"/>
            <a:noFill/>
            <a:ln w="9525">
              <a:noFill/>
              <a:miter lim="800000"/>
              <a:headEnd/>
              <a:tailEnd/>
            </a:ln>
            <a:effectLst/>
          </p:spPr>
          <p:txBody>
            <a:bodyPr>
              <a:spAutoFit/>
            </a:bodyPr>
            <a:p>
              <a:pPr>
                <a:spcBef>
                  <a:spcPct val="50000"/>
                </a:spcBef>
              </a:pPr>
              <a:r>
                <a:rPr b="1" sz="3200" lang="fa-IR">
                  <a:latin typeface="Arial" charset="0"/>
                  <a:cs typeface="B Zar" pitchFamily="2" charset="-78"/>
                </a:rPr>
                <a:t>تعداد كل فراواني ها</a:t>
              </a:r>
              <a:endParaRPr b="1" sz="3200" lang="en-US">
                <a:latin typeface="Arial" charset="0"/>
                <a:cs typeface="B Zar" pitchFamily="2" charset="-78"/>
              </a:endParaRPr>
            </a:p>
          </p:txBody>
        </p:sp>
        <p:sp>
          <p:nvSpPr>
            <p:cNvPr id="1048941" name="Text Box 9"/>
            <p:cNvSpPr txBox="1">
              <a:spLocks noChangeArrowheads="1"/>
            </p:cNvSpPr>
            <p:nvPr/>
          </p:nvSpPr>
          <p:spPr bwMode="auto">
            <a:xfrm>
              <a:off x="3721" y="1366"/>
              <a:ext cx="875" cy="404"/>
            </a:xfrm>
            <a:prstGeom prst="rect"/>
            <a:noFill/>
            <a:ln w="9525">
              <a:noFill/>
              <a:miter lim="800000"/>
              <a:headEnd/>
              <a:tailEnd/>
            </a:ln>
            <a:effectLst/>
          </p:spPr>
          <p:txBody>
            <a:bodyPr>
              <a:spAutoFit/>
            </a:bodyPr>
            <a:p>
              <a:pPr>
                <a:spcBef>
                  <a:spcPct val="50000"/>
                </a:spcBef>
              </a:pPr>
              <a:r>
                <a:rPr b="1" sz="3600" lang="en-US">
                  <a:latin typeface="Arial" charset="0"/>
                </a:rPr>
                <a:t>x</a:t>
              </a:r>
              <a:r>
                <a:rPr b="1" sz="3600" lang="fa-IR">
                  <a:latin typeface="Arial" charset="0"/>
                </a:rPr>
                <a:t>100</a:t>
              </a:r>
              <a:endParaRPr b="1" sz="3600" lang="en-US">
                <a:latin typeface="Arial" charset="0"/>
              </a:endParaRPr>
            </a:p>
          </p:txBody>
        </p:sp>
        <p:sp>
          <p:nvSpPr>
            <p:cNvPr id="1048942" name="Text Box 10"/>
            <p:cNvSpPr txBox="1">
              <a:spLocks noChangeArrowheads="1"/>
            </p:cNvSpPr>
            <p:nvPr/>
          </p:nvSpPr>
          <p:spPr bwMode="auto">
            <a:xfrm>
              <a:off x="618" y="2822"/>
              <a:ext cx="998" cy="404"/>
            </a:xfrm>
            <a:prstGeom prst="rect"/>
            <a:noFill/>
            <a:ln w="9525">
              <a:noFill/>
              <a:miter lim="800000"/>
              <a:headEnd/>
              <a:tailEnd/>
            </a:ln>
            <a:effectLst/>
          </p:spPr>
          <p:txBody>
            <a:bodyPr>
              <a:spAutoFit/>
            </a:bodyPr>
            <a:p>
              <a:pPr>
                <a:spcBef>
                  <a:spcPct val="50000"/>
                </a:spcBef>
              </a:pPr>
              <a:r>
                <a:rPr b="1" sz="3600" lang="en-US">
                  <a:latin typeface="Arial" charset="0"/>
                  <a:cs typeface="B Zar" pitchFamily="2" charset="-78"/>
                </a:rPr>
                <a:t>Cf %=</a:t>
              </a:r>
            </a:p>
          </p:txBody>
        </p:sp>
        <p:sp>
          <p:nvSpPr>
            <p:cNvPr id="1048943" name="Text Box 11"/>
            <p:cNvSpPr txBox="1">
              <a:spLocks noChangeArrowheads="1"/>
            </p:cNvSpPr>
            <p:nvPr/>
          </p:nvSpPr>
          <p:spPr bwMode="auto">
            <a:xfrm>
              <a:off x="1661" y="2639"/>
              <a:ext cx="2358" cy="365"/>
            </a:xfrm>
            <a:prstGeom prst="rect"/>
            <a:noFill/>
            <a:ln w="9525">
              <a:noFill/>
              <a:miter lim="800000"/>
              <a:headEnd/>
              <a:tailEnd/>
            </a:ln>
            <a:effectLst/>
          </p:spPr>
          <p:txBody>
            <a:bodyPr>
              <a:spAutoFit/>
            </a:bodyPr>
            <a:p>
              <a:pPr>
                <a:spcBef>
                  <a:spcPct val="50000"/>
                </a:spcBef>
              </a:pPr>
              <a:r>
                <a:rPr b="1" sz="3200" lang="fa-IR">
                  <a:latin typeface="Arial" charset="0"/>
                  <a:cs typeface="B Zar" pitchFamily="2" charset="-78"/>
                </a:rPr>
                <a:t>فراواني تراكمي هر طبقه</a:t>
              </a:r>
              <a:endParaRPr b="1" sz="3200" lang="en-US">
                <a:latin typeface="Arial" charset="0"/>
                <a:cs typeface="B Zar" pitchFamily="2" charset="-78"/>
              </a:endParaRPr>
            </a:p>
          </p:txBody>
        </p:sp>
        <p:sp>
          <p:nvSpPr>
            <p:cNvPr id="1048944" name="Rectangle 12"/>
            <p:cNvSpPr>
              <a:spLocks noChangeArrowheads="1"/>
            </p:cNvSpPr>
            <p:nvPr/>
          </p:nvSpPr>
          <p:spPr bwMode="auto">
            <a:xfrm>
              <a:off x="1616" y="2958"/>
              <a:ext cx="1946" cy="404"/>
            </a:xfrm>
            <a:prstGeom prst="rect"/>
            <a:noFill/>
            <a:ln w="9525">
              <a:noFill/>
              <a:miter lim="800000"/>
              <a:headEnd/>
              <a:tailEnd/>
            </a:ln>
            <a:effectLst/>
          </p:spPr>
          <p:txBody>
            <a:bodyPr wrap="none">
              <a:spAutoFit/>
            </a:bodyPr>
            <a:p>
              <a:r>
                <a:rPr b="1" sz="3600" lang="fa-IR">
                  <a:latin typeface="Arial" charset="0"/>
                  <a:cs typeface="B Zar" pitchFamily="2" charset="-78"/>
                </a:rPr>
                <a:t>تعداد كل فراواني ها</a:t>
              </a:r>
              <a:endParaRPr b="1" sz="3600" lang="en-US">
                <a:latin typeface="Arial" charset="0"/>
                <a:cs typeface="B Zar" pitchFamily="2" charset="-78"/>
              </a:endParaRPr>
            </a:p>
          </p:txBody>
        </p:sp>
        <p:sp>
          <p:nvSpPr>
            <p:cNvPr id="1048945" name="Rectangle 13"/>
            <p:cNvSpPr>
              <a:spLocks noChangeArrowheads="1"/>
            </p:cNvSpPr>
            <p:nvPr/>
          </p:nvSpPr>
          <p:spPr bwMode="auto">
            <a:xfrm>
              <a:off x="4065" y="2777"/>
              <a:ext cx="762" cy="404"/>
            </a:xfrm>
            <a:prstGeom prst="rect"/>
            <a:noFill/>
            <a:ln w="9525">
              <a:noFill/>
              <a:miter lim="800000"/>
              <a:headEnd/>
              <a:tailEnd/>
            </a:ln>
            <a:effectLst/>
          </p:spPr>
          <p:txBody>
            <a:bodyPr wrap="none">
              <a:spAutoFit/>
            </a:bodyPr>
            <a:p>
              <a:pPr>
                <a:spcBef>
                  <a:spcPct val="50000"/>
                </a:spcBef>
              </a:pPr>
              <a:r>
                <a:rPr b="1" sz="3600" lang="en-US">
                  <a:latin typeface="Arial" charset="0"/>
                  <a:cs typeface="B Zar" pitchFamily="2" charset="-78"/>
                </a:rPr>
                <a:t>x</a:t>
              </a:r>
              <a:r>
                <a:rPr b="1" sz="3600" lang="fa-IR">
                  <a:latin typeface="Arial" charset="0"/>
                  <a:cs typeface="B Zar" pitchFamily="2" charset="-78"/>
                </a:rPr>
                <a:t>100</a:t>
              </a:r>
              <a:endParaRPr b="1" sz="3600" lang="en-US">
                <a:latin typeface="Arial" charset="0"/>
                <a:cs typeface="B Zar" pitchFamily="2" charset="-78"/>
              </a:endParaRPr>
            </a:p>
          </p:txBody>
        </p:sp>
        <p:sp>
          <p:nvSpPr>
            <p:cNvPr id="1048946" name="Line 14"/>
            <p:cNvSpPr>
              <a:spLocks noChangeShapeType="1"/>
            </p:cNvSpPr>
            <p:nvPr/>
          </p:nvSpPr>
          <p:spPr bwMode="auto">
            <a:xfrm>
              <a:off x="1622" y="3000"/>
              <a:ext cx="2449" cy="0"/>
            </a:xfrm>
            <a:prstGeom prst="line"/>
            <a:noFill/>
            <a:ln w="38100">
              <a:solidFill>
                <a:schemeClr val="tx1"/>
              </a:solidFill>
              <a:round/>
              <a:headEnd/>
              <a:tailEnd/>
            </a:ln>
            <a:effectLst/>
          </p:spPr>
          <p:txBody>
            <a:bodyPr/>
            <a:p>
              <a:endParaRPr lang="en-US"/>
            </a:p>
          </p:txBody>
        </p:sp>
        <p:sp>
          <p:nvSpPr>
            <p:cNvPr id="1048947" name="Text Box 15"/>
            <p:cNvSpPr txBox="1">
              <a:spLocks noChangeArrowheads="1"/>
            </p:cNvSpPr>
            <p:nvPr/>
          </p:nvSpPr>
          <p:spPr bwMode="auto">
            <a:xfrm>
              <a:off x="762" y="1366"/>
              <a:ext cx="778" cy="404"/>
            </a:xfrm>
            <a:prstGeom prst="rect"/>
            <a:noFill/>
            <a:ln w="9525">
              <a:noFill/>
              <a:miter lim="800000"/>
              <a:headEnd/>
              <a:tailEnd/>
            </a:ln>
            <a:effectLst/>
          </p:spPr>
          <p:txBody>
            <a:bodyPr>
              <a:spAutoFit/>
            </a:bodyPr>
            <a:p>
              <a:pPr>
                <a:spcBef>
                  <a:spcPct val="50000"/>
                </a:spcBef>
              </a:pPr>
              <a:r>
                <a:rPr b="1" sz="3600" lang="en-US">
                  <a:latin typeface="Arial" charset="0"/>
                </a:rPr>
                <a:t>P</a:t>
              </a:r>
              <a:r>
                <a:rPr b="1" sz="3600" lang="fa-IR">
                  <a:latin typeface="Arial" charset="0"/>
                </a:rPr>
                <a:t> </a:t>
              </a:r>
              <a:r>
                <a:rPr b="1" sz="3600" lang="en-US">
                  <a:latin typeface="Arial" charset="0"/>
                </a:rPr>
                <a:t>=</a:t>
              </a:r>
            </a:p>
          </p:txBody>
        </p:sp>
        <p:sp>
          <p:nvSpPr>
            <p:cNvPr id="1048948" name="Text Box 16"/>
            <p:cNvSpPr txBox="1">
              <a:spLocks noChangeArrowheads="1"/>
            </p:cNvSpPr>
            <p:nvPr/>
          </p:nvSpPr>
          <p:spPr bwMode="auto">
            <a:xfrm>
              <a:off x="1248" y="1199"/>
              <a:ext cx="2618" cy="404"/>
            </a:xfrm>
            <a:prstGeom prst="rect"/>
            <a:noFill/>
            <a:ln w="9525">
              <a:noFill/>
              <a:miter lim="800000"/>
              <a:headEnd/>
              <a:tailEnd/>
            </a:ln>
            <a:effectLst/>
          </p:spPr>
          <p:txBody>
            <a:bodyPr>
              <a:spAutoFit/>
            </a:bodyPr>
            <a:p>
              <a:pPr>
                <a:spcBef>
                  <a:spcPct val="50000"/>
                </a:spcBef>
              </a:pPr>
              <a:r>
                <a:rPr b="1" sz="3600" lang="fa-IR">
                  <a:latin typeface="Arial" charset="0"/>
                  <a:cs typeface="B Zar" pitchFamily="2" charset="-78"/>
                </a:rPr>
                <a:t>فراواني مطلق هر طبقه</a:t>
              </a:r>
              <a:endParaRPr b="1" sz="3600" lang="en-US">
                <a:latin typeface="Arial" charset="0"/>
                <a:cs typeface="B Zar" pitchFamily="2" charset="-78"/>
              </a:endParaRPr>
            </a:p>
          </p:txBody>
        </p:sp>
        <p:sp>
          <p:nvSpPr>
            <p:cNvPr id="1048949" name="Text Box 17"/>
            <p:cNvSpPr txBox="1">
              <a:spLocks noChangeArrowheads="1"/>
            </p:cNvSpPr>
            <p:nvPr/>
          </p:nvSpPr>
          <p:spPr bwMode="auto">
            <a:xfrm>
              <a:off x="1392" y="1536"/>
              <a:ext cx="2136" cy="365"/>
            </a:xfrm>
            <a:prstGeom prst="rect"/>
            <a:noFill/>
            <a:ln w="9525">
              <a:noFill/>
              <a:miter lim="800000"/>
              <a:headEnd/>
              <a:tailEnd/>
            </a:ln>
            <a:effectLst/>
          </p:spPr>
          <p:txBody>
            <a:bodyPr>
              <a:spAutoFit/>
            </a:bodyPr>
            <a:p>
              <a:pPr>
                <a:spcBef>
                  <a:spcPct val="50000"/>
                </a:spcBef>
              </a:pPr>
              <a:r>
                <a:rPr b="1" sz="3200" lang="fa-IR">
                  <a:latin typeface="Arial" charset="0"/>
                  <a:cs typeface="B Zar" pitchFamily="2" charset="-78"/>
                </a:rPr>
                <a:t>تعداد كل فراواني ها</a:t>
              </a:r>
              <a:endParaRPr b="1" sz="3200" lang="en-US">
                <a:latin typeface="Arial" charset="0"/>
                <a:cs typeface="B Zar" pitchFamily="2" charset="-78"/>
              </a:endParaRPr>
            </a:p>
          </p:txBody>
        </p:sp>
        <p:sp>
          <p:nvSpPr>
            <p:cNvPr id="1048950" name="Text Box 18"/>
            <p:cNvSpPr txBox="1">
              <a:spLocks noChangeArrowheads="1"/>
            </p:cNvSpPr>
            <p:nvPr/>
          </p:nvSpPr>
          <p:spPr bwMode="auto">
            <a:xfrm>
              <a:off x="3721" y="1366"/>
              <a:ext cx="875" cy="404"/>
            </a:xfrm>
            <a:prstGeom prst="rect"/>
            <a:noFill/>
            <a:ln w="9525">
              <a:noFill/>
              <a:miter lim="800000"/>
              <a:headEnd/>
              <a:tailEnd/>
            </a:ln>
            <a:effectLst/>
          </p:spPr>
          <p:txBody>
            <a:bodyPr>
              <a:spAutoFit/>
            </a:bodyPr>
            <a:p>
              <a:pPr>
                <a:spcBef>
                  <a:spcPct val="50000"/>
                </a:spcBef>
              </a:pPr>
              <a:r>
                <a:rPr b="1" sz="3600" lang="en-US">
                  <a:latin typeface="Arial" charset="0"/>
                </a:rPr>
                <a:t>x</a:t>
              </a:r>
              <a:r>
                <a:rPr b="1" sz="3600" lang="fa-IR">
                  <a:latin typeface="Arial" charset="0"/>
                </a:rPr>
                <a:t>100</a:t>
              </a:r>
              <a:endParaRPr b="1" sz="3600" lang="en-US">
                <a:latin typeface="Arial" charset="0"/>
              </a:endParaRPr>
            </a:p>
          </p:txBody>
        </p:sp>
        <p:sp>
          <p:nvSpPr>
            <p:cNvPr id="1048951" name="Text Box 19"/>
            <p:cNvSpPr txBox="1">
              <a:spLocks noChangeArrowheads="1"/>
            </p:cNvSpPr>
            <p:nvPr/>
          </p:nvSpPr>
          <p:spPr bwMode="auto">
            <a:xfrm>
              <a:off x="618" y="2822"/>
              <a:ext cx="998" cy="404"/>
            </a:xfrm>
            <a:prstGeom prst="rect"/>
            <a:noFill/>
            <a:ln w="9525">
              <a:noFill/>
              <a:miter lim="800000"/>
              <a:headEnd/>
              <a:tailEnd/>
            </a:ln>
            <a:effectLst/>
          </p:spPr>
          <p:txBody>
            <a:bodyPr>
              <a:spAutoFit/>
            </a:bodyPr>
            <a:p>
              <a:pPr>
                <a:spcBef>
                  <a:spcPct val="50000"/>
                </a:spcBef>
              </a:pPr>
              <a:r>
                <a:rPr b="1" sz="3600" lang="en-US">
                  <a:latin typeface="Arial" charset="0"/>
                  <a:cs typeface="B Zar" pitchFamily="2" charset="-78"/>
                </a:rPr>
                <a:t>Cf %=</a:t>
              </a:r>
            </a:p>
          </p:txBody>
        </p:sp>
        <p:sp>
          <p:nvSpPr>
            <p:cNvPr id="1048952" name="Text Box 20"/>
            <p:cNvSpPr txBox="1">
              <a:spLocks noChangeArrowheads="1"/>
            </p:cNvSpPr>
            <p:nvPr/>
          </p:nvSpPr>
          <p:spPr bwMode="auto">
            <a:xfrm>
              <a:off x="1661" y="2639"/>
              <a:ext cx="2358" cy="365"/>
            </a:xfrm>
            <a:prstGeom prst="rect"/>
            <a:noFill/>
            <a:ln w="9525">
              <a:noFill/>
              <a:miter lim="800000"/>
              <a:headEnd/>
              <a:tailEnd/>
            </a:ln>
            <a:effectLst/>
          </p:spPr>
          <p:txBody>
            <a:bodyPr>
              <a:spAutoFit/>
            </a:bodyPr>
            <a:p>
              <a:pPr>
                <a:spcBef>
                  <a:spcPct val="50000"/>
                </a:spcBef>
              </a:pPr>
              <a:r>
                <a:rPr b="1" sz="3200" lang="fa-IR">
                  <a:latin typeface="Arial" charset="0"/>
                  <a:cs typeface="B Zar" pitchFamily="2" charset="-78"/>
                </a:rPr>
                <a:t>فراواني تراكمي هر طبقه</a:t>
              </a:r>
              <a:endParaRPr b="1" sz="3200" lang="en-US">
                <a:latin typeface="Arial" charset="0"/>
                <a:cs typeface="B Zar" pitchFamily="2" charset="-78"/>
              </a:endParaRPr>
            </a:p>
          </p:txBody>
        </p:sp>
        <p:sp>
          <p:nvSpPr>
            <p:cNvPr id="1048953" name="Rectangle 21"/>
            <p:cNvSpPr>
              <a:spLocks noChangeArrowheads="1"/>
            </p:cNvSpPr>
            <p:nvPr/>
          </p:nvSpPr>
          <p:spPr bwMode="auto">
            <a:xfrm>
              <a:off x="1616" y="2958"/>
              <a:ext cx="1946" cy="404"/>
            </a:xfrm>
            <a:prstGeom prst="rect"/>
            <a:noFill/>
            <a:ln w="9525">
              <a:noFill/>
              <a:miter lim="800000"/>
              <a:headEnd/>
              <a:tailEnd/>
            </a:ln>
            <a:effectLst/>
          </p:spPr>
          <p:txBody>
            <a:bodyPr wrap="none">
              <a:spAutoFit/>
            </a:bodyPr>
            <a:p>
              <a:r>
                <a:rPr b="1" sz="3600" lang="fa-IR">
                  <a:latin typeface="Arial" charset="0"/>
                  <a:cs typeface="B Zar" pitchFamily="2" charset="-78"/>
                </a:rPr>
                <a:t>تعداد كل فراواني ها</a:t>
              </a:r>
              <a:endParaRPr b="1" sz="3600" lang="en-US">
                <a:latin typeface="Arial" charset="0"/>
                <a:cs typeface="B Zar" pitchFamily="2" charset="-78"/>
              </a:endParaRPr>
            </a:p>
          </p:txBody>
        </p:sp>
        <p:sp>
          <p:nvSpPr>
            <p:cNvPr id="1048954" name="Rectangle 22"/>
            <p:cNvSpPr>
              <a:spLocks noChangeArrowheads="1"/>
            </p:cNvSpPr>
            <p:nvPr/>
          </p:nvSpPr>
          <p:spPr bwMode="auto">
            <a:xfrm>
              <a:off x="4065" y="2777"/>
              <a:ext cx="762" cy="404"/>
            </a:xfrm>
            <a:prstGeom prst="rect"/>
            <a:noFill/>
            <a:ln w="9525">
              <a:noFill/>
              <a:miter lim="800000"/>
              <a:headEnd/>
              <a:tailEnd/>
            </a:ln>
            <a:effectLst/>
          </p:spPr>
          <p:txBody>
            <a:bodyPr wrap="none">
              <a:spAutoFit/>
            </a:bodyPr>
            <a:p>
              <a:pPr>
                <a:spcBef>
                  <a:spcPct val="50000"/>
                </a:spcBef>
              </a:pPr>
              <a:r>
                <a:rPr b="1" sz="3600" lang="en-US">
                  <a:latin typeface="Arial" charset="0"/>
                  <a:cs typeface="B Zar" pitchFamily="2" charset="-78"/>
                </a:rPr>
                <a:t>x</a:t>
              </a:r>
              <a:r>
                <a:rPr b="1" sz="3600" lang="fa-IR">
                  <a:latin typeface="Arial" charset="0"/>
                  <a:cs typeface="B Zar" pitchFamily="2" charset="-78"/>
                </a:rPr>
                <a:t>100</a:t>
              </a:r>
              <a:endParaRPr b="1" sz="3600" lang="en-US">
                <a:latin typeface="Arial" charset="0"/>
                <a:cs typeface="B Zar" pitchFamily="2" charset="-78"/>
              </a:endParaRPr>
            </a:p>
          </p:txBody>
        </p:sp>
        <p:sp>
          <p:nvSpPr>
            <p:cNvPr id="1048955" name="Text Box 23"/>
            <p:cNvSpPr txBox="1">
              <a:spLocks noChangeArrowheads="1"/>
            </p:cNvSpPr>
            <p:nvPr/>
          </p:nvSpPr>
          <p:spPr bwMode="auto">
            <a:xfrm>
              <a:off x="762" y="1367"/>
              <a:ext cx="778" cy="404"/>
            </a:xfrm>
            <a:prstGeom prst="rect"/>
            <a:noFill/>
            <a:ln w="9525">
              <a:noFill/>
              <a:miter lim="800000"/>
              <a:headEnd/>
              <a:tailEnd/>
            </a:ln>
            <a:effectLst/>
          </p:spPr>
          <p:txBody>
            <a:bodyPr>
              <a:spAutoFit/>
            </a:bodyPr>
            <a:p>
              <a:pPr>
                <a:spcBef>
                  <a:spcPct val="50000"/>
                </a:spcBef>
              </a:pPr>
              <a:r>
                <a:rPr b="1" sz="3600" lang="en-US">
                  <a:latin typeface="Arial" charset="0"/>
                </a:rPr>
                <a:t>P</a:t>
              </a:r>
              <a:r>
                <a:rPr b="1" sz="3600" lang="fa-IR">
                  <a:latin typeface="Arial" charset="0"/>
                </a:rPr>
                <a:t> </a:t>
              </a:r>
              <a:r>
                <a:rPr b="1" sz="3600" lang="en-US">
                  <a:latin typeface="Arial" charset="0"/>
                </a:rPr>
                <a:t>=</a:t>
              </a:r>
            </a:p>
          </p:txBody>
        </p:sp>
        <p:sp>
          <p:nvSpPr>
            <p:cNvPr id="1048956" name="Text Box 24"/>
            <p:cNvSpPr txBox="1">
              <a:spLocks noChangeArrowheads="1"/>
            </p:cNvSpPr>
            <p:nvPr/>
          </p:nvSpPr>
          <p:spPr bwMode="auto">
            <a:xfrm>
              <a:off x="1248" y="1200"/>
              <a:ext cx="2618" cy="404"/>
            </a:xfrm>
            <a:prstGeom prst="rect"/>
            <a:noFill/>
            <a:ln w="9525">
              <a:noFill/>
              <a:miter lim="800000"/>
              <a:headEnd/>
              <a:tailEnd/>
            </a:ln>
            <a:effectLst/>
          </p:spPr>
          <p:txBody>
            <a:bodyPr>
              <a:spAutoFit/>
            </a:bodyPr>
            <a:p>
              <a:pPr>
                <a:spcBef>
                  <a:spcPct val="50000"/>
                </a:spcBef>
              </a:pPr>
              <a:r>
                <a:rPr b="1" sz="3600" lang="fa-IR">
                  <a:latin typeface="Arial" charset="0"/>
                  <a:cs typeface="B Zar" pitchFamily="2" charset="-78"/>
                </a:rPr>
                <a:t>فراواني مطلق هر طبقه</a:t>
              </a:r>
              <a:endParaRPr b="1" sz="3600" lang="en-US">
                <a:latin typeface="Arial" charset="0"/>
                <a:cs typeface="B Zar" pitchFamily="2" charset="-78"/>
              </a:endParaRPr>
            </a:p>
          </p:txBody>
        </p:sp>
        <p:sp>
          <p:nvSpPr>
            <p:cNvPr id="1048957" name="Text Box 25"/>
            <p:cNvSpPr txBox="1">
              <a:spLocks noChangeArrowheads="1"/>
            </p:cNvSpPr>
            <p:nvPr/>
          </p:nvSpPr>
          <p:spPr bwMode="auto">
            <a:xfrm>
              <a:off x="1392" y="1537"/>
              <a:ext cx="2136" cy="365"/>
            </a:xfrm>
            <a:prstGeom prst="rect"/>
            <a:noFill/>
            <a:ln w="9525">
              <a:noFill/>
              <a:miter lim="800000"/>
              <a:headEnd/>
              <a:tailEnd/>
            </a:ln>
            <a:effectLst/>
          </p:spPr>
          <p:txBody>
            <a:bodyPr>
              <a:spAutoFit/>
            </a:bodyPr>
            <a:p>
              <a:pPr>
                <a:spcBef>
                  <a:spcPct val="50000"/>
                </a:spcBef>
              </a:pPr>
              <a:r>
                <a:rPr b="1" sz="3200" lang="fa-IR">
                  <a:latin typeface="Arial" charset="0"/>
                  <a:cs typeface="B Zar" pitchFamily="2" charset="-78"/>
                </a:rPr>
                <a:t>تعداد كل فراواني ها</a:t>
              </a:r>
              <a:endParaRPr b="1" sz="3200" lang="en-US">
                <a:latin typeface="Arial" charset="0"/>
                <a:cs typeface="B Zar" pitchFamily="2" charset="-78"/>
              </a:endParaRPr>
            </a:p>
          </p:txBody>
        </p:sp>
        <p:sp>
          <p:nvSpPr>
            <p:cNvPr id="1048958" name="Text Box 26"/>
            <p:cNvSpPr txBox="1">
              <a:spLocks noChangeArrowheads="1"/>
            </p:cNvSpPr>
            <p:nvPr/>
          </p:nvSpPr>
          <p:spPr bwMode="auto">
            <a:xfrm>
              <a:off x="3721" y="1367"/>
              <a:ext cx="875" cy="404"/>
            </a:xfrm>
            <a:prstGeom prst="rect"/>
            <a:noFill/>
            <a:ln w="9525">
              <a:noFill/>
              <a:miter lim="800000"/>
              <a:headEnd/>
              <a:tailEnd/>
            </a:ln>
            <a:effectLst/>
          </p:spPr>
          <p:txBody>
            <a:bodyPr>
              <a:spAutoFit/>
            </a:bodyPr>
            <a:p>
              <a:pPr>
                <a:spcBef>
                  <a:spcPct val="50000"/>
                </a:spcBef>
              </a:pPr>
              <a:r>
                <a:rPr b="1" sz="3600" lang="en-US">
                  <a:latin typeface="Arial" charset="0"/>
                </a:rPr>
                <a:t>x</a:t>
              </a:r>
              <a:r>
                <a:rPr b="1" sz="3600" lang="fa-IR">
                  <a:latin typeface="Arial" charset="0"/>
                </a:rPr>
                <a:t>100</a:t>
              </a:r>
              <a:endParaRPr b="1" sz="3600" lang="en-US">
                <a:latin typeface="Arial" charset="0"/>
              </a:endParaRPr>
            </a:p>
          </p:txBody>
        </p:sp>
        <p:sp>
          <p:nvSpPr>
            <p:cNvPr id="1048959" name="Text Box 27"/>
            <p:cNvSpPr txBox="1">
              <a:spLocks noChangeArrowheads="1"/>
            </p:cNvSpPr>
            <p:nvPr/>
          </p:nvSpPr>
          <p:spPr bwMode="auto">
            <a:xfrm>
              <a:off x="618" y="2823"/>
              <a:ext cx="998" cy="404"/>
            </a:xfrm>
            <a:prstGeom prst="rect"/>
            <a:noFill/>
            <a:ln w="9525">
              <a:noFill/>
              <a:miter lim="800000"/>
              <a:headEnd/>
              <a:tailEnd/>
            </a:ln>
            <a:effectLst/>
          </p:spPr>
          <p:txBody>
            <a:bodyPr>
              <a:spAutoFit/>
            </a:bodyPr>
            <a:p>
              <a:pPr>
                <a:spcBef>
                  <a:spcPct val="50000"/>
                </a:spcBef>
              </a:pPr>
              <a:r>
                <a:rPr b="1" sz="3600" lang="en-US">
                  <a:latin typeface="Arial" charset="0"/>
                  <a:cs typeface="B Zar" pitchFamily="2" charset="-78"/>
                </a:rPr>
                <a:t>Cf %=</a:t>
              </a:r>
            </a:p>
          </p:txBody>
        </p:sp>
        <p:sp>
          <p:nvSpPr>
            <p:cNvPr id="1048960" name="Rectangle 28"/>
            <p:cNvSpPr>
              <a:spLocks noChangeArrowheads="1"/>
            </p:cNvSpPr>
            <p:nvPr/>
          </p:nvSpPr>
          <p:spPr bwMode="auto">
            <a:xfrm>
              <a:off x="1616" y="2959"/>
              <a:ext cx="1946" cy="404"/>
            </a:xfrm>
            <a:prstGeom prst="rect"/>
            <a:noFill/>
            <a:ln w="9525">
              <a:noFill/>
              <a:miter lim="800000"/>
              <a:headEnd/>
              <a:tailEnd/>
            </a:ln>
            <a:effectLst/>
          </p:spPr>
          <p:txBody>
            <a:bodyPr wrap="none">
              <a:spAutoFit/>
            </a:bodyPr>
            <a:p>
              <a:r>
                <a:rPr b="1" sz="3600" lang="fa-IR">
                  <a:latin typeface="Arial" charset="0"/>
                  <a:cs typeface="B Zar" pitchFamily="2" charset="-78"/>
                </a:rPr>
                <a:t>تعداد كل فراواني ها</a:t>
              </a:r>
              <a:endParaRPr b="1" sz="3600" lang="en-US">
                <a:latin typeface="Arial" charset="0"/>
                <a:cs typeface="B Zar" pitchFamily="2" charset="-78"/>
              </a:endParaRPr>
            </a:p>
          </p:txBody>
        </p:sp>
        <p:sp>
          <p:nvSpPr>
            <p:cNvPr id="1048961" name="Text Box 29"/>
            <p:cNvSpPr txBox="1">
              <a:spLocks noChangeArrowheads="1"/>
            </p:cNvSpPr>
            <p:nvPr/>
          </p:nvSpPr>
          <p:spPr bwMode="auto">
            <a:xfrm>
              <a:off x="1680" y="2640"/>
              <a:ext cx="2358" cy="365"/>
            </a:xfrm>
            <a:prstGeom prst="rect"/>
            <a:noFill/>
            <a:ln w="9525">
              <a:noFill/>
              <a:miter lim="800000"/>
              <a:headEnd/>
              <a:tailEnd/>
            </a:ln>
            <a:effectLst/>
          </p:spPr>
          <p:txBody>
            <a:bodyPr>
              <a:spAutoFit/>
            </a:bodyPr>
            <a:p>
              <a:pPr>
                <a:spcBef>
                  <a:spcPct val="50000"/>
                </a:spcBef>
              </a:pPr>
              <a:r>
                <a:rPr b="1" sz="3200" lang="fa-IR">
                  <a:latin typeface="Arial" charset="0"/>
                  <a:cs typeface="B Zar" pitchFamily="2" charset="-78"/>
                </a:rPr>
                <a:t>فراواني تراكمي هر طبقه</a:t>
              </a:r>
              <a:endParaRPr b="1" sz="3200" lang="en-US">
                <a:latin typeface="Arial" charset="0"/>
                <a:cs typeface="B Zar" pitchFamily="2" charset="-78"/>
              </a:endParaRPr>
            </a:p>
          </p:txBody>
        </p:sp>
        <p:sp>
          <p:nvSpPr>
            <p:cNvPr id="1048962" name="Rectangle 30"/>
            <p:cNvSpPr>
              <a:spLocks noChangeArrowheads="1"/>
            </p:cNvSpPr>
            <p:nvPr/>
          </p:nvSpPr>
          <p:spPr bwMode="auto">
            <a:xfrm>
              <a:off x="4080" y="2784"/>
              <a:ext cx="762" cy="404"/>
            </a:xfrm>
            <a:prstGeom prst="rect"/>
            <a:noFill/>
            <a:ln w="9525">
              <a:noFill/>
              <a:miter lim="800000"/>
              <a:headEnd/>
              <a:tailEnd/>
            </a:ln>
            <a:effectLst/>
          </p:spPr>
          <p:txBody>
            <a:bodyPr wrap="none">
              <a:spAutoFit/>
            </a:bodyPr>
            <a:p>
              <a:pPr>
                <a:spcBef>
                  <a:spcPct val="50000"/>
                </a:spcBef>
              </a:pPr>
              <a:r>
                <a:rPr b="1" sz="3600" lang="en-US">
                  <a:latin typeface="Arial" charset="0"/>
                  <a:cs typeface="B Zar" pitchFamily="2" charset="-78"/>
                </a:rPr>
                <a:t>x</a:t>
              </a:r>
              <a:r>
                <a:rPr b="1" sz="3600" lang="fa-IR">
                  <a:latin typeface="Arial" charset="0"/>
                  <a:cs typeface="B Zar" pitchFamily="2" charset="-78"/>
                </a:rPr>
                <a:t>100</a:t>
              </a:r>
              <a:endParaRPr b="1" sz="3600" lang="en-US">
                <a:latin typeface="Arial" charset="0"/>
                <a:cs typeface="B Zar" pitchFamily="2" charset="-78"/>
              </a:endParaRPr>
            </a:p>
          </p:txBody>
        </p:sp>
      </p:gr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34"/>
                                        </p:tgtEl>
                                        <p:attrNameLst>
                                          <p:attrName>style.visibility</p:attrName>
                                        </p:attrNameLst>
                                      </p:cBhvr>
                                      <p:to>
                                        <p:strVal val="visible"/>
                                      </p:to>
                                    </p:set>
                                    <p:anim calcmode="lin" valueType="num">
                                      <p:cBhvr>
                                        <p:cTn dur="500" fill="hold" id="7"/>
                                        <p:tgtEl>
                                          <p:spTgt spid="434"/>
                                        </p:tgtEl>
                                        <p:attrNameLst>
                                          <p:attrName>ppt_w</p:attrName>
                                        </p:attrNameLst>
                                      </p:cBhvr>
                                      <p:tavLst>
                                        <p:tav tm="0">
                                          <p:val>
                                            <p:fltVal val="0.0"/>
                                          </p:val>
                                        </p:tav>
                                        <p:tav tm="100000">
                                          <p:val>
                                            <p:strVal val="#ppt_w"/>
                                          </p:val>
                                        </p:tav>
                                      </p:tavLst>
                                    </p:anim>
                                    <p:anim calcmode="lin" valueType="num">
                                      <p:cBhvr>
                                        <p:cTn dur="500" fill="hold" id="8"/>
                                        <p:tgtEl>
                                          <p:spTgt spid="434"/>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437" name=""/>
        <p:cNvGrpSpPr/>
        <p:nvPr/>
      </p:nvGrpSpPr>
      <p:grpSpPr>
        <a:xfrm>
          <a:off x="0" y="0"/>
          <a:ext cx="0" cy="0"/>
          <a:chOff x="0" y="0"/>
          <a:chExt cx="0" cy="0"/>
        </a:xfrm>
      </p:grpSpPr>
      <p:sp>
        <p:nvSpPr>
          <p:cNvPr id="1048966" name="Rectangle 2"/>
          <p:cNvSpPr>
            <a:spLocks noChangeArrowheads="1"/>
          </p:cNvSpPr>
          <p:nvPr/>
        </p:nvSpPr>
        <p:spPr bwMode="auto">
          <a:xfrm>
            <a:off x="0" y="0"/>
            <a:ext cx="9144000" cy="0"/>
          </a:xfrm>
          <a:prstGeom prst="rect"/>
          <a:noFill/>
          <a:ln w="9525">
            <a:noFill/>
            <a:miter lim="800000"/>
            <a:headEnd/>
            <a:tailEnd/>
          </a:ln>
          <a:effectLst/>
        </p:spPr>
        <p:txBody>
          <a:bodyPr anchor="ctr" wrap="none">
            <a:spAutoFit/>
          </a:bodyPr>
          <a:p>
            <a:endParaRPr lang="en-US"/>
          </a:p>
        </p:txBody>
      </p:sp>
      <p:sp>
        <p:nvSpPr>
          <p:cNvPr id="1048967" name="Rectangle 3"/>
          <p:cNvSpPr>
            <a:spLocks noChangeArrowheads="1"/>
          </p:cNvSpPr>
          <p:nvPr/>
        </p:nvSpPr>
        <p:spPr bwMode="auto">
          <a:xfrm>
            <a:off x="0" y="0"/>
            <a:ext cx="9144000" cy="0"/>
          </a:xfrm>
          <a:prstGeom prst="rect"/>
          <a:noFill/>
          <a:ln w="9525">
            <a:noFill/>
            <a:miter lim="800000"/>
            <a:headEnd/>
            <a:tailEnd/>
          </a:ln>
          <a:effectLst/>
        </p:spPr>
        <p:txBody>
          <a:bodyPr anchor="ctr" wrap="none">
            <a:spAutoFit/>
          </a:bodyPr>
          <a:p>
            <a:endParaRPr lang="en-US"/>
          </a:p>
        </p:txBody>
      </p:sp>
      <p:graphicFrame>
        <p:nvGraphicFramePr>
          <p:cNvPr id="4194317" name="Object 4"/>
          <p:cNvGraphicFramePr>
            <a:graphicFrameLocks noChangeAspect="1"/>
          </p:cNvGraphicFramePr>
          <p:nvPr/>
        </p:nvGraphicFramePr>
        <p:xfrm>
          <a:off x="2133600" y="1524000"/>
          <a:ext cx="4648200" cy="1635125"/>
        </p:xfrm>
        <a:graphic>
          <a:graphicData uri="http://schemas.openxmlformats.org/presentationml/2006/ole">
            <mc:AlternateContent xmlns:mc="http://schemas.openxmlformats.org/markup-compatibility/2006">
              <mc:Choice xmlns:v="urn:schemas-microsoft-com:vml" Requires="v">
                <p:oleObj name="Equation" r:id="rId1" spid="_x0000_s116757" imgH="393529" imgW="787058" progId="Equation.3">
                  <p:embed/>
                </p:oleObj>
              </mc:Choice>
              <mc:Fallback>
                <p:oleObj name="Equation" r:id="rId1" imgH="393529" imgW="787058" progId="Equation.3">
                  <p:embed/>
                  <p:pic>
                    <p:nvPicPr>
                      <p:cNvPr id="2097163"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2133600" y="1524000"/>
                        <a:ext cx="4648200" cy="1635125"/>
                      </a:xfrm>
                      <a:prstGeom prst="rect"/>
                      <a:noFill/>
                    </p:spPr>
                  </p:pic>
                </p:oleObj>
              </mc:Fallback>
            </mc:AlternateContent>
          </a:graphicData>
        </a:graphic>
      </p:graphicFrame>
      <p:sp>
        <p:nvSpPr>
          <p:cNvPr id="1048968" name="Rectangle 5"/>
          <p:cNvSpPr>
            <a:spLocks noChangeArrowheads="1"/>
          </p:cNvSpPr>
          <p:nvPr/>
        </p:nvSpPr>
        <p:spPr bwMode="auto">
          <a:xfrm>
            <a:off x="0" y="0"/>
            <a:ext cx="9144000" cy="0"/>
          </a:xfrm>
          <a:prstGeom prst="rect"/>
          <a:noFill/>
          <a:ln w="9525">
            <a:noFill/>
            <a:miter lim="800000"/>
            <a:headEnd/>
            <a:tailEnd/>
          </a:ln>
          <a:effectLst/>
        </p:spPr>
        <p:txBody>
          <a:bodyPr anchor="ctr" wrap="none">
            <a:spAutoFit/>
          </a:bodyPr>
          <a:p>
            <a:endParaRPr lang="en-US"/>
          </a:p>
        </p:txBody>
      </p:sp>
      <p:graphicFrame>
        <p:nvGraphicFramePr>
          <p:cNvPr id="4194318" name="Object 6"/>
          <p:cNvGraphicFramePr>
            <a:graphicFrameLocks noChangeAspect="1"/>
          </p:cNvGraphicFramePr>
          <p:nvPr/>
        </p:nvGraphicFramePr>
        <p:xfrm>
          <a:off x="2209800" y="3733800"/>
          <a:ext cx="4343400" cy="1530350"/>
        </p:xfrm>
        <a:graphic>
          <a:graphicData uri="http://schemas.openxmlformats.org/presentationml/2006/ole">
            <mc:AlternateContent xmlns:mc="http://schemas.openxmlformats.org/markup-compatibility/2006">
              <mc:Choice xmlns:v="urn:schemas-microsoft-com:vml" Requires="v">
                <p:oleObj name="Equation" r:id="rId3" spid="_x0000_s116758" imgH="393700" imgW="1104900" progId="Equation.3">
                  <p:embed/>
                </p:oleObj>
              </mc:Choice>
              <mc:Fallback>
                <p:oleObj name="Equation" r:id="rId3" imgH="393700" imgW="1104900" progId="Equation.3">
                  <p:embed/>
                  <p:pic>
                    <p:nvPicPr>
                      <p:cNvPr id="2097164" name="Picture 6"/>
                      <p:cNvPicPr>
                        <a:picLocks noChangeAspect="1" noChangeArrowheads="1"/>
                      </p:cNvPicPr>
                      <p:nvPr/>
                    </p:nvPicPr>
                    <p:blipFill>
                      <a:blip xmlns:r="http://schemas.openxmlformats.org/officeDocument/2006/relationships" r:embed="rId4">
                        <a:lum bright="100000"/>
                      </a:blip>
                      <a:srcRect/>
                      <a:stretch>
                        <a:fillRect/>
                      </a:stretch>
                    </p:blipFill>
                    <p:spPr bwMode="auto">
                      <a:xfrm>
                        <a:off x="2209800" y="3733800"/>
                        <a:ext cx="4343400" cy="153035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 presetSubtype="10">
                                  <p:stCondLst>
                                    <p:cond delay="0"/>
                                  </p:stCondLst>
                                  <p:childTnLst>
                                    <p:set>
                                      <p:cBhvr>
                                        <p:cTn dur="1" fill="hold" id="6">
                                          <p:stCondLst>
                                            <p:cond delay="0"/>
                                          </p:stCondLst>
                                        </p:cTn>
                                        <p:tgtEl>
                                          <p:spTgt spid="4194317"/>
                                        </p:tgtEl>
                                        <p:attrNameLst>
                                          <p:attrName>style.visibility</p:attrName>
                                        </p:attrNameLst>
                                      </p:cBhvr>
                                      <p:to>
                                        <p:strVal val="visible"/>
                                      </p:to>
                                    </p:set>
                                    <p:animEffect transition="in" filter="checkerboard(across)">
                                      <p:cBhvr>
                                        <p:cTn dur="500" id="7"/>
                                        <p:tgtEl>
                                          <p:spTgt spid="4194317"/>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5" presetSubtype="10">
                                  <p:stCondLst>
                                    <p:cond delay="0"/>
                                  </p:stCondLst>
                                  <p:childTnLst>
                                    <p:set>
                                      <p:cBhvr>
                                        <p:cTn dur="1" fill="hold" id="11">
                                          <p:stCondLst>
                                            <p:cond delay="0"/>
                                          </p:stCondLst>
                                        </p:cTn>
                                        <p:tgtEl>
                                          <p:spTgt spid="4194318"/>
                                        </p:tgtEl>
                                        <p:attrNameLst>
                                          <p:attrName>style.visibility</p:attrName>
                                        </p:attrNameLst>
                                      </p:cBhvr>
                                      <p:to>
                                        <p:strVal val="visible"/>
                                      </p:to>
                                    </p:set>
                                    <p:animEffect transition="in" filter="checkerboard(across)">
                                      <p:cBhvr>
                                        <p:cTn dur="500" id="12"/>
                                        <p:tgtEl>
                                          <p:spTgt spid="4194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440" name=""/>
        <p:cNvGrpSpPr/>
        <p:nvPr/>
      </p:nvGrpSpPr>
      <p:grpSpPr>
        <a:xfrm>
          <a:off x="0" y="0"/>
          <a:ext cx="0" cy="0"/>
          <a:chOff x="0" y="0"/>
          <a:chExt cx="0" cy="0"/>
        </a:xfrm>
      </p:grpSpPr>
      <p:sp>
        <p:nvSpPr>
          <p:cNvPr id="1048972" name="Rectangle 2"/>
          <p:cNvSpPr>
            <a:spLocks noGrp="1" noChangeArrowheads="1"/>
          </p:cNvSpPr>
          <p:nvPr>
            <p:ph type="title"/>
          </p:nvPr>
        </p:nvSpPr>
        <p:spPr>
          <a:xfrm>
            <a:off x="457200" y="838200"/>
            <a:ext cx="8229600" cy="1139825"/>
          </a:xfrm>
        </p:spPr>
        <p:txBody>
          <a:bodyPr/>
          <a:p>
            <a:pPr rtl="1"/>
            <a:r>
              <a:rPr b="1" sz="4000" lang="fa-IR"/>
              <a:t>نمودارهای فراوانی</a:t>
            </a:r>
            <a:endParaRPr b="1" sz="4000" lang="en-US"/>
          </a:p>
        </p:txBody>
      </p:sp>
      <p:sp>
        <p:nvSpPr>
          <p:cNvPr id="1048973" name="Rectangle 3"/>
          <p:cNvSpPr>
            <a:spLocks noGrp="1" noChangeArrowheads="1"/>
          </p:cNvSpPr>
          <p:nvPr>
            <p:ph type="body" idx="1"/>
          </p:nvPr>
        </p:nvSpPr>
        <p:spPr>
          <a:xfrm>
            <a:off x="457200" y="2667000"/>
            <a:ext cx="8229600" cy="2209800"/>
          </a:xfrm>
        </p:spPr>
        <p:txBody>
          <a:bodyPr/>
          <a:p>
            <a:pPr algn="just" rtl="1">
              <a:buFont typeface="Wingdings" pitchFamily="2" charset="2"/>
              <a:buNone/>
            </a:pPr>
            <a:r>
              <a:rPr b="1" dirty="0" lang="fa-IR"/>
              <a:t>   اطلاعات جدول به سرعت قابل درک نیست و برای این کار باید جدول بطور تفکیک وجزء به جزء مورد مطالعه قرار گیرد به همین خاطر از نمودار استفاده می شود که سرعت انتقال اطلاعات در آن بالا </a:t>
            </a:r>
            <a:r>
              <a:rPr b="1" dirty="0" lang="fa-IR" smtClean="0"/>
              <a:t>است.</a:t>
            </a:r>
            <a:endParaRPr b="1" dirty="0" lang="en-US"/>
          </a:p>
        </p:txBody>
      </p:sp>
    </p:spTree>
  </p:cSld>
  <p:clrMapOvr>
    <a:masterClrMapping/>
  </p:clrMapOvr>
  <p:transition xmlns:p14="http://schemas.microsoft.com/office/powerpoint/2010/main" spd="med"/>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443" name=""/>
        <p:cNvGrpSpPr/>
        <p:nvPr/>
      </p:nvGrpSpPr>
      <p:grpSpPr>
        <a:xfrm>
          <a:off x="0" y="0"/>
          <a:ext cx="0" cy="0"/>
          <a:chOff x="0" y="0"/>
          <a:chExt cx="0" cy="0"/>
        </a:xfrm>
      </p:grpSpPr>
      <p:sp>
        <p:nvSpPr>
          <p:cNvPr id="1048977" name="Rectangle 2"/>
          <p:cNvSpPr>
            <a:spLocks noGrp="1" noChangeArrowheads="1"/>
          </p:cNvSpPr>
          <p:nvPr>
            <p:ph type="title"/>
          </p:nvPr>
        </p:nvSpPr>
        <p:spPr>
          <a:xfrm>
            <a:off x="685800" y="762000"/>
            <a:ext cx="8229600" cy="4876800"/>
          </a:xfrm>
        </p:spPr>
        <p:txBody>
          <a:bodyPr/>
          <a:p>
            <a:pPr rtl="1"/>
            <a:r>
              <a:rPr b="1" dirty="0" sz="3200" lang="fa-IR"/>
              <a:t>نمودار ابزاری است تصویری که برای توصیف و نمایش داده های جمع آوری شده به کار برده می شود.</a:t>
            </a:r>
            <a:br>
              <a:rPr b="1" dirty="0" sz="3200" lang="fa-IR"/>
            </a:br>
            <a:r>
              <a:rPr b="1" dirty="0" sz="3200" lang="fa-IR"/>
              <a:t/>
            </a:r>
            <a:br>
              <a:rPr b="1" dirty="0" sz="3200" lang="fa-IR"/>
            </a:br>
            <a:r>
              <a:rPr b="1" dirty="0" sz="3200" lang="fa-IR"/>
              <a:t>انواع نمودارهای فراوانی</a:t>
            </a:r>
            <a:r>
              <a:rPr b="1" dirty="0" sz="3200" lang="fa-IR" smtClean="0"/>
              <a:t>:</a:t>
            </a:r>
            <a:br>
              <a:rPr b="1" dirty="0" sz="3200" lang="fa-IR" smtClean="0"/>
            </a:br>
            <a:r>
              <a:rPr b="1" dirty="0" sz="3200" lang="fa-IR"/>
              <a:t/>
            </a:r>
            <a:br>
              <a:rPr b="1" dirty="0" sz="3200" lang="fa-IR"/>
            </a:br>
            <a:r>
              <a:rPr b="1" dirty="0" sz="3200" lang="fa-IR"/>
              <a:t> الف) هیستوگرام    ب) ستونی    ج) چندضلعی </a:t>
            </a:r>
            <a:br>
              <a:rPr b="1" dirty="0" sz="3200" lang="fa-IR"/>
            </a:br>
            <a:r>
              <a:rPr b="1" dirty="0" sz="3200" lang="fa-IR"/>
              <a:t>  د) </a:t>
            </a:r>
            <a:r>
              <a:rPr b="1" dirty="0" sz="3200" lang="fa-IR" smtClean="0"/>
              <a:t>چند ضلعی </a:t>
            </a:r>
            <a:r>
              <a:rPr b="1" dirty="0" sz="3200" lang="fa-IR"/>
              <a:t>تراکمی </a:t>
            </a:r>
            <a:r>
              <a:rPr b="1" dirty="0" sz="3200" lang="fa-IR" smtClean="0"/>
              <a:t>  </a:t>
            </a:r>
            <a:r>
              <a:rPr b="1" dirty="0" sz="3200" lang="fa-IR"/>
              <a:t>ه) </a:t>
            </a:r>
            <a:r>
              <a:rPr b="1" dirty="0" sz="3200" lang="fa-IR" smtClean="0"/>
              <a:t>چند ضلعی </a:t>
            </a:r>
            <a:r>
              <a:rPr b="1" dirty="0" sz="3200" lang="fa-IR"/>
              <a:t>هموار شده </a:t>
            </a:r>
            <a:r>
              <a:rPr b="1" dirty="0" sz="3200" lang="fa-IR" smtClean="0"/>
              <a:t/>
            </a:r>
            <a:br>
              <a:rPr b="1" dirty="0" sz="3200" lang="fa-IR" smtClean="0"/>
            </a:br>
            <a:r>
              <a:rPr b="1" dirty="0" sz="3200" lang="fa-IR" smtClean="0"/>
              <a:t>و)دایره </a:t>
            </a:r>
            <a:r>
              <a:rPr b="1" dirty="0" sz="3200" lang="fa-IR"/>
              <a:t>ای       ز) سریهای زمانی</a:t>
            </a:r>
            <a:endParaRPr b="1" dirty="0" sz="3200" lang="en-US"/>
          </a:p>
        </p:txBody>
      </p:sp>
    </p:spTree>
  </p:cSld>
  <p:clrMapOvr>
    <a:masterClrMapping/>
  </p:clrMapOvr>
  <p:transition xmlns:p14="http://schemas.microsoft.com/office/powerpoint/2010/main" spd="med"/>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446" name=""/>
        <p:cNvGrpSpPr/>
        <p:nvPr/>
      </p:nvGrpSpPr>
      <p:grpSpPr>
        <a:xfrm>
          <a:off x="0" y="0"/>
          <a:ext cx="0" cy="0"/>
          <a:chOff x="0" y="0"/>
          <a:chExt cx="0" cy="0"/>
        </a:xfrm>
      </p:grpSpPr>
      <p:sp>
        <p:nvSpPr>
          <p:cNvPr id="1048981" name="Rectangle 2"/>
          <p:cNvSpPr>
            <a:spLocks noGrp="1" noChangeArrowheads="1"/>
          </p:cNvSpPr>
          <p:nvPr>
            <p:ph type="title"/>
          </p:nvPr>
        </p:nvSpPr>
        <p:spPr>
          <a:xfrm>
            <a:off x="457200" y="533400"/>
            <a:ext cx="8229600" cy="1139825"/>
          </a:xfrm>
        </p:spPr>
        <p:txBody>
          <a:bodyPr/>
          <a:p>
            <a:pPr rtl="1"/>
            <a:r>
              <a:rPr b="1" dirty="0" sz="4000" lang="fa-IR"/>
              <a:t>نمودار </a:t>
            </a:r>
            <a:r>
              <a:rPr b="1" dirty="0" sz="4000" lang="fa-IR" smtClean="0"/>
              <a:t>هیستوگرام(مستطیلی)</a:t>
            </a:r>
            <a:endParaRPr b="1" dirty="0" sz="4000" lang="en-US"/>
          </a:p>
        </p:txBody>
      </p:sp>
      <p:sp>
        <p:nvSpPr>
          <p:cNvPr id="1048982" name="Rectangle 3"/>
          <p:cNvSpPr>
            <a:spLocks noGrp="1" noChangeArrowheads="1"/>
          </p:cNvSpPr>
          <p:nvPr>
            <p:ph type="body" idx="1"/>
          </p:nvPr>
        </p:nvSpPr>
        <p:spPr>
          <a:xfrm>
            <a:off x="457200" y="2057400"/>
            <a:ext cx="8229600" cy="3810000"/>
          </a:xfrm>
        </p:spPr>
        <p:txBody>
          <a:bodyPr/>
          <a:p>
            <a:pPr algn="just" rtl="1">
              <a:buFont typeface="Wingdings" pitchFamily="2" charset="2"/>
              <a:buNone/>
            </a:pPr>
            <a:r>
              <a:rPr b="1" dirty="0" lang="fa-IR"/>
              <a:t>   این نمودار از ستونهایی که به هم چسبیده شده اند تشکیل شده است و وسیله مناسبی برای نمایش داده های پیوسته و متغیرهایی در سطح مقیاس فاصله ای و نسبی می باشد. در این نمودار در محور طولی (</a:t>
            </a:r>
            <a:r>
              <a:rPr b="1" dirty="0" lang="en-US"/>
              <a:t>Y </a:t>
            </a:r>
            <a:r>
              <a:rPr b="1" dirty="0" lang="fa-IR"/>
              <a:t> ) فراوانی مطلق نوشته می شود و در محور عرضی (</a:t>
            </a:r>
            <a:r>
              <a:rPr b="1" dirty="0" lang="en-US"/>
              <a:t>X </a:t>
            </a:r>
            <a:r>
              <a:rPr b="1" dirty="0" lang="fa-IR"/>
              <a:t> )حدود واقعی طبقات نوشته می شود.</a:t>
            </a:r>
            <a:endParaRPr b="1" dirty="0" lang="en-US"/>
          </a:p>
        </p:txBody>
      </p:sp>
    </p:spTree>
  </p:cSld>
  <p:clrMapOvr>
    <a:masterClrMapping/>
  </p:clrMapOvr>
  <p:transition xmlns:p14="http://schemas.microsoft.com/office/powerpoint/2010/main" spd="med"/>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81" name=""/>
        <p:cNvGrpSpPr/>
        <p:nvPr/>
      </p:nvGrpSpPr>
      <p:grpSpPr>
        <a:xfrm>
          <a:off x="0" y="0"/>
          <a:ext cx="0" cy="0"/>
          <a:chOff x="0" y="0"/>
          <a:chExt cx="0" cy="0"/>
        </a:xfrm>
      </p:grpSpPr>
      <p:sp>
        <p:nvSpPr>
          <p:cNvPr id="1048685" name="Rectangle 2"/>
          <p:cNvSpPr>
            <a:spLocks noGrp="1" noChangeArrowheads="1"/>
          </p:cNvSpPr>
          <p:nvPr>
            <p:ph type="title"/>
          </p:nvPr>
        </p:nvSpPr>
        <p:spPr>
          <a:xfrm>
            <a:off x="381000" y="990600"/>
            <a:ext cx="8229600" cy="3352800"/>
          </a:xfrm>
        </p:spPr>
        <p:txBody>
          <a:bodyPr/>
          <a:p>
            <a:pPr algn="just" rtl="1"/>
            <a:r>
              <a:rPr b="1" sz="3200" lang="fa-IR"/>
              <a:t>2- به پژوهشگران امکان می دهد که با استفاده از اطلاعات جمع آوری شده از نمونه کوچکی از آزمودنیها ویژگیهای جامعه ای را که نمونه از آن انتخاب شده است برآورد یا استنباط کنند.</a:t>
            </a:r>
            <a:endParaRPr b="1" sz="3200" lang="en-US"/>
          </a:p>
        </p:txBody>
      </p:sp>
    </p:spTree>
  </p:cSld>
  <p:clrMapOvr>
    <a:masterClrMapping/>
  </p:clrMapOvr>
  <p:transition xmlns:p14="http://schemas.microsoft.com/office/powerpoint/2010/main" spd="med"/>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450" name=""/>
        <p:cNvGrpSpPr/>
        <p:nvPr/>
      </p:nvGrpSpPr>
      <p:grpSpPr>
        <a:xfrm>
          <a:off x="0" y="0"/>
          <a:ext cx="0" cy="0"/>
          <a:chOff x="0" y="0"/>
          <a:chExt cx="0" cy="0"/>
        </a:xfrm>
      </p:grpSpPr>
      <p:sp>
        <p:nvSpPr>
          <p:cNvPr id="1048991" name="Rectangle 2"/>
          <p:cNvSpPr>
            <a:spLocks noGrp="1" noChangeArrowheads="1"/>
          </p:cNvSpPr>
          <p:nvPr>
            <p:ph type="title"/>
          </p:nvPr>
        </p:nvSpPr>
        <p:spPr/>
        <p:txBody>
          <a:bodyPr/>
          <a:p>
            <a:pPr rtl="1"/>
            <a:r>
              <a:rPr b="1" sz="4000" lang="fa-IR"/>
              <a:t>شکل نمودار هیستوگرام</a:t>
            </a:r>
            <a:endParaRPr b="1" sz="4000" lang="en-US"/>
          </a:p>
        </p:txBody>
      </p:sp>
      <p:graphicFrame>
        <p:nvGraphicFramePr>
          <p:cNvPr id="4194319" name="Object 3"/>
          <p:cNvGraphicFramePr>
            <a:graphicFrameLocks noChangeAspect="1" noGrp="1"/>
          </p:cNvGraphicFramePr>
          <p:nvPr>
            <p:ph idx="1"/>
          </p:nvPr>
        </p:nvGraphicFramePr>
        <p:xfrm>
          <a:off x="1384300" y="1600200"/>
          <a:ext cx="6375400" cy="4530725"/>
        </p:xfrm>
        <a:graphic>
          <a:graphicData uri="http://schemas.openxmlformats.org/presentationml/2006/ole">
            <mc:AlternateContent xmlns:mc="http://schemas.openxmlformats.org/markup-compatibility/2006">
              <mc:Choice xmlns:v="urn:schemas-microsoft-com:vml" Requires="v">
                <p:oleObj name="Chart" r:id="rId1" spid="_x0000_s124939" imgH="5848350" imgW="8229600" progId="MSGraph.Chart.8">
                  <p:embed followColorScheme="full"/>
                </p:oleObj>
              </mc:Choice>
              <mc:Fallback>
                <p:oleObj name="Chart" r:id="rId1" imgH="5848350" imgW="8229600" progId="MSGraph.Chart.8">
                  <p:embed followColorScheme="full"/>
                  <p:pic>
                    <p:nvPicPr>
                      <p:cNvPr id="2097165" name="Picture 3"/>
                      <p:cNvPicPr>
                        <a:picLocks noChangeAspect="1" noChangeArrowheads="1"/>
                      </p:cNvPicPr>
                      <p:nvPr/>
                    </p:nvPicPr>
                    <p:blipFill>
                      <a:blip xmlns:r="http://schemas.openxmlformats.org/officeDocument/2006/relationships" r:embed="rId2"/>
                      <a:srcRect/>
                      <a:stretch>
                        <a:fillRect/>
                      </a:stretch>
                    </p:blipFill>
                    <p:spPr bwMode="auto">
                      <a:xfrm>
                        <a:off x="1384300" y="1600200"/>
                        <a:ext cx="6375400" cy="4530725"/>
                      </a:xfrm>
                      <a:prstGeom prst="rect"/>
                      <a:noFill/>
                      <a:ln>
                        <a:noFill/>
                      </a:ln>
                      <a:effectLst/>
                    </p:spPr>
                  </p:pic>
                </p:oleObj>
              </mc:Fallback>
            </mc:AlternateContent>
          </a:graphicData>
        </a:graphic>
      </p:graphicFrame>
    </p:spTree>
  </p:cSld>
  <p:clrMapOvr>
    <a:masterClrMapping/>
  </p:clrMapOvr>
  <p:transition xmlns:p14="http://schemas.microsoft.com/office/powerpoint/2010/main" spd="med"/>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453" name=""/>
        <p:cNvGrpSpPr/>
        <p:nvPr/>
      </p:nvGrpSpPr>
      <p:grpSpPr>
        <a:xfrm>
          <a:off x="0" y="0"/>
          <a:ext cx="0" cy="0"/>
          <a:chOff x="0" y="0"/>
          <a:chExt cx="0" cy="0"/>
        </a:xfrm>
      </p:grpSpPr>
      <p:sp>
        <p:nvSpPr>
          <p:cNvPr id="1048995" name="Rectangle 2"/>
          <p:cNvSpPr>
            <a:spLocks noGrp="1" noChangeArrowheads="1"/>
          </p:cNvSpPr>
          <p:nvPr>
            <p:ph type="title"/>
          </p:nvPr>
        </p:nvSpPr>
        <p:spPr>
          <a:xfrm>
            <a:off x="457200" y="533400"/>
            <a:ext cx="8229600" cy="1139825"/>
          </a:xfrm>
        </p:spPr>
        <p:txBody>
          <a:bodyPr/>
          <a:p>
            <a:pPr rtl="1"/>
            <a:r>
              <a:rPr b="1" sz="4000" lang="fa-IR"/>
              <a:t>نمودار ستونی</a:t>
            </a:r>
            <a:endParaRPr b="1" sz="4000" lang="en-US"/>
          </a:p>
        </p:txBody>
      </p:sp>
      <p:sp>
        <p:nvSpPr>
          <p:cNvPr id="1048996" name="Rectangle 3"/>
          <p:cNvSpPr>
            <a:spLocks noGrp="1" noChangeArrowheads="1"/>
          </p:cNvSpPr>
          <p:nvPr>
            <p:ph type="body" idx="1"/>
          </p:nvPr>
        </p:nvSpPr>
        <p:spPr>
          <a:xfrm>
            <a:off x="457200" y="2209800"/>
            <a:ext cx="8229600" cy="2895600"/>
          </a:xfrm>
        </p:spPr>
        <p:txBody>
          <a:bodyPr/>
          <a:p>
            <a:pPr algn="just" rtl="1">
              <a:buFont typeface="Wingdings" pitchFamily="2" charset="2"/>
              <a:buNone/>
            </a:pPr>
            <a:r>
              <a:rPr b="1" lang="fa-IR"/>
              <a:t>   این نمودار همانند نمودار هیستوگرام است اما ستونها مجزا از یکدیگر هستند و زمانی استفاده می شود که داده ها گسسته و در سطح مقیاس اسمی باشند ، در این نمودار روی محور طولی (</a:t>
            </a:r>
            <a:r>
              <a:rPr b="1" lang="en-US"/>
              <a:t>Y</a:t>
            </a:r>
            <a:r>
              <a:rPr b="1" lang="fa-IR"/>
              <a:t>) تعداد فراوانی و در روی محور عرضی (</a:t>
            </a:r>
            <a:r>
              <a:rPr b="1" lang="en-US"/>
              <a:t>X</a:t>
            </a:r>
            <a:r>
              <a:rPr b="1" lang="fa-IR"/>
              <a:t> ) طبقات نمایش داده می شود.</a:t>
            </a:r>
            <a:endParaRPr b="1" lang="en-US"/>
          </a:p>
        </p:txBody>
      </p:sp>
    </p:spTree>
  </p:cSld>
  <p:clrMapOvr>
    <a:masterClrMapping/>
  </p:clrMapOvr>
  <p:transition xmlns:p14="http://schemas.microsoft.com/office/powerpoint/2010/main" spd="med"/>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456" name=""/>
        <p:cNvGrpSpPr/>
        <p:nvPr/>
      </p:nvGrpSpPr>
      <p:grpSpPr>
        <a:xfrm>
          <a:off x="0" y="0"/>
          <a:ext cx="0" cy="0"/>
          <a:chOff x="0" y="0"/>
          <a:chExt cx="0" cy="0"/>
        </a:xfrm>
      </p:grpSpPr>
      <p:sp>
        <p:nvSpPr>
          <p:cNvPr id="1049000" name="Rectangle 2"/>
          <p:cNvSpPr>
            <a:spLocks noGrp="1" noChangeArrowheads="1"/>
          </p:cNvSpPr>
          <p:nvPr>
            <p:ph type="title"/>
          </p:nvPr>
        </p:nvSpPr>
        <p:spPr/>
        <p:txBody>
          <a:bodyPr/>
          <a:p>
            <a:pPr rtl="1"/>
            <a:r>
              <a:rPr b="1" dirty="0" sz="4000" lang="fa-IR"/>
              <a:t>شکل نمودار </a:t>
            </a:r>
            <a:r>
              <a:rPr b="1" dirty="0" sz="4000" lang="fa-IR" smtClean="0"/>
              <a:t>ستونی(میله ای)</a:t>
            </a:r>
            <a:endParaRPr b="1" dirty="0" sz="4000" lang="en-US"/>
          </a:p>
        </p:txBody>
      </p:sp>
      <p:graphicFrame>
        <p:nvGraphicFramePr>
          <p:cNvPr id="4194320" name="Object 3"/>
          <p:cNvGraphicFramePr>
            <a:graphicFrameLocks noChangeAspect="1" noGrp="1"/>
          </p:cNvGraphicFramePr>
          <p:nvPr>
            <p:ph idx="1"/>
          </p:nvPr>
        </p:nvGraphicFramePr>
        <p:xfrm>
          <a:off x="1911350" y="1600200"/>
          <a:ext cx="5632450" cy="4530725"/>
        </p:xfrm>
        <a:graphic>
          <a:graphicData uri="http://schemas.openxmlformats.org/presentationml/2006/ole">
            <mc:AlternateContent xmlns:mc="http://schemas.openxmlformats.org/markup-compatibility/2006">
              <mc:Choice xmlns:v="urn:schemas-microsoft-com:vml" Requires="v">
                <p:oleObj name="Chart" r:id="rId1" spid="_x0000_s129036" imgH="5867400" imgW="8467725" progId="MSGraph.Chart.8">
                  <p:embed followColorScheme="full"/>
                </p:oleObj>
              </mc:Choice>
              <mc:Fallback>
                <p:oleObj name="Chart" r:id="rId1" imgH="5867400" imgW="8467725" progId="MSGraph.Chart.8">
                  <p:embed followColorScheme="full"/>
                  <p:pic>
                    <p:nvPicPr>
                      <p:cNvPr id="2097166" name="Picture 3"/>
                      <p:cNvPicPr>
                        <a:picLocks noChangeAspect="1" noChangeArrowheads="1"/>
                      </p:cNvPicPr>
                      <p:nvPr/>
                    </p:nvPicPr>
                    <p:blipFill>
                      <a:blip xmlns:r="http://schemas.openxmlformats.org/officeDocument/2006/relationships" r:embed="rId2"/>
                      <a:srcRect/>
                      <a:stretch>
                        <a:fillRect/>
                      </a:stretch>
                    </p:blipFill>
                    <p:spPr bwMode="auto">
                      <a:xfrm>
                        <a:off x="1911350" y="1600200"/>
                        <a:ext cx="5632450" cy="4530725"/>
                      </a:xfrm>
                      <a:prstGeom prst="rect"/>
                      <a:noFill/>
                      <a:ln>
                        <a:noFill/>
                      </a:ln>
                      <a:effectLst/>
                    </p:spPr>
                  </p:pic>
                </p:oleObj>
              </mc:Fallback>
            </mc:AlternateContent>
          </a:graphicData>
        </a:graphic>
      </p:graphicFrame>
    </p:spTree>
  </p:cSld>
  <p:clrMapOvr>
    <a:masterClrMapping/>
  </p:clrMapOvr>
  <p:transition xmlns:p14="http://schemas.microsoft.com/office/powerpoint/2010/main" spd="med"/>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459" name=""/>
        <p:cNvGrpSpPr/>
        <p:nvPr/>
      </p:nvGrpSpPr>
      <p:grpSpPr>
        <a:xfrm>
          <a:off x="0" y="0"/>
          <a:ext cx="0" cy="0"/>
          <a:chOff x="0" y="0"/>
          <a:chExt cx="0" cy="0"/>
        </a:xfrm>
      </p:grpSpPr>
      <p:sp>
        <p:nvSpPr>
          <p:cNvPr id="1049004" name="Rectangle 2"/>
          <p:cNvSpPr>
            <a:spLocks noGrp="1" noChangeArrowheads="1"/>
          </p:cNvSpPr>
          <p:nvPr>
            <p:ph type="title"/>
          </p:nvPr>
        </p:nvSpPr>
        <p:spPr>
          <a:xfrm>
            <a:off x="381000" y="533400"/>
            <a:ext cx="8229600" cy="1139825"/>
          </a:xfrm>
        </p:spPr>
        <p:txBody>
          <a:bodyPr/>
          <a:p>
            <a:pPr rtl="1"/>
            <a:r>
              <a:rPr b="1" sz="4000" lang="fa-IR"/>
              <a:t>نمودار چند ضلعی</a:t>
            </a:r>
            <a:endParaRPr b="1" sz="4000" lang="en-US"/>
          </a:p>
        </p:txBody>
      </p:sp>
      <p:sp>
        <p:nvSpPr>
          <p:cNvPr id="1049005" name="Rectangle 3"/>
          <p:cNvSpPr>
            <a:spLocks noGrp="1" noChangeArrowheads="1"/>
          </p:cNvSpPr>
          <p:nvPr>
            <p:ph type="body" idx="1"/>
          </p:nvPr>
        </p:nvSpPr>
        <p:spPr>
          <a:xfrm>
            <a:off x="457200" y="2133600"/>
            <a:ext cx="8229600" cy="3581400"/>
          </a:xfrm>
        </p:spPr>
        <p:txBody>
          <a:bodyPr/>
          <a:p>
            <a:pPr algn="just" rtl="1">
              <a:buFont typeface="Wingdings" pitchFamily="2" charset="2"/>
              <a:buNone/>
            </a:pPr>
            <a:r>
              <a:rPr b="1" lang="en-US"/>
              <a:t>  </a:t>
            </a:r>
            <a:r>
              <a:rPr b="1" lang="fa-IR"/>
              <a:t>این نمودار از تمام نمودارهایی که به منظور توصیف توزیعهای آماری به کار برده می شود مورد استفاده بیشتری دارد دلیل این امر سهولت ساختن و توصیف آن است. برای رسم نمودار چند ضلعی روی محور طولی(</a:t>
            </a:r>
            <a:r>
              <a:rPr b="1" lang="en-US"/>
              <a:t>Y</a:t>
            </a:r>
            <a:r>
              <a:rPr b="1" lang="fa-IR"/>
              <a:t>) تعداد فراوانی و روی محور عرضی (</a:t>
            </a:r>
            <a:r>
              <a:rPr b="1" lang="en-US"/>
              <a:t>X</a:t>
            </a:r>
            <a:r>
              <a:rPr b="1" lang="fa-IR"/>
              <a:t>) نقاط میانی یا نماینده طبقات نوشته می شود.  </a:t>
            </a:r>
            <a:endParaRPr b="1" lang="en-US"/>
          </a:p>
        </p:txBody>
      </p:sp>
    </p:spTree>
  </p:cSld>
  <p:clrMapOvr>
    <a:masterClrMapping/>
  </p:clrMapOvr>
  <p:transition xmlns:p14="http://schemas.microsoft.com/office/powerpoint/2010/main" spd="med"/>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462" name=""/>
        <p:cNvGrpSpPr/>
        <p:nvPr/>
      </p:nvGrpSpPr>
      <p:grpSpPr>
        <a:xfrm>
          <a:off x="0" y="0"/>
          <a:ext cx="0" cy="0"/>
          <a:chOff x="0" y="0"/>
          <a:chExt cx="0" cy="0"/>
        </a:xfrm>
      </p:grpSpPr>
      <p:sp>
        <p:nvSpPr>
          <p:cNvPr id="1049009" name="Rectangle 2"/>
          <p:cNvSpPr>
            <a:spLocks noGrp="1" noChangeArrowheads="1"/>
          </p:cNvSpPr>
          <p:nvPr>
            <p:ph type="title"/>
          </p:nvPr>
        </p:nvSpPr>
        <p:spPr/>
        <p:txBody>
          <a:bodyPr/>
          <a:p>
            <a:pPr rtl="1"/>
            <a:r>
              <a:rPr b="1" sz="4000" lang="fa-IR"/>
              <a:t>شکل نمودار چند ضلعی </a:t>
            </a:r>
            <a:endParaRPr b="1" sz="4000" lang="en-US"/>
          </a:p>
        </p:txBody>
      </p:sp>
      <p:graphicFrame>
        <p:nvGraphicFramePr>
          <p:cNvPr id="4194321" name="Object 3"/>
          <p:cNvGraphicFramePr>
            <a:graphicFrameLocks noChangeAspect="1" noGrp="1"/>
          </p:cNvGraphicFramePr>
          <p:nvPr>
            <p:ph idx="1"/>
          </p:nvPr>
        </p:nvGraphicFramePr>
        <p:xfrm>
          <a:off x="1377950" y="1597025"/>
          <a:ext cx="6400800" cy="4549775"/>
        </p:xfrm>
        <a:graphic>
          <a:graphicData uri="http://schemas.openxmlformats.org/presentationml/2006/ole">
            <mc:AlternateContent xmlns:mc="http://schemas.openxmlformats.org/markup-compatibility/2006">
              <mc:Choice xmlns:v="urn:schemas-microsoft-com:vml" Requires="v">
                <p:oleObj name="Chart" r:id="rId1" spid="_x0000_s133131" imgH="5848350" imgW="8229600" progId="MSGraph.Chart.8">
                  <p:embed followColorScheme="full"/>
                </p:oleObj>
              </mc:Choice>
              <mc:Fallback>
                <p:oleObj name="Chart" r:id="rId1" imgH="5848350" imgW="8229600" progId="MSGraph.Chart.8">
                  <p:embed followColorScheme="full"/>
                  <p:pic>
                    <p:nvPicPr>
                      <p:cNvPr id="2097167" name="Picture 3"/>
                      <p:cNvPicPr>
                        <a:picLocks noChangeAspect="1" noChangeArrowheads="1"/>
                      </p:cNvPicPr>
                      <p:nvPr/>
                    </p:nvPicPr>
                    <p:blipFill>
                      <a:blip xmlns:r="http://schemas.openxmlformats.org/officeDocument/2006/relationships" r:embed="rId2"/>
                      <a:srcRect/>
                      <a:stretch>
                        <a:fillRect/>
                      </a:stretch>
                    </p:blipFill>
                    <p:spPr bwMode="auto">
                      <a:xfrm>
                        <a:off x="1377950" y="1597025"/>
                        <a:ext cx="6400800" cy="4549775"/>
                      </a:xfrm>
                      <a:prstGeom prst="rect"/>
                      <a:noFill/>
                      <a:ln>
                        <a:noFill/>
                      </a:ln>
                      <a:effectLst/>
                    </p:spPr>
                  </p:pic>
                </p:oleObj>
              </mc:Fallback>
            </mc:AlternateContent>
          </a:graphicData>
        </a:graphic>
      </p:graphicFrame>
      <p:grpSp>
        <p:nvGrpSpPr>
          <p:cNvPr id="463" name="Group 4"/>
          <p:cNvGrpSpPr/>
          <p:nvPr/>
        </p:nvGrpSpPr>
        <p:grpSpPr bwMode="auto">
          <a:xfrm>
            <a:off x="1752600" y="5715000"/>
            <a:ext cx="5791200" cy="304800"/>
            <a:chOff x="1104" y="3600"/>
            <a:chExt cx="3648" cy="192"/>
          </a:xfrm>
        </p:grpSpPr>
        <p:sp>
          <p:nvSpPr>
            <p:cNvPr id="1049010" name="Line 5"/>
            <p:cNvSpPr>
              <a:spLocks noChangeShapeType="1"/>
            </p:cNvSpPr>
            <p:nvPr/>
          </p:nvSpPr>
          <p:spPr bwMode="auto">
            <a:xfrm flipV="1">
              <a:off x="1104" y="3696"/>
              <a:ext cx="3648" cy="0"/>
            </a:xfrm>
            <a:prstGeom prst="line"/>
            <a:noFill/>
            <a:ln w="9525">
              <a:solidFill>
                <a:schemeClr val="tx1"/>
              </a:solidFill>
              <a:round/>
              <a:headEnd/>
              <a:tailEnd/>
            </a:ln>
            <a:effectLst/>
          </p:spPr>
          <p:txBody>
            <a:bodyPr/>
            <a:p>
              <a:endParaRPr lang="en-US"/>
            </a:p>
          </p:txBody>
        </p:sp>
        <p:sp>
          <p:nvSpPr>
            <p:cNvPr id="1049011" name="Line 6"/>
            <p:cNvSpPr>
              <a:spLocks noChangeShapeType="1"/>
            </p:cNvSpPr>
            <p:nvPr/>
          </p:nvSpPr>
          <p:spPr bwMode="auto">
            <a:xfrm flipV="1">
              <a:off x="1392" y="3600"/>
              <a:ext cx="96" cy="144"/>
            </a:xfrm>
            <a:prstGeom prst="line"/>
            <a:noFill/>
            <a:ln w="38100">
              <a:solidFill>
                <a:schemeClr val="tx1"/>
              </a:solidFill>
              <a:round/>
              <a:headEnd/>
              <a:tailEnd/>
            </a:ln>
            <a:effectLst/>
          </p:spPr>
          <p:txBody>
            <a:bodyPr/>
            <a:p>
              <a:endParaRPr lang="en-US"/>
            </a:p>
          </p:txBody>
        </p:sp>
        <p:sp>
          <p:nvSpPr>
            <p:cNvPr id="1049012" name="Line 7"/>
            <p:cNvSpPr>
              <a:spLocks noChangeShapeType="1"/>
            </p:cNvSpPr>
            <p:nvPr/>
          </p:nvSpPr>
          <p:spPr bwMode="auto">
            <a:xfrm flipV="1">
              <a:off x="1440" y="3648"/>
              <a:ext cx="96" cy="144"/>
            </a:xfrm>
            <a:prstGeom prst="line"/>
            <a:noFill/>
            <a:ln w="38100">
              <a:solidFill>
                <a:schemeClr val="tx1"/>
              </a:solidFill>
              <a:round/>
              <a:headEnd/>
              <a:tailEnd/>
            </a:ln>
            <a:effectLst/>
          </p:spPr>
          <p:txBody>
            <a:bodyPr/>
            <a:p>
              <a:endParaRPr lang="en-US"/>
            </a:p>
          </p:txBody>
        </p:sp>
      </p:gr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23" presetSubtype="16">
                                  <p:stCondLst>
                                    <p:cond delay="0"/>
                                  </p:stCondLst>
                                  <p:childTnLst>
                                    <p:set>
                                      <p:cBhvr>
                                        <p:cTn dur="1" fill="hold" id="6">
                                          <p:stCondLst>
                                            <p:cond delay="0"/>
                                          </p:stCondLst>
                                        </p:cTn>
                                        <p:tgtEl>
                                          <p:spTgt spid="463"/>
                                        </p:tgtEl>
                                        <p:attrNameLst>
                                          <p:attrName>style.visibility</p:attrName>
                                        </p:attrNameLst>
                                      </p:cBhvr>
                                      <p:to>
                                        <p:strVal val="visible"/>
                                      </p:to>
                                    </p:set>
                                    <p:anim calcmode="lin" valueType="num">
                                      <p:cBhvr>
                                        <p:cTn dur="500" fill="hold" id="7"/>
                                        <p:tgtEl>
                                          <p:spTgt spid="463"/>
                                        </p:tgtEl>
                                        <p:attrNameLst>
                                          <p:attrName>ppt_w</p:attrName>
                                        </p:attrNameLst>
                                      </p:cBhvr>
                                      <p:tavLst>
                                        <p:tav tm="0">
                                          <p:val>
                                            <p:fltVal val="0.0"/>
                                          </p:val>
                                        </p:tav>
                                        <p:tav tm="100000">
                                          <p:val>
                                            <p:strVal val="#ppt_w"/>
                                          </p:val>
                                        </p:tav>
                                      </p:tavLst>
                                    </p:anim>
                                    <p:anim calcmode="lin" valueType="num">
                                      <p:cBhvr>
                                        <p:cTn dur="500" fill="hold" id="8"/>
                                        <p:tgtEl>
                                          <p:spTgt spid="463"/>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466" name=""/>
        <p:cNvGrpSpPr/>
        <p:nvPr/>
      </p:nvGrpSpPr>
      <p:grpSpPr>
        <a:xfrm>
          <a:off x="0" y="0"/>
          <a:ext cx="0" cy="0"/>
          <a:chOff x="0" y="0"/>
          <a:chExt cx="0" cy="0"/>
        </a:xfrm>
      </p:grpSpPr>
      <p:sp>
        <p:nvSpPr>
          <p:cNvPr id="1049016" name="Rectangle 2"/>
          <p:cNvSpPr>
            <a:spLocks noGrp="1" noChangeArrowheads="1"/>
          </p:cNvSpPr>
          <p:nvPr>
            <p:ph type="title"/>
          </p:nvPr>
        </p:nvSpPr>
        <p:spPr>
          <a:xfrm>
            <a:off x="457200" y="1295400"/>
            <a:ext cx="8458200" cy="4191000"/>
          </a:xfrm>
        </p:spPr>
        <p:txBody>
          <a:bodyPr/>
          <a:p>
            <a:pPr rtl="1"/>
            <a:r>
              <a:rPr b="1" sz="3200" lang="fa-IR"/>
              <a:t>نکته: غالبا ً در ابتدا و پایان محور افقی دو طبقه در نظر گرفته می شود که فراوانی آنها صفر است . اضافه کردن این دو طبقه به خاطر اینست که شروع و خاتمه محور چند ضلعی به محور افقی ختم شود.</a:t>
            </a:r>
            <a:br>
              <a:rPr b="1" sz="3200" lang="fa-IR"/>
            </a:br>
            <a:r>
              <a:rPr b="1" sz="3200" lang="en-US"/>
              <a:t/>
            </a:r>
            <a:br>
              <a:rPr b="1" sz="3200" lang="en-US"/>
            </a:br>
            <a:r>
              <a:rPr b="1" sz="3200" lang="fa-IR"/>
              <a:t>نکته:در محور </a:t>
            </a:r>
            <a:r>
              <a:rPr b="1" sz="3200" lang="en-US"/>
              <a:t>X</a:t>
            </a:r>
            <a:r>
              <a:rPr b="1" sz="3200" lang="fa-IR"/>
              <a:t> علامت // بیانگر اینست که فاصله نمره ها از صفر تا اولین عدد مساوی انتخاب نشده است.</a:t>
            </a:r>
            <a:endParaRPr b="1" sz="3200" lang="en-US"/>
          </a:p>
        </p:txBody>
      </p:sp>
    </p:spTree>
  </p:cSld>
  <p:clrMapOvr>
    <a:masterClrMapping/>
  </p:clrMapOvr>
  <p:transition xmlns:p14="http://schemas.microsoft.com/office/powerpoint/2010/main" spd="med"/>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469" name=""/>
        <p:cNvGrpSpPr/>
        <p:nvPr/>
      </p:nvGrpSpPr>
      <p:grpSpPr>
        <a:xfrm>
          <a:off x="0" y="0"/>
          <a:ext cx="0" cy="0"/>
          <a:chOff x="0" y="0"/>
          <a:chExt cx="0" cy="0"/>
        </a:xfrm>
      </p:grpSpPr>
      <p:sp>
        <p:nvSpPr>
          <p:cNvPr id="1049020" name="Rectangle 2"/>
          <p:cNvSpPr>
            <a:spLocks noGrp="1" noChangeArrowheads="1"/>
          </p:cNvSpPr>
          <p:nvPr>
            <p:ph type="title"/>
          </p:nvPr>
        </p:nvSpPr>
        <p:spPr>
          <a:xfrm>
            <a:off x="533400" y="762000"/>
            <a:ext cx="8229600" cy="4114800"/>
          </a:xfrm>
        </p:spPr>
        <p:txBody>
          <a:bodyPr/>
          <a:p>
            <a:pPr algn="just" rtl="1"/>
            <a:r>
              <a:rPr b="1" sz="3200" lang="fa-IR"/>
              <a:t>نکته: در صورتی که دو دسته فراوانی مختلف وجود داشته باشد هنگام ترسیم نمودار چند ضلعی احتمال اینکه خطوط برروی هم قرار گیرد زیاد است در نتیجه مقایسه نمودارها به صورت مستقیم امکان پذیر نیست در چنین شرایطی بهترین راه تبدیل فراوانی ها به درصد یا نسبت می باشد.</a:t>
            </a:r>
            <a:endParaRPr b="1" sz="3200" lang="en-US"/>
          </a:p>
        </p:txBody>
      </p:sp>
      <p:sp>
        <p:nvSpPr>
          <p:cNvPr id="1049021" name="Rectangle 3"/>
          <p:cNvSpPr>
            <a:spLocks noChangeArrowheads="1"/>
          </p:cNvSpPr>
          <p:nvPr/>
        </p:nvSpPr>
        <p:spPr bwMode="auto">
          <a:xfrm>
            <a:off x="0" y="0"/>
            <a:ext cx="9144000" cy="0"/>
          </a:xfrm>
          <a:prstGeom prst="rect"/>
          <a:noFill/>
          <a:ln w="9525">
            <a:noFill/>
            <a:miter lim="800000"/>
            <a:headEnd/>
            <a:tailEnd/>
          </a:ln>
          <a:effectLst/>
        </p:spPr>
        <p:txBody>
          <a:bodyPr anchor="ctr" wrap="none">
            <a:spAutoFit/>
          </a:bodyPr>
          <a:p>
            <a:endParaRPr lang="en-US"/>
          </a:p>
        </p:txBody>
      </p:sp>
      <p:graphicFrame>
        <p:nvGraphicFramePr>
          <p:cNvPr id="4194322" name="Object 4"/>
          <p:cNvGraphicFramePr>
            <a:graphicFrameLocks noChangeAspect="1"/>
          </p:cNvGraphicFramePr>
          <p:nvPr/>
        </p:nvGraphicFramePr>
        <p:xfrm>
          <a:off x="1338263" y="4419600"/>
          <a:ext cx="3157537" cy="1566863"/>
        </p:xfrm>
        <a:graphic>
          <a:graphicData uri="http://schemas.openxmlformats.org/presentationml/2006/ole">
            <mc:AlternateContent xmlns:mc="http://schemas.openxmlformats.org/markup-compatibility/2006">
              <mc:Choice xmlns:v="urn:schemas-microsoft-com:vml" Requires="v">
                <p:oleObj name="Equation" r:id="rId1" spid="_x0000_s137228" imgH="393480" imgW="761760" progId="Equation.3">
                  <p:embed/>
                </p:oleObj>
              </mc:Choice>
              <mc:Fallback>
                <p:oleObj name="Equation" r:id="rId1" imgH="393480" imgW="761760" progId="Equation.3">
                  <p:embed/>
                  <p:pic>
                    <p:nvPicPr>
                      <p:cNvPr id="2097168"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1338263" y="4419600"/>
                        <a:ext cx="3157537" cy="1566863"/>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afterEffect" presetClass="entr" presetID="5" presetSubtype="10">
                                  <p:stCondLst>
                                    <p:cond delay="0"/>
                                  </p:stCondLst>
                                  <p:childTnLst>
                                    <p:set>
                                      <p:cBhvr>
                                        <p:cTn dur="1" fill="hold" id="6">
                                          <p:stCondLst>
                                            <p:cond delay="0"/>
                                          </p:stCondLst>
                                        </p:cTn>
                                        <p:tgtEl>
                                          <p:spTgt spid="4194322"/>
                                        </p:tgtEl>
                                        <p:attrNameLst>
                                          <p:attrName>style.visibility</p:attrName>
                                        </p:attrNameLst>
                                      </p:cBhvr>
                                      <p:to>
                                        <p:strVal val="visible"/>
                                      </p:to>
                                    </p:set>
                                    <p:animEffect transition="in" filter="checkerboard(across)">
                                      <p:cBhvr>
                                        <p:cTn dur="500" id="7"/>
                                        <p:tgtEl>
                                          <p:spTgt spid="4194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472" name=""/>
        <p:cNvGrpSpPr/>
        <p:nvPr/>
      </p:nvGrpSpPr>
      <p:grpSpPr>
        <a:xfrm>
          <a:off x="0" y="0"/>
          <a:ext cx="0" cy="0"/>
          <a:chOff x="0" y="0"/>
          <a:chExt cx="0" cy="0"/>
        </a:xfrm>
      </p:grpSpPr>
      <p:sp>
        <p:nvSpPr>
          <p:cNvPr id="1049025" name="Rectangle 2"/>
          <p:cNvSpPr>
            <a:spLocks noGrp="1" noChangeArrowheads="1"/>
          </p:cNvSpPr>
          <p:nvPr>
            <p:ph type="title"/>
          </p:nvPr>
        </p:nvSpPr>
        <p:spPr>
          <a:xfrm>
            <a:off x="457200" y="533400"/>
            <a:ext cx="8229600" cy="1139825"/>
          </a:xfrm>
        </p:spPr>
        <p:txBody>
          <a:bodyPr/>
          <a:p>
            <a:pPr rtl="1"/>
            <a:r>
              <a:rPr b="1" sz="4000" lang="fa-IR"/>
              <a:t>نمودار چند ضلعی تراکمی (اجایو)</a:t>
            </a:r>
            <a:endParaRPr b="1" sz="4000" lang="en-US"/>
          </a:p>
        </p:txBody>
      </p:sp>
      <p:sp>
        <p:nvSpPr>
          <p:cNvPr id="1049026" name="Rectangle 3"/>
          <p:cNvSpPr>
            <a:spLocks noGrp="1" noChangeArrowheads="1"/>
          </p:cNvSpPr>
          <p:nvPr>
            <p:ph type="body" idx="1"/>
          </p:nvPr>
        </p:nvSpPr>
        <p:spPr>
          <a:xfrm>
            <a:off x="457200" y="2209800"/>
            <a:ext cx="8229600" cy="3429000"/>
          </a:xfrm>
        </p:spPr>
        <p:txBody>
          <a:bodyPr/>
          <a:p>
            <a:pPr algn="just" rtl="1">
              <a:buFont typeface="Wingdings" pitchFamily="2" charset="2"/>
              <a:buNone/>
            </a:pPr>
            <a:r>
              <a:rPr b="1" lang="en-US"/>
              <a:t>  </a:t>
            </a:r>
            <a:r>
              <a:rPr b="1" lang="fa-IR"/>
              <a:t>این نمودار وقتی مفید است که پژوهشگر علاقمند باشد وضعیت یک نمره یا یک فرد را نسبت به بقیه نمره ها یا افراد مشخص کند. برای ترسیم این نمودار در روی محور طولی(</a:t>
            </a:r>
            <a:r>
              <a:rPr b="1" lang="en-US"/>
              <a:t>Y</a:t>
            </a:r>
            <a:r>
              <a:rPr b="1" lang="fa-IR"/>
              <a:t>) فراوانی تراکمی و در روی محور عرضی (</a:t>
            </a:r>
            <a:r>
              <a:rPr b="1" lang="en-US"/>
              <a:t>X</a:t>
            </a:r>
            <a:r>
              <a:rPr b="1" lang="fa-IR"/>
              <a:t>) حدود واقعی طبقات قرار می گیرد.</a:t>
            </a:r>
            <a:endParaRPr b="1" lang="en-US"/>
          </a:p>
        </p:txBody>
      </p:sp>
    </p:spTree>
  </p:cSld>
  <p:clrMapOvr>
    <a:masterClrMapping/>
  </p:clrMapOvr>
  <p:transition xmlns:p14="http://schemas.microsoft.com/office/powerpoint/2010/main" spd="med"/>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475" name=""/>
        <p:cNvGrpSpPr/>
        <p:nvPr/>
      </p:nvGrpSpPr>
      <p:grpSpPr>
        <a:xfrm>
          <a:off x="0" y="0"/>
          <a:ext cx="0" cy="0"/>
          <a:chOff x="0" y="0"/>
          <a:chExt cx="0" cy="0"/>
        </a:xfrm>
      </p:grpSpPr>
      <p:sp>
        <p:nvSpPr>
          <p:cNvPr id="1049030" name="Rectangle 2"/>
          <p:cNvSpPr>
            <a:spLocks noGrp="1" noChangeArrowheads="1"/>
          </p:cNvSpPr>
          <p:nvPr>
            <p:ph type="title"/>
          </p:nvPr>
        </p:nvSpPr>
        <p:spPr/>
        <p:txBody>
          <a:bodyPr/>
          <a:p>
            <a:pPr rtl="1"/>
            <a:r>
              <a:rPr b="1" sz="4000" lang="fa-IR"/>
              <a:t>شکل نمودار اجایو</a:t>
            </a:r>
            <a:endParaRPr b="1" sz="4000" lang="en-US"/>
          </a:p>
        </p:txBody>
      </p:sp>
      <p:graphicFrame>
        <p:nvGraphicFramePr>
          <p:cNvPr id="4194323" name="Object 3"/>
          <p:cNvGraphicFramePr>
            <a:graphicFrameLocks noChangeAspect="1" noGrp="1"/>
          </p:cNvGraphicFramePr>
          <p:nvPr>
            <p:ph idx="1"/>
          </p:nvPr>
        </p:nvGraphicFramePr>
        <p:xfrm>
          <a:off x="1384300" y="1600200"/>
          <a:ext cx="6375400" cy="4530725"/>
        </p:xfrm>
        <a:graphic>
          <a:graphicData uri="http://schemas.openxmlformats.org/presentationml/2006/ole">
            <mc:AlternateContent xmlns:mc="http://schemas.openxmlformats.org/markup-compatibility/2006">
              <mc:Choice xmlns:v="urn:schemas-microsoft-com:vml" Requires="v">
                <p:oleObj name="Chart" r:id="rId1" spid="_x0000_s141323" imgH="5848350" imgW="8229600" progId="MSGraph.Chart.8">
                  <p:embed followColorScheme="full"/>
                </p:oleObj>
              </mc:Choice>
              <mc:Fallback>
                <p:oleObj name="Chart" r:id="rId1" imgH="5848350" imgW="8229600" progId="MSGraph.Chart.8">
                  <p:embed followColorScheme="full"/>
                  <p:pic>
                    <p:nvPicPr>
                      <p:cNvPr id="2097169" name="Picture 3"/>
                      <p:cNvPicPr>
                        <a:picLocks noChangeAspect="1" noChangeArrowheads="1"/>
                      </p:cNvPicPr>
                      <p:nvPr/>
                    </p:nvPicPr>
                    <p:blipFill>
                      <a:blip xmlns:r="http://schemas.openxmlformats.org/officeDocument/2006/relationships" r:embed="rId2"/>
                      <a:srcRect/>
                      <a:stretch>
                        <a:fillRect/>
                      </a:stretch>
                    </p:blipFill>
                    <p:spPr bwMode="auto">
                      <a:xfrm>
                        <a:off x="1384300" y="1600200"/>
                        <a:ext cx="6375400" cy="4530725"/>
                      </a:xfrm>
                      <a:prstGeom prst="rect"/>
                      <a:noFill/>
                      <a:ln>
                        <a:noFill/>
                      </a:ln>
                      <a:effectLst/>
                    </p:spPr>
                  </p:pic>
                </p:oleObj>
              </mc:Fallback>
            </mc:AlternateContent>
          </a:graphicData>
        </a:graphic>
      </p:graphicFrame>
    </p:spTree>
  </p:cSld>
  <p:clrMapOvr>
    <a:masterClrMapping/>
  </p:clrMapOvr>
  <p:transition xmlns:p14="http://schemas.microsoft.com/office/powerpoint/2010/main" spd="med"/>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478" name=""/>
        <p:cNvGrpSpPr/>
        <p:nvPr/>
      </p:nvGrpSpPr>
      <p:grpSpPr>
        <a:xfrm>
          <a:off x="0" y="0"/>
          <a:ext cx="0" cy="0"/>
          <a:chOff x="0" y="0"/>
          <a:chExt cx="0" cy="0"/>
        </a:xfrm>
      </p:grpSpPr>
      <p:sp>
        <p:nvSpPr>
          <p:cNvPr id="1049034" name="Rectangle 2"/>
          <p:cNvSpPr>
            <a:spLocks noGrp="1" noChangeArrowheads="1"/>
          </p:cNvSpPr>
          <p:nvPr>
            <p:ph type="title"/>
          </p:nvPr>
        </p:nvSpPr>
        <p:spPr/>
        <p:txBody>
          <a:bodyPr/>
          <a:p>
            <a:pPr rtl="1"/>
            <a:r>
              <a:rPr b="1" sz="4000" lang="fa-IR"/>
              <a:t>شکلهای مختلف نمودار چند ضلعی</a:t>
            </a:r>
            <a:endParaRPr b="1" sz="4000" lang="en-US"/>
          </a:p>
        </p:txBody>
      </p:sp>
      <p:grpSp>
        <p:nvGrpSpPr>
          <p:cNvPr id="479" name="Group 3"/>
          <p:cNvGrpSpPr/>
          <p:nvPr/>
        </p:nvGrpSpPr>
        <p:grpSpPr bwMode="auto">
          <a:xfrm>
            <a:off x="533400" y="1524000"/>
            <a:ext cx="7737475" cy="4583113"/>
            <a:chOff x="336" y="960"/>
            <a:chExt cx="4874" cy="2887"/>
          </a:xfrm>
        </p:grpSpPr>
        <p:grpSp>
          <p:nvGrpSpPr>
            <p:cNvPr id="480" name="Group 4"/>
            <p:cNvGrpSpPr/>
            <p:nvPr/>
          </p:nvGrpSpPr>
          <p:grpSpPr bwMode="auto">
            <a:xfrm>
              <a:off x="336" y="960"/>
              <a:ext cx="2160" cy="1330"/>
              <a:chOff x="385" y="436"/>
              <a:chExt cx="2404" cy="1745"/>
            </a:xfrm>
          </p:grpSpPr>
          <p:grpSp>
            <p:nvGrpSpPr>
              <p:cNvPr id="481" name="Group 5"/>
              <p:cNvGrpSpPr/>
              <p:nvPr/>
            </p:nvGrpSpPr>
            <p:grpSpPr bwMode="auto">
              <a:xfrm>
                <a:off x="385" y="436"/>
                <a:ext cx="2132" cy="1316"/>
                <a:chOff x="385" y="663"/>
                <a:chExt cx="1633" cy="1316"/>
              </a:xfrm>
            </p:grpSpPr>
            <p:sp>
              <p:nvSpPr>
                <p:cNvPr id="1049035" name="Line 6"/>
                <p:cNvSpPr>
                  <a:spLocks noChangeShapeType="1"/>
                </p:cNvSpPr>
                <p:nvPr/>
              </p:nvSpPr>
              <p:spPr bwMode="auto">
                <a:xfrm flipV="1">
                  <a:off x="385" y="663"/>
                  <a:ext cx="0" cy="1316"/>
                </a:xfrm>
                <a:prstGeom prst="line"/>
                <a:noFill/>
                <a:ln w="57150">
                  <a:solidFill>
                    <a:schemeClr val="tx2"/>
                  </a:solidFill>
                  <a:round/>
                  <a:headEnd/>
                  <a:tailEnd type="triangle" w="med" len="med"/>
                </a:ln>
                <a:effectLst/>
              </p:spPr>
              <p:txBody>
                <a:bodyPr/>
                <a:p>
                  <a:endParaRPr lang="en-US"/>
                </a:p>
              </p:txBody>
            </p:sp>
            <p:sp>
              <p:nvSpPr>
                <p:cNvPr id="1049036" name="Line 7"/>
                <p:cNvSpPr>
                  <a:spLocks noChangeShapeType="1"/>
                </p:cNvSpPr>
                <p:nvPr/>
              </p:nvSpPr>
              <p:spPr bwMode="auto">
                <a:xfrm>
                  <a:off x="385" y="1979"/>
                  <a:ext cx="1633" cy="0"/>
                </a:xfrm>
                <a:prstGeom prst="line"/>
                <a:noFill/>
                <a:ln w="57150">
                  <a:solidFill>
                    <a:schemeClr val="tx2"/>
                  </a:solidFill>
                  <a:round/>
                  <a:headEnd/>
                  <a:tailEnd type="triangle" w="med" len="med"/>
                </a:ln>
                <a:effectLst/>
              </p:spPr>
              <p:txBody>
                <a:bodyPr/>
                <a:p>
                  <a:endParaRPr lang="en-US"/>
                </a:p>
              </p:txBody>
            </p:sp>
          </p:grpSp>
          <p:sp>
            <p:nvSpPr>
              <p:cNvPr id="1049037" name="Freeform 8"/>
              <p:cNvSpPr/>
              <p:nvPr/>
            </p:nvSpPr>
            <p:spPr bwMode="auto">
              <a:xfrm>
                <a:off x="431" y="694"/>
                <a:ext cx="1950" cy="1020"/>
              </a:xfrm>
              <a:custGeom>
                <a:avLst/>
                <a:ahLst/>
                <a:cxnLst>
                  <a:cxn ang="0">
                    <a:pos x="0" y="876"/>
                  </a:cxn>
                  <a:cxn ang="0">
                    <a:pos x="861" y="876"/>
                  </a:cxn>
                  <a:cxn ang="0">
                    <a:pos x="1542" y="15"/>
                  </a:cxn>
                  <a:cxn ang="0">
                    <a:pos x="1950" y="967"/>
                  </a:cxn>
                </a:cxnLst>
                <a:rect l="0" t="0" r="r" b="b"/>
                <a:pathLst>
                  <a:path w="1950" h="1020">
                    <a:moveTo>
                      <a:pt x="0" y="876"/>
                    </a:moveTo>
                    <a:cubicBezTo>
                      <a:pt x="302" y="948"/>
                      <a:pt x="604" y="1020"/>
                      <a:pt x="861" y="876"/>
                    </a:cubicBezTo>
                    <a:cubicBezTo>
                      <a:pt x="1118" y="732"/>
                      <a:pt x="1361" y="0"/>
                      <a:pt x="1542" y="15"/>
                    </a:cubicBezTo>
                    <a:cubicBezTo>
                      <a:pt x="1723" y="30"/>
                      <a:pt x="1882" y="808"/>
                      <a:pt x="1950" y="967"/>
                    </a:cubicBezTo>
                  </a:path>
                </a:pathLst>
              </a:custGeom>
              <a:noFill/>
              <a:ln w="28575" cap="flat" cmpd="sng">
                <a:solidFill>
                  <a:schemeClr val="tx1"/>
                </a:solidFill>
                <a:prstDash val="solid"/>
                <a:round/>
                <a:headEnd/>
                <a:tailEnd/>
              </a:ln>
              <a:effectLst/>
            </p:spPr>
            <p:txBody>
              <a:bodyPr/>
              <a:p>
                <a:endParaRPr lang="en-US"/>
              </a:p>
            </p:txBody>
          </p:sp>
          <p:sp>
            <p:nvSpPr>
              <p:cNvPr id="1049038" name="Text Box 9"/>
              <p:cNvSpPr txBox="1">
                <a:spLocks noChangeArrowheads="1"/>
              </p:cNvSpPr>
              <p:nvPr/>
            </p:nvSpPr>
            <p:spPr bwMode="auto">
              <a:xfrm>
                <a:off x="1429" y="1752"/>
                <a:ext cx="1360" cy="429"/>
              </a:xfrm>
              <a:prstGeom prst="rect"/>
              <a:noFill/>
              <a:ln w="9525">
                <a:noFill/>
                <a:miter lim="800000"/>
                <a:headEnd/>
                <a:tailEnd/>
              </a:ln>
              <a:effectLst/>
            </p:spPr>
            <p:txBody>
              <a:bodyPr>
                <a:spAutoFit/>
              </a:bodyPr>
              <a:p>
                <a:pPr>
                  <a:spcBef>
                    <a:spcPct val="50000"/>
                  </a:spcBef>
                </a:pPr>
                <a:r>
                  <a:rPr b="1" sz="2800" lang="fa-IR">
                    <a:latin typeface="Arial" charset="0"/>
                    <a:cs typeface="B Zar" pitchFamily="2" charset="-78"/>
                  </a:rPr>
                  <a:t>كجي منفي</a:t>
                </a:r>
                <a:endParaRPr b="1" sz="2800" lang="en-US">
                  <a:latin typeface="Arial" charset="0"/>
                  <a:cs typeface="B Zar" pitchFamily="2" charset="-78"/>
                </a:endParaRPr>
              </a:p>
            </p:txBody>
          </p:sp>
        </p:grpSp>
        <p:grpSp>
          <p:nvGrpSpPr>
            <p:cNvPr id="482" name="Group 10"/>
            <p:cNvGrpSpPr/>
            <p:nvPr/>
          </p:nvGrpSpPr>
          <p:grpSpPr bwMode="auto">
            <a:xfrm>
              <a:off x="3312" y="1008"/>
              <a:ext cx="1898" cy="1259"/>
              <a:chOff x="3334" y="482"/>
              <a:chExt cx="2132" cy="1838"/>
            </a:xfrm>
          </p:grpSpPr>
          <p:grpSp>
            <p:nvGrpSpPr>
              <p:cNvPr id="483" name="Group 11"/>
              <p:cNvGrpSpPr/>
              <p:nvPr/>
            </p:nvGrpSpPr>
            <p:grpSpPr bwMode="auto">
              <a:xfrm>
                <a:off x="3334" y="482"/>
                <a:ext cx="2132" cy="1316"/>
                <a:chOff x="385" y="663"/>
                <a:chExt cx="1633" cy="1316"/>
              </a:xfrm>
            </p:grpSpPr>
            <p:sp>
              <p:nvSpPr>
                <p:cNvPr id="1049039" name="Line 12"/>
                <p:cNvSpPr>
                  <a:spLocks noChangeShapeType="1"/>
                </p:cNvSpPr>
                <p:nvPr/>
              </p:nvSpPr>
              <p:spPr bwMode="auto">
                <a:xfrm flipV="1">
                  <a:off x="385" y="663"/>
                  <a:ext cx="0" cy="1316"/>
                </a:xfrm>
                <a:prstGeom prst="line"/>
                <a:noFill/>
                <a:ln w="57150">
                  <a:solidFill>
                    <a:schemeClr val="tx2"/>
                  </a:solidFill>
                  <a:round/>
                  <a:headEnd/>
                  <a:tailEnd type="triangle" w="med" len="med"/>
                </a:ln>
                <a:effectLst/>
              </p:spPr>
              <p:txBody>
                <a:bodyPr/>
                <a:p>
                  <a:endParaRPr lang="en-US"/>
                </a:p>
              </p:txBody>
            </p:sp>
            <p:sp>
              <p:nvSpPr>
                <p:cNvPr id="1049040" name="Line 13"/>
                <p:cNvSpPr>
                  <a:spLocks noChangeShapeType="1"/>
                </p:cNvSpPr>
                <p:nvPr/>
              </p:nvSpPr>
              <p:spPr bwMode="auto">
                <a:xfrm>
                  <a:off x="385" y="1979"/>
                  <a:ext cx="1633" cy="0"/>
                </a:xfrm>
                <a:prstGeom prst="line"/>
                <a:noFill/>
                <a:ln w="57150">
                  <a:solidFill>
                    <a:schemeClr val="tx2"/>
                  </a:solidFill>
                  <a:round/>
                  <a:headEnd/>
                  <a:tailEnd type="triangle" w="med" len="med"/>
                </a:ln>
                <a:effectLst/>
              </p:spPr>
              <p:txBody>
                <a:bodyPr/>
                <a:p>
                  <a:endParaRPr lang="en-US"/>
                </a:p>
              </p:txBody>
            </p:sp>
          </p:grpSp>
          <p:sp>
            <p:nvSpPr>
              <p:cNvPr id="1049041" name="Freeform 14"/>
              <p:cNvSpPr/>
              <p:nvPr/>
            </p:nvSpPr>
            <p:spPr bwMode="auto">
              <a:xfrm>
                <a:off x="3424" y="663"/>
                <a:ext cx="1316" cy="998"/>
              </a:xfrm>
              <a:custGeom>
                <a:avLst/>
                <a:ahLst/>
                <a:cxnLst>
                  <a:cxn ang="0">
                    <a:pos x="0" y="998"/>
                  </a:cxn>
                  <a:cxn ang="0">
                    <a:pos x="681" y="0"/>
                  </a:cxn>
                  <a:cxn ang="0">
                    <a:pos x="1316" y="998"/>
                  </a:cxn>
                </a:cxnLst>
                <a:rect l="0" t="0" r="r" b="b"/>
                <a:pathLst>
                  <a:path w="1316" h="998">
                    <a:moveTo>
                      <a:pt x="0" y="998"/>
                    </a:moveTo>
                    <a:cubicBezTo>
                      <a:pt x="231" y="499"/>
                      <a:pt x="462" y="0"/>
                      <a:pt x="681" y="0"/>
                    </a:cubicBezTo>
                    <a:cubicBezTo>
                      <a:pt x="900" y="0"/>
                      <a:pt x="1210" y="832"/>
                      <a:pt x="1316" y="998"/>
                    </a:cubicBezTo>
                  </a:path>
                </a:pathLst>
              </a:custGeom>
              <a:noFill/>
              <a:ln w="28575" cap="flat" cmpd="sng">
                <a:solidFill>
                  <a:schemeClr val="tx1"/>
                </a:solidFill>
                <a:prstDash val="solid"/>
                <a:round/>
                <a:headEnd/>
                <a:tailEnd/>
              </a:ln>
              <a:effectLst/>
            </p:spPr>
            <p:txBody>
              <a:bodyPr/>
              <a:p>
                <a:endParaRPr lang="en-US"/>
              </a:p>
            </p:txBody>
          </p:sp>
          <p:sp>
            <p:nvSpPr>
              <p:cNvPr id="1049042" name="Text Box 15"/>
              <p:cNvSpPr txBox="1">
                <a:spLocks noChangeArrowheads="1"/>
              </p:cNvSpPr>
              <p:nvPr/>
            </p:nvSpPr>
            <p:spPr bwMode="auto">
              <a:xfrm>
                <a:off x="3741" y="1843"/>
                <a:ext cx="1089" cy="477"/>
              </a:xfrm>
              <a:prstGeom prst="rect"/>
              <a:noFill/>
              <a:ln w="9525">
                <a:noFill/>
                <a:miter lim="800000"/>
                <a:headEnd/>
                <a:tailEnd/>
              </a:ln>
              <a:effectLst/>
            </p:spPr>
            <p:txBody>
              <a:bodyPr>
                <a:spAutoFit/>
              </a:bodyPr>
              <a:p>
                <a:pPr>
                  <a:spcBef>
                    <a:spcPct val="50000"/>
                  </a:spcBef>
                </a:pPr>
                <a:r>
                  <a:rPr b="1" sz="2800" lang="fa-IR">
                    <a:latin typeface="Arial" charset="0"/>
                    <a:cs typeface="B Zar" pitchFamily="2" charset="-78"/>
                  </a:rPr>
                  <a:t>متقارن</a:t>
                </a:r>
                <a:endParaRPr b="1" sz="2800" lang="en-US">
                  <a:latin typeface="Arial" charset="0"/>
                  <a:cs typeface="B Zar" pitchFamily="2" charset="-78"/>
                </a:endParaRPr>
              </a:p>
            </p:txBody>
          </p:sp>
        </p:grpSp>
        <p:grpSp>
          <p:nvGrpSpPr>
            <p:cNvPr id="484" name="Group 16"/>
            <p:cNvGrpSpPr/>
            <p:nvPr/>
          </p:nvGrpSpPr>
          <p:grpSpPr bwMode="auto">
            <a:xfrm>
              <a:off x="1872" y="2544"/>
              <a:ext cx="1879" cy="1303"/>
              <a:chOff x="431" y="2341"/>
              <a:chExt cx="2132" cy="1816"/>
            </a:xfrm>
          </p:grpSpPr>
          <p:grpSp>
            <p:nvGrpSpPr>
              <p:cNvPr id="485" name="Group 17"/>
              <p:cNvGrpSpPr/>
              <p:nvPr/>
            </p:nvGrpSpPr>
            <p:grpSpPr bwMode="auto">
              <a:xfrm>
                <a:off x="431" y="2341"/>
                <a:ext cx="2132" cy="1316"/>
                <a:chOff x="385" y="663"/>
                <a:chExt cx="1633" cy="1316"/>
              </a:xfrm>
            </p:grpSpPr>
            <p:sp>
              <p:nvSpPr>
                <p:cNvPr id="1049043" name="Line 18"/>
                <p:cNvSpPr>
                  <a:spLocks noChangeShapeType="1"/>
                </p:cNvSpPr>
                <p:nvPr/>
              </p:nvSpPr>
              <p:spPr bwMode="auto">
                <a:xfrm flipV="1">
                  <a:off x="385" y="663"/>
                  <a:ext cx="0" cy="1316"/>
                </a:xfrm>
                <a:prstGeom prst="line"/>
                <a:noFill/>
                <a:ln w="57150">
                  <a:solidFill>
                    <a:schemeClr val="tx2"/>
                  </a:solidFill>
                  <a:round/>
                  <a:headEnd/>
                  <a:tailEnd type="triangle" w="med" len="med"/>
                </a:ln>
                <a:effectLst/>
              </p:spPr>
              <p:txBody>
                <a:bodyPr/>
                <a:p>
                  <a:endParaRPr lang="en-US"/>
                </a:p>
              </p:txBody>
            </p:sp>
            <p:sp>
              <p:nvSpPr>
                <p:cNvPr id="1049044" name="Line 19"/>
                <p:cNvSpPr>
                  <a:spLocks noChangeShapeType="1"/>
                </p:cNvSpPr>
                <p:nvPr/>
              </p:nvSpPr>
              <p:spPr bwMode="auto">
                <a:xfrm>
                  <a:off x="385" y="1979"/>
                  <a:ext cx="1633" cy="0"/>
                </a:xfrm>
                <a:prstGeom prst="line"/>
                <a:noFill/>
                <a:ln w="57150">
                  <a:solidFill>
                    <a:schemeClr val="tx2"/>
                  </a:solidFill>
                  <a:round/>
                  <a:headEnd/>
                  <a:tailEnd type="triangle" w="med" len="med"/>
                </a:ln>
                <a:effectLst/>
              </p:spPr>
              <p:txBody>
                <a:bodyPr/>
                <a:p>
                  <a:endParaRPr lang="en-US"/>
                </a:p>
              </p:txBody>
            </p:sp>
          </p:grpSp>
          <p:sp>
            <p:nvSpPr>
              <p:cNvPr id="1049045" name="Freeform 20"/>
              <p:cNvSpPr/>
              <p:nvPr/>
            </p:nvSpPr>
            <p:spPr bwMode="auto">
              <a:xfrm>
                <a:off x="476" y="2402"/>
                <a:ext cx="1814" cy="1247"/>
              </a:xfrm>
              <a:custGeom>
                <a:avLst/>
                <a:ahLst/>
                <a:cxnLst>
                  <a:cxn ang="0">
                    <a:pos x="0" y="1119"/>
                  </a:cxn>
                  <a:cxn ang="0">
                    <a:pos x="408" y="348"/>
                  </a:cxn>
                  <a:cxn ang="0">
                    <a:pos x="726" y="121"/>
                  </a:cxn>
                  <a:cxn ang="0">
                    <a:pos x="998" y="1073"/>
                  </a:cxn>
                  <a:cxn ang="0">
                    <a:pos x="1814" y="1164"/>
                  </a:cxn>
                </a:cxnLst>
                <a:rect l="0" t="0" r="r" b="b"/>
                <a:pathLst>
                  <a:path w="1814" h="1247">
                    <a:moveTo>
                      <a:pt x="0" y="1119"/>
                    </a:moveTo>
                    <a:cubicBezTo>
                      <a:pt x="143" y="816"/>
                      <a:pt x="287" y="514"/>
                      <a:pt x="408" y="348"/>
                    </a:cubicBezTo>
                    <a:cubicBezTo>
                      <a:pt x="529" y="182"/>
                      <a:pt x="628" y="0"/>
                      <a:pt x="726" y="121"/>
                    </a:cubicBezTo>
                    <a:cubicBezTo>
                      <a:pt x="824" y="242"/>
                      <a:pt x="817" y="899"/>
                      <a:pt x="998" y="1073"/>
                    </a:cubicBezTo>
                    <a:cubicBezTo>
                      <a:pt x="1179" y="1247"/>
                      <a:pt x="1678" y="1149"/>
                      <a:pt x="1814" y="1164"/>
                    </a:cubicBezTo>
                  </a:path>
                </a:pathLst>
              </a:custGeom>
              <a:noFill/>
              <a:ln w="28575" cap="flat" cmpd="sng">
                <a:solidFill>
                  <a:schemeClr val="tx1"/>
                </a:solidFill>
                <a:prstDash val="solid"/>
                <a:round/>
                <a:headEnd/>
                <a:tailEnd/>
              </a:ln>
              <a:effectLst/>
            </p:spPr>
            <p:txBody>
              <a:bodyPr/>
              <a:p>
                <a:endParaRPr lang="en-US"/>
              </a:p>
            </p:txBody>
          </p:sp>
          <p:sp>
            <p:nvSpPr>
              <p:cNvPr id="1049046" name="Text Box 21"/>
              <p:cNvSpPr txBox="1">
                <a:spLocks noChangeArrowheads="1"/>
              </p:cNvSpPr>
              <p:nvPr/>
            </p:nvSpPr>
            <p:spPr bwMode="auto">
              <a:xfrm>
                <a:off x="930" y="3701"/>
                <a:ext cx="1315" cy="456"/>
              </a:xfrm>
              <a:prstGeom prst="rect"/>
              <a:noFill/>
              <a:ln w="9525">
                <a:noFill/>
                <a:miter lim="800000"/>
                <a:headEnd/>
                <a:tailEnd/>
              </a:ln>
              <a:effectLst/>
            </p:spPr>
            <p:txBody>
              <a:bodyPr>
                <a:spAutoFit/>
              </a:bodyPr>
              <a:p>
                <a:pPr>
                  <a:spcBef>
                    <a:spcPct val="50000"/>
                  </a:spcBef>
                </a:pPr>
                <a:r>
                  <a:rPr b="1" sz="2800" lang="fa-IR">
                    <a:latin typeface="Arial" charset="0"/>
                    <a:cs typeface="B Zar" pitchFamily="2" charset="-78"/>
                  </a:rPr>
                  <a:t>كجي مثبت</a:t>
                </a:r>
                <a:endParaRPr b="1" sz="2800" lang="en-US">
                  <a:latin typeface="Arial" charset="0"/>
                  <a:cs typeface="B Zar" pitchFamily="2" charset="-78"/>
                </a:endParaRPr>
              </a:p>
            </p:txBody>
          </p:sp>
        </p:grpSp>
      </p:gr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5" presetSubtype="10">
                                  <p:stCondLst>
                                    <p:cond delay="0"/>
                                  </p:stCondLst>
                                  <p:childTnLst>
                                    <p:set>
                                      <p:cBhvr>
                                        <p:cTn dur="1" fill="hold" id="6">
                                          <p:stCondLst>
                                            <p:cond delay="0"/>
                                          </p:stCondLst>
                                        </p:cTn>
                                        <p:tgtEl>
                                          <p:spTgt spid="479"/>
                                        </p:tgtEl>
                                        <p:attrNameLst>
                                          <p:attrName>style.visibility</p:attrName>
                                        </p:attrNameLst>
                                      </p:cBhvr>
                                      <p:to>
                                        <p:strVal val="visible"/>
                                      </p:to>
                                    </p:set>
                                    <p:animEffect transition="in" filter="checkerboard(across)">
                                      <p:cBhvr>
                                        <p:cTn dur="500" id="7"/>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84" name=""/>
        <p:cNvGrpSpPr/>
        <p:nvPr/>
      </p:nvGrpSpPr>
      <p:grpSpPr>
        <a:xfrm>
          <a:off x="0" y="0"/>
          <a:ext cx="0" cy="0"/>
          <a:chOff x="0" y="0"/>
          <a:chExt cx="0" cy="0"/>
        </a:xfrm>
      </p:grpSpPr>
      <p:sp>
        <p:nvSpPr>
          <p:cNvPr id="1048689" name="Rectangle 2"/>
          <p:cNvSpPr>
            <a:spLocks noGrp="1" noChangeArrowheads="1"/>
          </p:cNvSpPr>
          <p:nvPr>
            <p:ph type="title"/>
          </p:nvPr>
        </p:nvSpPr>
        <p:spPr>
          <a:xfrm>
            <a:off x="381000" y="762000"/>
            <a:ext cx="8229600" cy="1139825"/>
          </a:xfrm>
        </p:spPr>
        <p:txBody>
          <a:bodyPr/>
          <a:p>
            <a:r>
              <a:rPr b="1" sz="4000" lang="fa-IR"/>
              <a:t>انواع روشهای آماری که برای وظایف اول و دوم به کار برده می شوند:</a:t>
            </a:r>
            <a:endParaRPr b="1" sz="4000" lang="en-US"/>
          </a:p>
        </p:txBody>
      </p:sp>
      <p:sp>
        <p:nvSpPr>
          <p:cNvPr id="1048690" name="Rectangle 3"/>
          <p:cNvSpPr>
            <a:spLocks noGrp="1" noChangeArrowheads="1"/>
          </p:cNvSpPr>
          <p:nvPr>
            <p:ph type="body" idx="1"/>
          </p:nvPr>
        </p:nvSpPr>
        <p:spPr>
          <a:xfrm>
            <a:off x="381000" y="2327275"/>
            <a:ext cx="8229600" cy="3006725"/>
          </a:xfrm>
        </p:spPr>
        <p:txBody>
          <a:bodyPr/>
          <a:p>
            <a:pPr algn="just" rtl="1">
              <a:buFont typeface="Wingdings" pitchFamily="2" charset="2"/>
              <a:buNone/>
            </a:pPr>
            <a:r>
              <a:rPr b="1" lang="fa-IR"/>
              <a:t>  1- آمار توصیفی: مجموعه روشهایی است که به خلاصه کردن، طبقه بندی ،توصیف و تفسیر داده ها می پردازد.</a:t>
            </a:r>
          </a:p>
          <a:p>
            <a:pPr algn="just" rtl="1">
              <a:buFont typeface="Wingdings" pitchFamily="2" charset="2"/>
              <a:buNone/>
            </a:pPr>
            <a:r>
              <a:rPr b="1" lang="fa-IR"/>
              <a:t>  2- آمار استنباطی: مجموعه روشهایی است که معمولا ً برای بیان رابطه بین دو یا چند متغیر و تعمیم ویژگیهای نمونه آماری به جامعه آماری به کار برده می شوند.</a:t>
            </a:r>
            <a:endParaRPr b="1" lang="en-US"/>
          </a:p>
        </p:txBody>
      </p:sp>
    </p:spTree>
  </p:cSld>
  <p:clrMapOvr>
    <a:masterClrMapping/>
  </p:clrMapOvr>
  <p:transition xmlns:p14="http://schemas.microsoft.com/office/powerpoint/2010/main" spd="med"/>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488" name=""/>
        <p:cNvGrpSpPr/>
        <p:nvPr/>
      </p:nvGrpSpPr>
      <p:grpSpPr>
        <a:xfrm>
          <a:off x="0" y="0"/>
          <a:ext cx="0" cy="0"/>
          <a:chOff x="0" y="0"/>
          <a:chExt cx="0" cy="0"/>
        </a:xfrm>
      </p:grpSpPr>
      <p:sp>
        <p:nvSpPr>
          <p:cNvPr id="1049050" name="Rectangle 2"/>
          <p:cNvSpPr>
            <a:spLocks noGrp="1" noChangeArrowheads="1"/>
          </p:cNvSpPr>
          <p:nvPr>
            <p:ph type="title"/>
          </p:nvPr>
        </p:nvSpPr>
        <p:spPr>
          <a:xfrm>
            <a:off x="457200" y="2057400"/>
            <a:ext cx="8229600" cy="2209800"/>
          </a:xfrm>
        </p:spPr>
        <p:txBody>
          <a:bodyPr/>
          <a:p>
            <a:pPr rtl="1"/>
            <a:r>
              <a:rPr b="1" sz="4000" lang="fa-IR"/>
              <a:t>فصل چهارم </a:t>
            </a:r>
            <a:r>
              <a:rPr b="1" sz="4000" lang="en-US"/>
              <a:t/>
            </a:r>
            <a:br>
              <a:rPr b="1" sz="4000" lang="en-US"/>
            </a:br>
            <a:r>
              <a:rPr b="1" sz="4000" lang="fa-IR"/>
              <a:t/>
            </a:r>
            <a:br>
              <a:rPr b="1" sz="4000" lang="fa-IR"/>
            </a:br>
            <a:r>
              <a:rPr b="1" sz="4000" lang="fa-IR"/>
              <a:t>اندازه های گرایش مرکزی</a:t>
            </a:r>
            <a:endParaRPr b="1" sz="4000" lang="en-US"/>
          </a:p>
        </p:txBody>
      </p:sp>
    </p:spTree>
  </p:cSld>
  <p:clrMapOvr>
    <a:masterClrMapping/>
  </p:clrMapOvr>
  <p:transition xmlns:p14="http://schemas.microsoft.com/office/powerpoint/2010/main" spd="med"/>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491" name=""/>
        <p:cNvGrpSpPr/>
        <p:nvPr/>
      </p:nvGrpSpPr>
      <p:grpSpPr>
        <a:xfrm>
          <a:off x="0" y="0"/>
          <a:ext cx="0" cy="0"/>
          <a:chOff x="0" y="0"/>
          <a:chExt cx="0" cy="0"/>
        </a:xfrm>
      </p:grpSpPr>
      <p:sp>
        <p:nvSpPr>
          <p:cNvPr id="1049054" name="Rectangle 2"/>
          <p:cNvSpPr>
            <a:spLocks noGrp="1" noChangeArrowheads="1"/>
          </p:cNvSpPr>
          <p:nvPr>
            <p:ph type="title"/>
          </p:nvPr>
        </p:nvSpPr>
        <p:spPr>
          <a:xfrm>
            <a:off x="228600" y="1066800"/>
            <a:ext cx="8229600" cy="5105400"/>
          </a:xfrm>
        </p:spPr>
        <p:txBody>
          <a:bodyPr/>
          <a:p>
            <a:pPr rtl="1"/>
            <a:r>
              <a:rPr b="1" sz="3200" lang="fa-IR"/>
              <a:t>برای طبقه بندی و خلاصه کردن اطلاعات روشهای دقیق تری از جدول توزیع فراوانی نیاز می باشد. یکی از این روشها تعیین جایگاه و موقعیت کلی نمره ها است . </a:t>
            </a:r>
            <a:r>
              <a:rPr b="1" sz="3200" lang="en-US"/>
              <a:t/>
            </a:r>
            <a:br>
              <a:rPr b="1" sz="3200" lang="en-US"/>
            </a:br>
            <a:r>
              <a:rPr b="1" sz="3200" lang="fa-IR"/>
              <a:t>ساده ترین روش برای رسیدن به این منظور ، محاسبه یکی از شاخصهای مرکزی به نام معدل است.</a:t>
            </a:r>
            <a:br>
              <a:rPr b="1" sz="3200" lang="fa-IR"/>
            </a:br>
            <a:r>
              <a:rPr b="1" sz="3200" lang="fa-IR"/>
              <a:t>سه شاخص گرایش مرکزی به نام نما ، میانه و میانگین وجود دارد که به منظور کسب اطلاعات درباره معدل نمره ها در توزیع به کار برده می شوند.</a:t>
            </a:r>
            <a:endParaRPr b="1" sz="3200" lang="en-US"/>
          </a:p>
        </p:txBody>
      </p:sp>
    </p:spTree>
  </p:cSld>
  <p:clrMapOvr>
    <a:masterClrMapping/>
  </p:clrMapOvr>
  <p:transition xmlns:p14="http://schemas.microsoft.com/office/powerpoint/2010/main" spd="med"/>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494" name=""/>
        <p:cNvGrpSpPr/>
        <p:nvPr/>
      </p:nvGrpSpPr>
      <p:grpSpPr>
        <a:xfrm>
          <a:off x="0" y="0"/>
          <a:ext cx="0" cy="0"/>
          <a:chOff x="0" y="0"/>
          <a:chExt cx="0" cy="0"/>
        </a:xfrm>
      </p:grpSpPr>
      <p:sp>
        <p:nvSpPr>
          <p:cNvPr id="1049058" name="Rectangle 2"/>
          <p:cNvSpPr>
            <a:spLocks noGrp="1" noChangeArrowheads="1"/>
          </p:cNvSpPr>
          <p:nvPr>
            <p:ph type="title"/>
          </p:nvPr>
        </p:nvSpPr>
        <p:spPr>
          <a:xfrm>
            <a:off x="304800" y="914400"/>
            <a:ext cx="8229600" cy="4648200"/>
          </a:xfrm>
        </p:spPr>
        <p:txBody>
          <a:bodyPr/>
          <a:p>
            <a:pPr rtl="1"/>
            <a:r>
              <a:rPr b="1" sz="4000" lang="fa-IR"/>
              <a:t>نما</a:t>
            </a:r>
            <a:r>
              <a:rPr sz="2800" lang="fa-IR"/>
              <a:t> </a:t>
            </a:r>
            <a:br>
              <a:rPr sz="2800" lang="fa-IR"/>
            </a:br>
            <a:r>
              <a:rPr b="1" sz="3200" lang="fa-IR"/>
              <a:t>نما ساده ترین شاخص گرایش مرکزی است که عبارتست از عدد یا نمره ای که در توزیع فراوانی دارای بیشترین فراوانی است .</a:t>
            </a:r>
            <a:br>
              <a:rPr b="1" sz="3200" lang="fa-IR"/>
            </a:br>
            <a:r>
              <a:rPr b="1" sz="3200" lang="fa-IR"/>
              <a:t>نکته: نما در گروههای کوچک دارای اعتبار نیست ، زیرا تعداد آن فقط تابع چند عدد است.</a:t>
            </a:r>
            <a:br>
              <a:rPr b="1" sz="3200" lang="fa-IR"/>
            </a:br>
            <a:r>
              <a:rPr b="1" sz="3200" lang="en-US"/>
              <a:t/>
            </a:r>
            <a:br>
              <a:rPr b="1" sz="3200" lang="en-US"/>
            </a:br>
            <a:r>
              <a:rPr b="1" sz="3200" lang="fa-IR"/>
              <a:t>نکته: نما در صورتی یک شاخص مرکزی است که با مقیاس اسمی به کار برده شود.</a:t>
            </a:r>
            <a:endParaRPr b="1" sz="3200" lang="en-US"/>
          </a:p>
        </p:txBody>
      </p:sp>
    </p:spTree>
  </p:cSld>
  <p:clrMapOvr>
    <a:masterClrMapping/>
  </p:clrMapOvr>
  <p:transition xmlns:p14="http://schemas.microsoft.com/office/powerpoint/2010/main" spd="med"/>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497" name=""/>
        <p:cNvGrpSpPr/>
        <p:nvPr/>
      </p:nvGrpSpPr>
      <p:grpSpPr>
        <a:xfrm>
          <a:off x="0" y="0"/>
          <a:ext cx="0" cy="0"/>
          <a:chOff x="0" y="0"/>
          <a:chExt cx="0" cy="0"/>
        </a:xfrm>
      </p:grpSpPr>
      <p:sp>
        <p:nvSpPr>
          <p:cNvPr id="1049062" name="Rectangle 2"/>
          <p:cNvSpPr>
            <a:spLocks noGrp="1" noChangeArrowheads="1"/>
          </p:cNvSpPr>
          <p:nvPr>
            <p:ph type="title"/>
          </p:nvPr>
        </p:nvSpPr>
        <p:spPr>
          <a:xfrm>
            <a:off x="533400" y="1981200"/>
            <a:ext cx="8305800" cy="3276600"/>
          </a:xfrm>
        </p:spPr>
        <p:txBody>
          <a:bodyPr/>
          <a:p>
            <a:pPr rtl="1"/>
            <a:r>
              <a:rPr b="1" sz="3200" lang="fa-IR"/>
              <a:t>نکته: نما همیشه در مرکز توزیع فراوانی قرار ندارد به همین دلیل نمی توان به عنوان یک شاخص مرکزی به آن اطمینان داشت. نما یک شاخص بی ثباتیی از گرایشهای مرکزی است.</a:t>
            </a:r>
            <a:br>
              <a:rPr b="1" sz="3200" lang="fa-IR"/>
            </a:br>
            <a:r>
              <a:rPr b="1" sz="3200" lang="fa-IR"/>
              <a:t>نکته: یک توزیع ممکن است تک نمایی ، دو نمایی ، چند نمایی یا بدون نما باشد.</a:t>
            </a:r>
            <a:endParaRPr b="1" sz="3200" lang="en-US"/>
          </a:p>
        </p:txBody>
      </p:sp>
    </p:spTree>
  </p:cSld>
  <p:clrMapOvr>
    <a:masterClrMapping/>
  </p:clrMapOvr>
  <p:transition xmlns:p14="http://schemas.microsoft.com/office/powerpoint/2010/main" spd="med"/>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500" name=""/>
        <p:cNvGrpSpPr/>
        <p:nvPr/>
      </p:nvGrpSpPr>
      <p:grpSpPr>
        <a:xfrm>
          <a:off x="0" y="0"/>
          <a:ext cx="0" cy="0"/>
          <a:chOff x="0" y="0"/>
          <a:chExt cx="0" cy="0"/>
        </a:xfrm>
      </p:grpSpPr>
      <p:sp>
        <p:nvSpPr>
          <p:cNvPr id="1049066" name="Rectangle 2"/>
          <p:cNvSpPr>
            <a:spLocks noGrp="1" noChangeArrowheads="1"/>
          </p:cNvSpPr>
          <p:nvPr>
            <p:ph type="title"/>
          </p:nvPr>
        </p:nvSpPr>
        <p:spPr>
          <a:xfrm>
            <a:off x="457200" y="533400"/>
            <a:ext cx="8229600" cy="1139825"/>
          </a:xfrm>
        </p:spPr>
        <p:txBody>
          <a:bodyPr/>
          <a:p>
            <a:r>
              <a:rPr b="1" sz="4000" lang="fa-IR"/>
              <a:t>ویژگیهای نما</a:t>
            </a:r>
            <a:endParaRPr b="1" sz="4000" lang="en-US"/>
          </a:p>
        </p:txBody>
      </p:sp>
      <p:sp>
        <p:nvSpPr>
          <p:cNvPr id="1049067" name="Rectangle 3"/>
          <p:cNvSpPr>
            <a:spLocks noGrp="1" noChangeArrowheads="1"/>
          </p:cNvSpPr>
          <p:nvPr>
            <p:ph type="body" idx="1"/>
          </p:nvPr>
        </p:nvSpPr>
        <p:spPr>
          <a:xfrm>
            <a:off x="457200" y="2057400"/>
            <a:ext cx="8229600" cy="4073525"/>
          </a:xfrm>
        </p:spPr>
        <p:txBody>
          <a:bodyPr/>
          <a:p>
            <a:pPr algn="ctr" rtl="1">
              <a:buFont typeface="Wingdings" pitchFamily="2" charset="2"/>
              <a:buNone/>
            </a:pPr>
            <a:r>
              <a:rPr b="1" lang="en-US"/>
              <a:t>  </a:t>
            </a:r>
            <a:r>
              <a:rPr b="1" lang="fa-IR"/>
              <a:t>1 - نما از بین شاخصهای مرکزی دارای کمترین مفروضات است.</a:t>
            </a:r>
            <a:br>
              <a:rPr b="1" lang="fa-IR"/>
            </a:br>
            <a:endParaRPr b="1" lang="fa-IR"/>
          </a:p>
          <a:p>
            <a:pPr algn="ctr" rtl="1">
              <a:buFont typeface="Wingdings" pitchFamily="2" charset="2"/>
              <a:buNone/>
            </a:pPr>
            <a:r>
              <a:rPr b="1" lang="fa-IR"/>
              <a:t>2- زمانی مورد استفاده قرار می گیرد که نیاز به تعیین شاخص مرکزی به صورتی تقریبی و سریع باشد.</a:t>
            </a:r>
            <a:br>
              <a:rPr b="1" lang="fa-IR"/>
            </a:br>
            <a:endParaRPr b="1" lang="fa-IR"/>
          </a:p>
          <a:p>
            <a:pPr algn="ctr" rtl="1">
              <a:buFont typeface="Wingdings" pitchFamily="2" charset="2"/>
              <a:buNone/>
            </a:pPr>
            <a:r>
              <a:rPr b="1" lang="fa-IR"/>
              <a:t>3- به سهولت محاسبه می شود.</a:t>
            </a:r>
            <a:endParaRPr b="1" lang="en-US"/>
          </a:p>
        </p:txBody>
      </p:sp>
    </p:spTree>
  </p:cSld>
  <p:clrMapOvr>
    <a:masterClrMapping/>
  </p:clrMapOvr>
  <p:transition xmlns:p14="http://schemas.microsoft.com/office/powerpoint/2010/main" spd="med"/>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503" name=""/>
        <p:cNvGrpSpPr/>
        <p:nvPr/>
      </p:nvGrpSpPr>
      <p:grpSpPr>
        <a:xfrm>
          <a:off x="0" y="0"/>
          <a:ext cx="0" cy="0"/>
          <a:chOff x="0" y="0"/>
          <a:chExt cx="0" cy="0"/>
        </a:xfrm>
      </p:grpSpPr>
      <p:sp>
        <p:nvSpPr>
          <p:cNvPr id="1049071" name="Rectangle 2"/>
          <p:cNvSpPr>
            <a:spLocks noGrp="1" noChangeArrowheads="1"/>
          </p:cNvSpPr>
          <p:nvPr>
            <p:ph type="title"/>
          </p:nvPr>
        </p:nvSpPr>
        <p:spPr/>
        <p:txBody>
          <a:bodyPr/>
          <a:p>
            <a:r>
              <a:rPr b="1" sz="4000" lang="fa-IR"/>
              <a:t>محاسبه نما در داده ای طبقه بندی شده</a:t>
            </a:r>
            <a:endParaRPr b="1" sz="4000" lang="en-US"/>
          </a:p>
        </p:txBody>
      </p:sp>
      <p:sp>
        <p:nvSpPr>
          <p:cNvPr id="1049072" name="Rectangle 3"/>
          <p:cNvSpPr>
            <a:spLocks noGrp="1" noChangeArrowheads="1"/>
          </p:cNvSpPr>
          <p:nvPr>
            <p:ph type="body" idx="1"/>
          </p:nvPr>
        </p:nvSpPr>
        <p:spPr>
          <a:xfrm>
            <a:off x="457200" y="2667000"/>
            <a:ext cx="8229600" cy="3429000"/>
          </a:xfrm>
        </p:spPr>
        <p:txBody>
          <a:bodyPr/>
          <a:p>
            <a:pPr algn="r" rtl="1">
              <a:buFont typeface="Wingdings" pitchFamily="2" charset="2"/>
              <a:buNone/>
            </a:pPr>
            <a:r>
              <a:rPr b="1" dirty="0" sz="2800" lang="en-US"/>
              <a:t>  </a:t>
            </a:r>
            <a:r>
              <a:rPr b="1" dirty="0" sz="2800" lang="fa-IR"/>
              <a:t>حد واقعی پایین طبقه ای که دارای بیشترین فراوانی است </a:t>
            </a:r>
            <a:r>
              <a:rPr b="1" dirty="0" sz="2800" lang="en-US"/>
              <a:t> L=</a:t>
            </a:r>
            <a:br>
              <a:rPr b="1" dirty="0" sz="2800" lang="en-US"/>
            </a:br>
            <a:r>
              <a:rPr b="1" dirty="0" sz="2800" lang="en-US"/>
              <a:t>                                  </a:t>
            </a:r>
            <a:r>
              <a:rPr b="1" dirty="0" sz="2800" lang="fa-IR"/>
              <a:t>طول یا فاصله طبقات </a:t>
            </a:r>
            <a:r>
              <a:rPr b="1" dirty="0" sz="2800" lang="en-US"/>
              <a:t>i=</a:t>
            </a:r>
            <a:r>
              <a:rPr b="1" dirty="0" sz="2800" lang="fa-IR"/>
              <a:t> </a:t>
            </a:r>
            <a:endParaRPr b="1" dirty="0" sz="2800" lang="en-US"/>
          </a:p>
          <a:p>
            <a:pPr>
              <a:buFont typeface="Wingdings" pitchFamily="2" charset="2"/>
              <a:buNone/>
            </a:pPr>
            <a:r>
              <a:rPr b="1" dirty="0" sz="2800" lang="en-US"/>
              <a:t>     d</a:t>
            </a:r>
            <a:r>
              <a:rPr b="1" dirty="0" sz="1400" lang="en-US"/>
              <a:t>1</a:t>
            </a:r>
            <a:r>
              <a:rPr b="1" dirty="0" sz="2800" lang="en-US"/>
              <a:t>=                                                         </a:t>
            </a:r>
            <a:r>
              <a:rPr b="1" dirty="0" sz="2800" lang="fa-IR"/>
              <a:t>تفاضل فراوانی ساده طبقه ایی که دارای بیشترین فراوانی است با </a:t>
            </a:r>
            <a:r>
              <a:rPr b="1" dirty="0" sz="2800" lang="en-US"/>
              <a:t>   </a:t>
            </a:r>
            <a:r>
              <a:rPr b="1" dirty="0" sz="2800" lang="fa-IR"/>
              <a:t>فراوانی ساده طبقه کوچکتر</a:t>
            </a:r>
            <a:r>
              <a:rPr b="1" dirty="0" sz="2800" lang="en-US"/>
              <a:t>     </a:t>
            </a:r>
            <a:r>
              <a:rPr b="1" dirty="0" sz="2800" lang="fa-IR"/>
              <a:t> </a:t>
            </a:r>
            <a:br>
              <a:rPr b="1" dirty="0" sz="2800" lang="fa-IR"/>
            </a:br>
            <a:r>
              <a:rPr b="1" dirty="0" sz="2800" lang="fa-IR"/>
              <a:t/>
            </a:r>
            <a:br>
              <a:rPr b="1" dirty="0" sz="2800" lang="fa-IR"/>
            </a:br>
            <a:endParaRPr b="1" dirty="0" sz="2800" lang="en-US"/>
          </a:p>
        </p:txBody>
      </p:sp>
      <p:sp>
        <p:nvSpPr>
          <p:cNvPr id="1049073" name="Rectangle 4"/>
          <p:cNvSpPr>
            <a:spLocks noChangeArrowheads="1"/>
          </p:cNvSpPr>
          <p:nvPr/>
        </p:nvSpPr>
        <p:spPr bwMode="auto">
          <a:xfrm>
            <a:off x="0" y="3214688"/>
            <a:ext cx="9144000" cy="0"/>
          </a:xfrm>
          <a:prstGeom prst="rect"/>
          <a:noFill/>
          <a:ln w="9525">
            <a:noFill/>
            <a:miter lim="800000"/>
            <a:headEnd/>
            <a:tailEnd/>
          </a:ln>
          <a:effectLst/>
        </p:spPr>
        <p:txBody>
          <a:bodyPr anchor="ctr" wrap="none">
            <a:spAutoFit/>
          </a:bodyPr>
          <a:p>
            <a:endParaRPr lang="en-US"/>
          </a:p>
        </p:txBody>
      </p:sp>
      <p:sp>
        <p:nvSpPr>
          <p:cNvPr id="1049074" name="Rectangle 5"/>
          <p:cNvSpPr>
            <a:spLocks noChangeArrowheads="1"/>
          </p:cNvSpPr>
          <p:nvPr/>
        </p:nvSpPr>
        <p:spPr bwMode="auto">
          <a:xfrm>
            <a:off x="457200" y="2667000"/>
            <a:ext cx="8229600" cy="3429000"/>
          </a:xfrm>
          <a:prstGeom prst="rect"/>
          <a:noFill/>
          <a:ln w="9525">
            <a:noFill/>
            <a:miter lim="800000"/>
            <a:headEnd/>
            <a:tailEnd/>
          </a:ln>
          <a:effectLst/>
        </p:spPr>
        <p:txBody>
          <a:bodyPr/>
          <a:p>
            <a:pPr algn="r" indent="-342900" marL="342900" rtl="1">
              <a:spcBef>
                <a:spcPct val="20000"/>
              </a:spcBef>
              <a:buClr>
                <a:schemeClr val="hlink"/>
              </a:buClr>
              <a:buSzPct val="60000"/>
              <a:buFont typeface="Wingdings" pitchFamily="2" charset="2"/>
              <a:buNone/>
            </a:pPr>
            <a:r>
              <a:rPr b="1" dirty="0" sz="2800" lang="en-US">
                <a:effectLst>
                  <a:outerShdw algn="tl" blurRad="38100" dir="2700000" dist="38100">
                    <a:srgbClr val="000000"/>
                  </a:outerShdw>
                </a:effectLst>
              </a:rPr>
              <a:t>  </a:t>
            </a:r>
            <a:r>
              <a:rPr b="1" dirty="0" sz="2800" lang="fa-IR">
                <a:effectLst>
                  <a:outerShdw algn="tl" blurRad="38100" dir="2700000" dist="38100">
                    <a:srgbClr val="000000"/>
                  </a:outerShdw>
                </a:effectLst>
              </a:rPr>
              <a:t>حد واقعی پایین طبقه ای که دارای بیشترین فراوانی است </a:t>
            </a:r>
            <a:r>
              <a:rPr b="1" dirty="0" sz="2800" lang="en-US">
                <a:effectLst>
                  <a:outerShdw algn="tl" blurRad="38100" dir="2700000" dist="38100">
                    <a:srgbClr val="000000"/>
                  </a:outerShdw>
                </a:effectLst>
              </a:rPr>
              <a:t> L=</a:t>
            </a:r>
            <a:br>
              <a:rPr b="1" dirty="0" sz="2800" lang="en-US">
                <a:effectLst>
                  <a:outerShdw algn="tl" blurRad="38100" dir="2700000" dist="38100">
                    <a:srgbClr val="000000"/>
                  </a:outerShdw>
                </a:effectLst>
              </a:rPr>
            </a:br>
            <a:r>
              <a:rPr b="1" dirty="0" sz="2800" lang="en-US">
                <a:effectLst>
                  <a:outerShdw algn="tl" blurRad="38100" dir="2700000" dist="38100">
                    <a:srgbClr val="000000"/>
                  </a:outerShdw>
                </a:effectLst>
              </a:rPr>
              <a:t>                                  </a:t>
            </a:r>
            <a:r>
              <a:rPr b="1" dirty="0" sz="2800" lang="fa-IR">
                <a:effectLst>
                  <a:outerShdw algn="tl" blurRad="38100" dir="2700000" dist="38100">
                    <a:srgbClr val="000000"/>
                  </a:outerShdw>
                </a:effectLst>
              </a:rPr>
              <a:t>طول یا فاصله طبقات </a:t>
            </a:r>
            <a:r>
              <a:rPr b="1" dirty="0" sz="2800" lang="en-US">
                <a:effectLst>
                  <a:outerShdw algn="tl" blurRad="38100" dir="2700000" dist="38100">
                    <a:srgbClr val="000000"/>
                  </a:outerShdw>
                </a:effectLst>
              </a:rPr>
              <a:t>i=</a:t>
            </a:r>
            <a:r>
              <a:rPr b="1" dirty="0" sz="2800" lang="fa-IR">
                <a:effectLst>
                  <a:outerShdw algn="tl" blurRad="38100" dir="2700000" dist="38100">
                    <a:srgbClr val="000000"/>
                  </a:outerShdw>
                </a:effectLst>
              </a:rPr>
              <a:t> </a:t>
            </a:r>
            <a:endParaRPr b="1" dirty="0" sz="2800" lang="en-US">
              <a:effectLst>
                <a:outerShdw algn="tl" blurRad="38100" dir="2700000" dist="38100">
                  <a:srgbClr val="000000"/>
                </a:outerShdw>
              </a:effectLst>
            </a:endParaRPr>
          </a:p>
          <a:p>
            <a:pPr indent="-342900" marL="342900">
              <a:spcBef>
                <a:spcPct val="20000"/>
              </a:spcBef>
              <a:buClr>
                <a:schemeClr val="hlink"/>
              </a:buClr>
              <a:buSzPct val="60000"/>
              <a:buFont typeface="Wingdings" pitchFamily="2" charset="2"/>
              <a:buNone/>
            </a:pPr>
            <a:r>
              <a:rPr b="1" dirty="0" sz="2800" lang="en-US">
                <a:effectLst>
                  <a:outerShdw algn="tl" blurRad="38100" dir="2700000" dist="38100">
                    <a:srgbClr val="000000"/>
                  </a:outerShdw>
                </a:effectLst>
              </a:rPr>
              <a:t>     d</a:t>
            </a:r>
            <a:r>
              <a:rPr b="1" dirty="0" sz="1400" lang="en-US">
                <a:effectLst>
                  <a:outerShdw algn="tl" blurRad="38100" dir="2700000" dist="38100">
                    <a:srgbClr val="000000"/>
                  </a:outerShdw>
                </a:effectLst>
              </a:rPr>
              <a:t>1</a:t>
            </a:r>
            <a:r>
              <a:rPr b="1" dirty="0" sz="2800" lang="en-US">
                <a:effectLst>
                  <a:outerShdw algn="tl" blurRad="38100" dir="2700000" dist="38100">
                    <a:srgbClr val="000000"/>
                  </a:outerShdw>
                </a:effectLst>
              </a:rPr>
              <a:t>=                                                         </a:t>
            </a:r>
            <a:r>
              <a:rPr b="1" dirty="0" sz="2800" lang="fa-IR">
                <a:effectLst>
                  <a:outerShdw algn="tl" blurRad="38100" dir="2700000" dist="38100">
                    <a:srgbClr val="000000"/>
                  </a:outerShdw>
                </a:effectLst>
              </a:rPr>
              <a:t>تفاضل فراوانی ساده طبقه ایی که دارای بیشترین فراوانی است با </a:t>
            </a:r>
            <a:r>
              <a:rPr b="1" dirty="0" sz="2800" lang="en-US">
                <a:effectLst>
                  <a:outerShdw algn="tl" blurRad="38100" dir="2700000" dist="38100">
                    <a:srgbClr val="000000"/>
                  </a:outerShdw>
                </a:effectLst>
              </a:rPr>
              <a:t>   </a:t>
            </a:r>
            <a:r>
              <a:rPr b="1" dirty="0" sz="2800" lang="fa-IR" smtClean="0">
                <a:effectLst>
                  <a:outerShdw algn="tl" blurRad="38100" dir="2700000" dist="38100">
                    <a:srgbClr val="000000"/>
                  </a:outerShdw>
                </a:effectLst>
              </a:rPr>
              <a:t>فراوانی </a:t>
            </a:r>
            <a:r>
              <a:rPr b="1" dirty="0" sz="2800" lang="fa-IR">
                <a:effectLst>
                  <a:outerShdw algn="tl" blurRad="38100" dir="2700000" dist="38100">
                    <a:srgbClr val="000000"/>
                  </a:outerShdw>
                </a:effectLst>
              </a:rPr>
              <a:t>ساده طبقه کوچکتر</a:t>
            </a:r>
            <a:r>
              <a:rPr b="1" dirty="0" sz="2800" lang="en-US">
                <a:effectLst>
                  <a:outerShdw algn="tl" blurRad="38100" dir="2700000" dist="38100">
                    <a:srgbClr val="000000"/>
                  </a:outerShdw>
                </a:effectLst>
              </a:rPr>
              <a:t>     </a:t>
            </a:r>
            <a:r>
              <a:rPr b="1" dirty="0" sz="2800" lang="fa-IR">
                <a:effectLst>
                  <a:outerShdw algn="tl" blurRad="38100" dir="2700000" dist="38100">
                    <a:srgbClr val="000000"/>
                  </a:outerShdw>
                </a:effectLst>
              </a:rPr>
              <a:t> </a:t>
            </a:r>
            <a:br>
              <a:rPr b="1" dirty="0" sz="2800" lang="fa-IR">
                <a:effectLst>
                  <a:outerShdw algn="tl" blurRad="38100" dir="2700000" dist="38100">
                    <a:srgbClr val="000000"/>
                  </a:outerShdw>
                </a:effectLst>
              </a:rPr>
            </a:br>
            <a:r>
              <a:rPr b="1" dirty="0" sz="2800" lang="en-US">
                <a:effectLst>
                  <a:outerShdw algn="tl" blurRad="38100" dir="2700000" dist="38100">
                    <a:srgbClr val="000000"/>
                  </a:outerShdw>
                </a:effectLst>
              </a:rPr>
              <a:t>D</a:t>
            </a:r>
            <a:r>
              <a:rPr b="1" dirty="0" sz="1400" lang="en-US">
                <a:effectLst>
                  <a:outerShdw algn="tl" blurRad="38100" dir="2700000" dist="38100">
                    <a:srgbClr val="000000"/>
                  </a:outerShdw>
                </a:effectLst>
              </a:rPr>
              <a:t>2</a:t>
            </a:r>
            <a:r>
              <a:rPr b="1" dirty="0" sz="2400" lang="en-US">
                <a:effectLst>
                  <a:outerShdw algn="tl" blurRad="38100" dir="2700000" dist="38100">
                    <a:srgbClr val="000000"/>
                  </a:outerShdw>
                </a:effectLst>
              </a:rPr>
              <a:t>=</a:t>
            </a:r>
            <a:r>
              <a:rPr b="1" dirty="0" sz="2800" lang="fa-IR">
                <a:effectLst>
                  <a:outerShdw algn="tl" blurRad="38100" dir="2700000" dist="38100">
                    <a:srgbClr val="000000"/>
                  </a:outerShdw>
                </a:effectLst>
              </a:rPr>
              <a:t>تفاضل فراوانی ساده طبقه نما با طبقه </a:t>
            </a:r>
            <a:r>
              <a:rPr b="1" dirty="0" sz="2800" lang="fa-IR" smtClean="0">
                <a:effectLst>
                  <a:outerShdw algn="tl" blurRad="38100" dir="2700000" dist="38100">
                    <a:srgbClr val="000000"/>
                  </a:outerShdw>
                </a:effectLst>
              </a:rPr>
              <a:t>بزرگتر </a:t>
            </a:r>
            <a:endParaRPr b="1" dirty="0" sz="2800" lang="en-US">
              <a:effectLst>
                <a:outerShdw algn="tl" blurRad="38100" dir="2700000" dist="38100">
                  <a:srgbClr val="000000"/>
                </a:outerShdw>
              </a:effectLst>
            </a:endParaRPr>
          </a:p>
        </p:txBody>
      </p:sp>
      <p:sp>
        <p:nvSpPr>
          <p:cNvPr id="1049075" name="Rectangle 6"/>
          <p:cNvSpPr>
            <a:spLocks noChangeArrowheads="1"/>
          </p:cNvSpPr>
          <p:nvPr/>
        </p:nvSpPr>
        <p:spPr bwMode="auto">
          <a:xfrm>
            <a:off x="457200" y="277813"/>
            <a:ext cx="8229600" cy="1139825"/>
          </a:xfrm>
          <a:prstGeom prst="rect"/>
          <a:noFill/>
          <a:ln w="9525">
            <a:noFill/>
            <a:miter lim="800000"/>
            <a:headEnd/>
            <a:tailEnd/>
          </a:ln>
          <a:effectLst/>
        </p:spPr>
        <p:txBody>
          <a:bodyPr anchor="ctr" anchorCtr="1"/>
          <a:p>
            <a:pPr algn="ctr"/>
            <a:r>
              <a:rPr b="1" sz="4000" lang="fa-IR">
                <a:solidFill>
                  <a:schemeClr val="tx2"/>
                </a:solidFill>
                <a:effectLst>
                  <a:outerShdw algn="tl" blurRad="38100" dir="2700000" dist="38100">
                    <a:srgbClr val="000000"/>
                  </a:outerShdw>
                </a:effectLst>
                <a:latin typeface="Arial" charset="0"/>
              </a:rPr>
              <a:t>محاسبه نما در داده ای طبقه بندی شده</a:t>
            </a:r>
            <a:endParaRPr b="1" sz="4000" lang="en-US">
              <a:solidFill>
                <a:schemeClr val="tx2"/>
              </a:solidFill>
              <a:effectLst>
                <a:outerShdw algn="tl" blurRad="38100" dir="2700000" dist="38100">
                  <a:srgbClr val="000000"/>
                </a:outerShdw>
              </a:effectLst>
              <a:latin typeface="Arial" charset="0"/>
            </a:endParaRPr>
          </a:p>
        </p:txBody>
      </p:sp>
      <p:grpSp>
        <p:nvGrpSpPr>
          <p:cNvPr id="504" name="Group 7"/>
          <p:cNvGrpSpPr>
            <a:grpSpLocks noChangeAspect="1"/>
          </p:cNvGrpSpPr>
          <p:nvPr/>
        </p:nvGrpSpPr>
        <p:grpSpPr bwMode="auto">
          <a:xfrm>
            <a:off x="1600200" y="1295400"/>
            <a:ext cx="3886200" cy="1295400"/>
            <a:chOff x="1008" y="816"/>
            <a:chExt cx="2448" cy="816"/>
          </a:xfrm>
        </p:grpSpPr>
        <p:sp>
          <p:nvSpPr>
            <p:cNvPr id="1049076" name="AutoShape 8"/>
            <p:cNvSpPr>
              <a:spLocks noChangeAspect="1" noChangeArrowheads="1" noTextEdit="1"/>
            </p:cNvSpPr>
            <p:nvPr/>
          </p:nvSpPr>
          <p:spPr bwMode="auto">
            <a:xfrm>
              <a:off x="1008" y="816"/>
              <a:ext cx="2448" cy="816"/>
            </a:xfrm>
            <a:prstGeom prst="rect"/>
            <a:noFill/>
            <a:ln w="9525">
              <a:noFill/>
              <a:miter lim="800000"/>
              <a:headEnd/>
              <a:tailEnd/>
            </a:ln>
          </p:spPr>
          <p:txBody>
            <a:bodyPr/>
            <a:p>
              <a:endParaRPr lang="en-US"/>
            </a:p>
          </p:txBody>
        </p:sp>
        <p:sp>
          <p:nvSpPr>
            <p:cNvPr id="1049077" name="Line 9"/>
            <p:cNvSpPr>
              <a:spLocks noChangeShapeType="1"/>
            </p:cNvSpPr>
            <p:nvPr/>
          </p:nvSpPr>
          <p:spPr bwMode="auto">
            <a:xfrm>
              <a:off x="2475" y="1200"/>
              <a:ext cx="817" cy="1"/>
            </a:xfrm>
            <a:prstGeom prst="line"/>
            <a:noFill/>
            <a:ln w="19050">
              <a:solidFill>
                <a:srgbClr val="000000"/>
              </a:solidFill>
              <a:round/>
              <a:headEnd/>
              <a:tailEnd/>
            </a:ln>
          </p:spPr>
          <p:txBody>
            <a:bodyPr/>
            <a:p>
              <a:endParaRPr lang="en-US"/>
            </a:p>
          </p:txBody>
        </p:sp>
        <p:sp>
          <p:nvSpPr>
            <p:cNvPr id="1049078" name="Rectangle 10"/>
            <p:cNvSpPr>
              <a:spLocks noChangeArrowheads="1"/>
            </p:cNvSpPr>
            <p:nvPr/>
          </p:nvSpPr>
          <p:spPr bwMode="auto">
            <a:xfrm>
              <a:off x="3306" y="1015"/>
              <a:ext cx="96" cy="346"/>
            </a:xfrm>
            <a:prstGeom prst="rect"/>
            <a:noFill/>
            <a:ln w="9525">
              <a:noFill/>
              <a:miter lim="800000"/>
              <a:headEnd/>
              <a:tailEnd/>
            </a:ln>
          </p:spPr>
          <p:txBody>
            <a:bodyPr bIns="0" lIns="0" rIns="0" tIns="0" wrap="none">
              <a:spAutoFit/>
            </a:bodyPr>
            <a:p>
              <a:r>
                <a:rPr sz="3600" lang="en-US">
                  <a:solidFill>
                    <a:srgbClr val="000000"/>
                  </a:solidFill>
                  <a:latin typeface="Times New Roman" pitchFamily="18" charset="0"/>
                </a:rPr>
                <a:t>)</a:t>
              </a:r>
              <a:endParaRPr lang="en-US"/>
            </a:p>
          </p:txBody>
        </p:sp>
        <p:sp>
          <p:nvSpPr>
            <p:cNvPr id="1049079" name="Rectangle 11"/>
            <p:cNvSpPr>
              <a:spLocks noChangeArrowheads="1"/>
            </p:cNvSpPr>
            <p:nvPr/>
          </p:nvSpPr>
          <p:spPr bwMode="auto">
            <a:xfrm>
              <a:off x="2366" y="1015"/>
              <a:ext cx="96" cy="346"/>
            </a:xfrm>
            <a:prstGeom prst="rect"/>
            <a:noFill/>
            <a:ln w="9525">
              <a:noFill/>
              <a:miter lim="800000"/>
              <a:headEnd/>
              <a:tailEnd/>
            </a:ln>
          </p:spPr>
          <p:txBody>
            <a:bodyPr bIns="0" lIns="0" rIns="0" tIns="0" wrap="none">
              <a:spAutoFit/>
            </a:bodyPr>
            <a:p>
              <a:r>
                <a:rPr sz="3600" lang="en-US">
                  <a:solidFill>
                    <a:srgbClr val="000000"/>
                  </a:solidFill>
                  <a:latin typeface="Times New Roman" pitchFamily="18" charset="0"/>
                </a:rPr>
                <a:t>(</a:t>
              </a:r>
              <a:endParaRPr lang="en-US"/>
            </a:p>
          </p:txBody>
        </p:sp>
        <p:sp>
          <p:nvSpPr>
            <p:cNvPr id="1049080" name="Rectangle 12"/>
            <p:cNvSpPr>
              <a:spLocks noChangeArrowheads="1"/>
            </p:cNvSpPr>
            <p:nvPr/>
          </p:nvSpPr>
          <p:spPr bwMode="auto">
            <a:xfrm>
              <a:off x="3172" y="1417"/>
              <a:ext cx="84" cy="202"/>
            </a:xfrm>
            <a:prstGeom prst="rect"/>
            <a:noFill/>
            <a:ln w="9525">
              <a:noFill/>
              <a:miter lim="800000"/>
              <a:headEnd/>
              <a:tailEnd/>
            </a:ln>
          </p:spPr>
          <p:txBody>
            <a:bodyPr bIns="0" lIns="0" rIns="0" tIns="0" wrap="none">
              <a:spAutoFit/>
            </a:bodyPr>
            <a:p>
              <a:r>
                <a:rPr sz="2100" lang="en-US">
                  <a:solidFill>
                    <a:srgbClr val="000000"/>
                  </a:solidFill>
                  <a:latin typeface="Times New Roman" pitchFamily="18" charset="0"/>
                </a:rPr>
                <a:t>2</a:t>
              </a:r>
              <a:endParaRPr lang="en-US"/>
            </a:p>
          </p:txBody>
        </p:sp>
        <p:sp>
          <p:nvSpPr>
            <p:cNvPr id="1049081" name="Rectangle 13"/>
            <p:cNvSpPr>
              <a:spLocks noChangeArrowheads="1"/>
            </p:cNvSpPr>
            <p:nvPr/>
          </p:nvSpPr>
          <p:spPr bwMode="auto">
            <a:xfrm>
              <a:off x="2637" y="1417"/>
              <a:ext cx="84" cy="202"/>
            </a:xfrm>
            <a:prstGeom prst="rect"/>
            <a:noFill/>
            <a:ln w="9525">
              <a:noFill/>
              <a:miter lim="800000"/>
              <a:headEnd/>
              <a:tailEnd/>
            </a:ln>
          </p:spPr>
          <p:txBody>
            <a:bodyPr bIns="0" lIns="0" rIns="0" tIns="0" wrap="none">
              <a:spAutoFit/>
            </a:bodyPr>
            <a:p>
              <a:r>
                <a:rPr sz="2100" lang="en-US">
                  <a:solidFill>
                    <a:srgbClr val="000000"/>
                  </a:solidFill>
                  <a:latin typeface="Times New Roman" pitchFamily="18" charset="0"/>
                </a:rPr>
                <a:t>1</a:t>
              </a:r>
              <a:endParaRPr lang="en-US"/>
            </a:p>
          </p:txBody>
        </p:sp>
        <p:sp>
          <p:nvSpPr>
            <p:cNvPr id="1049082" name="Rectangle 14"/>
            <p:cNvSpPr>
              <a:spLocks noChangeArrowheads="1"/>
            </p:cNvSpPr>
            <p:nvPr/>
          </p:nvSpPr>
          <p:spPr bwMode="auto">
            <a:xfrm>
              <a:off x="2910" y="1012"/>
              <a:ext cx="84" cy="202"/>
            </a:xfrm>
            <a:prstGeom prst="rect"/>
            <a:noFill/>
            <a:ln w="9525">
              <a:noFill/>
              <a:miter lim="800000"/>
              <a:headEnd/>
              <a:tailEnd/>
            </a:ln>
          </p:spPr>
          <p:txBody>
            <a:bodyPr bIns="0" lIns="0" rIns="0" tIns="0" wrap="none">
              <a:spAutoFit/>
            </a:bodyPr>
            <a:p>
              <a:r>
                <a:rPr sz="2100" lang="en-US">
                  <a:solidFill>
                    <a:srgbClr val="000000"/>
                  </a:solidFill>
                  <a:latin typeface="Times New Roman" pitchFamily="18" charset="0"/>
                </a:rPr>
                <a:t>1</a:t>
              </a:r>
              <a:endParaRPr lang="en-US"/>
            </a:p>
          </p:txBody>
        </p:sp>
        <p:sp>
          <p:nvSpPr>
            <p:cNvPr id="1049083" name="Rectangle 15"/>
            <p:cNvSpPr>
              <a:spLocks noChangeArrowheads="1"/>
            </p:cNvSpPr>
            <p:nvPr/>
          </p:nvSpPr>
          <p:spPr bwMode="auto">
            <a:xfrm>
              <a:off x="3020" y="1239"/>
              <a:ext cx="144" cy="346"/>
            </a:xfrm>
            <a:prstGeom prst="rect"/>
            <a:noFill/>
            <a:ln w="9525">
              <a:noFill/>
              <a:miter lim="800000"/>
              <a:headEnd/>
              <a:tailEnd/>
            </a:ln>
          </p:spPr>
          <p:txBody>
            <a:bodyPr bIns="0" lIns="0" rIns="0" tIns="0" wrap="none">
              <a:spAutoFit/>
            </a:bodyPr>
            <a:p>
              <a:r>
                <a:rPr sz="3600" i="1" lang="en-US">
                  <a:solidFill>
                    <a:srgbClr val="000000"/>
                  </a:solidFill>
                  <a:latin typeface="Times New Roman" pitchFamily="18" charset="0"/>
                </a:rPr>
                <a:t>d</a:t>
              </a:r>
              <a:endParaRPr lang="en-US"/>
            </a:p>
          </p:txBody>
        </p:sp>
        <p:sp>
          <p:nvSpPr>
            <p:cNvPr id="1049084" name="Rectangle 16"/>
            <p:cNvSpPr>
              <a:spLocks noChangeArrowheads="1"/>
            </p:cNvSpPr>
            <p:nvPr/>
          </p:nvSpPr>
          <p:spPr bwMode="auto">
            <a:xfrm>
              <a:off x="2495" y="1239"/>
              <a:ext cx="144" cy="346"/>
            </a:xfrm>
            <a:prstGeom prst="rect"/>
            <a:noFill/>
            <a:ln w="9525">
              <a:noFill/>
              <a:miter lim="800000"/>
              <a:headEnd/>
              <a:tailEnd/>
            </a:ln>
          </p:spPr>
          <p:txBody>
            <a:bodyPr bIns="0" lIns="0" rIns="0" tIns="0" wrap="none">
              <a:spAutoFit/>
            </a:bodyPr>
            <a:p>
              <a:r>
                <a:rPr sz="3600" i="1" lang="en-US">
                  <a:solidFill>
                    <a:srgbClr val="000000"/>
                  </a:solidFill>
                  <a:latin typeface="Times New Roman" pitchFamily="18" charset="0"/>
                </a:rPr>
                <a:t>d</a:t>
              </a:r>
              <a:endParaRPr lang="en-US"/>
            </a:p>
          </p:txBody>
        </p:sp>
        <p:sp>
          <p:nvSpPr>
            <p:cNvPr id="1049085" name="Rectangle 17"/>
            <p:cNvSpPr>
              <a:spLocks noChangeArrowheads="1"/>
            </p:cNvSpPr>
            <p:nvPr/>
          </p:nvSpPr>
          <p:spPr bwMode="auto">
            <a:xfrm>
              <a:off x="2768" y="834"/>
              <a:ext cx="144" cy="346"/>
            </a:xfrm>
            <a:prstGeom prst="rect"/>
            <a:noFill/>
            <a:ln w="9525">
              <a:noFill/>
              <a:miter lim="800000"/>
              <a:headEnd/>
              <a:tailEnd/>
            </a:ln>
          </p:spPr>
          <p:txBody>
            <a:bodyPr bIns="0" lIns="0" rIns="0" tIns="0" wrap="none">
              <a:spAutoFit/>
            </a:bodyPr>
            <a:p>
              <a:r>
                <a:rPr sz="3600" i="1" lang="en-US">
                  <a:solidFill>
                    <a:srgbClr val="000000"/>
                  </a:solidFill>
                  <a:latin typeface="Times New Roman" pitchFamily="18" charset="0"/>
                </a:rPr>
                <a:t>d</a:t>
              </a:r>
              <a:endParaRPr lang="en-US"/>
            </a:p>
          </p:txBody>
        </p:sp>
        <p:sp>
          <p:nvSpPr>
            <p:cNvPr id="1049086" name="Rectangle 18"/>
            <p:cNvSpPr>
              <a:spLocks noChangeArrowheads="1"/>
            </p:cNvSpPr>
            <p:nvPr/>
          </p:nvSpPr>
          <p:spPr bwMode="auto">
            <a:xfrm>
              <a:off x="2275" y="1015"/>
              <a:ext cx="80" cy="346"/>
            </a:xfrm>
            <a:prstGeom prst="rect"/>
            <a:noFill/>
            <a:ln w="9525">
              <a:noFill/>
              <a:miter lim="800000"/>
              <a:headEnd/>
              <a:tailEnd/>
            </a:ln>
          </p:spPr>
          <p:txBody>
            <a:bodyPr bIns="0" lIns="0" rIns="0" tIns="0" wrap="none">
              <a:spAutoFit/>
            </a:bodyPr>
            <a:p>
              <a:r>
                <a:rPr sz="3600" i="1" lang="en-US">
                  <a:solidFill>
                    <a:srgbClr val="000000"/>
                  </a:solidFill>
                  <a:latin typeface="Times New Roman" pitchFamily="18" charset="0"/>
                </a:rPr>
                <a:t>i</a:t>
              </a:r>
              <a:endParaRPr lang="en-US"/>
            </a:p>
          </p:txBody>
        </p:sp>
        <p:sp>
          <p:nvSpPr>
            <p:cNvPr id="1049087" name="Rectangle 19"/>
            <p:cNvSpPr>
              <a:spLocks noChangeArrowheads="1"/>
            </p:cNvSpPr>
            <p:nvPr/>
          </p:nvSpPr>
          <p:spPr bwMode="auto">
            <a:xfrm>
              <a:off x="1833" y="1015"/>
              <a:ext cx="160" cy="346"/>
            </a:xfrm>
            <a:prstGeom prst="rect"/>
            <a:noFill/>
            <a:ln w="9525">
              <a:noFill/>
              <a:miter lim="800000"/>
              <a:headEnd/>
              <a:tailEnd/>
            </a:ln>
          </p:spPr>
          <p:txBody>
            <a:bodyPr bIns="0" lIns="0" rIns="0" tIns="0" wrap="none">
              <a:spAutoFit/>
            </a:bodyPr>
            <a:p>
              <a:r>
                <a:rPr sz="3600" i="1" lang="en-US">
                  <a:solidFill>
                    <a:srgbClr val="000000"/>
                  </a:solidFill>
                  <a:latin typeface="Times New Roman" pitchFamily="18" charset="0"/>
                </a:rPr>
                <a:t>L</a:t>
              </a:r>
              <a:endParaRPr lang="en-US"/>
            </a:p>
          </p:txBody>
        </p:sp>
        <p:sp>
          <p:nvSpPr>
            <p:cNvPr id="1049088" name="Rectangle 20"/>
            <p:cNvSpPr>
              <a:spLocks noChangeArrowheads="1"/>
            </p:cNvSpPr>
            <p:nvPr/>
          </p:nvSpPr>
          <p:spPr bwMode="auto">
            <a:xfrm>
              <a:off x="1056" y="1015"/>
              <a:ext cx="448" cy="346"/>
            </a:xfrm>
            <a:prstGeom prst="rect"/>
            <a:noFill/>
            <a:ln w="9525">
              <a:noFill/>
              <a:miter lim="800000"/>
              <a:headEnd/>
              <a:tailEnd/>
            </a:ln>
          </p:spPr>
          <p:txBody>
            <a:bodyPr bIns="0" lIns="0" rIns="0" tIns="0" wrap="none">
              <a:spAutoFit/>
            </a:bodyPr>
            <a:p>
              <a:r>
                <a:rPr sz="3600" i="1" lang="en-US">
                  <a:solidFill>
                    <a:srgbClr val="000000"/>
                  </a:solidFill>
                  <a:latin typeface="Times New Roman" pitchFamily="18" charset="0"/>
                </a:rPr>
                <a:t>MO</a:t>
              </a:r>
              <a:endParaRPr lang="en-US"/>
            </a:p>
          </p:txBody>
        </p:sp>
        <p:sp>
          <p:nvSpPr>
            <p:cNvPr id="1049089" name="Rectangle 21"/>
            <p:cNvSpPr>
              <a:spLocks noChangeArrowheads="1"/>
            </p:cNvSpPr>
            <p:nvPr/>
          </p:nvSpPr>
          <p:spPr bwMode="auto">
            <a:xfrm>
              <a:off x="2794" y="1206"/>
              <a:ext cx="158" cy="346"/>
            </a:xfrm>
            <a:prstGeom prst="rect"/>
            <a:noFill/>
            <a:ln w="9525">
              <a:noFill/>
              <a:miter lim="800000"/>
              <a:headEnd/>
              <a:tailEnd/>
            </a:ln>
          </p:spPr>
          <p:txBody>
            <a:bodyPr bIns="0" lIns="0" rIns="0" tIns="0" wrap="none">
              <a:spAutoFit/>
            </a:bodyPr>
            <a:p>
              <a:r>
                <a:rPr sz="3600" lang="en-US">
                  <a:solidFill>
                    <a:srgbClr val="000000"/>
                  </a:solidFill>
                  <a:latin typeface="Symbol" pitchFamily="18" charset="2"/>
                </a:rPr>
                <a:t>+</a:t>
              </a:r>
              <a:endParaRPr lang="en-US"/>
            </a:p>
          </p:txBody>
        </p:sp>
        <p:sp>
          <p:nvSpPr>
            <p:cNvPr id="1049090" name="Rectangle 22"/>
            <p:cNvSpPr>
              <a:spLocks noChangeArrowheads="1"/>
            </p:cNvSpPr>
            <p:nvPr/>
          </p:nvSpPr>
          <p:spPr bwMode="auto">
            <a:xfrm>
              <a:off x="2059" y="982"/>
              <a:ext cx="158" cy="346"/>
            </a:xfrm>
            <a:prstGeom prst="rect"/>
            <a:noFill/>
            <a:ln w="9525">
              <a:noFill/>
              <a:miter lim="800000"/>
              <a:headEnd/>
              <a:tailEnd/>
            </a:ln>
          </p:spPr>
          <p:txBody>
            <a:bodyPr bIns="0" lIns="0" rIns="0" tIns="0" wrap="none">
              <a:spAutoFit/>
            </a:bodyPr>
            <a:p>
              <a:r>
                <a:rPr sz="3600" lang="en-US">
                  <a:solidFill>
                    <a:srgbClr val="000000"/>
                  </a:solidFill>
                  <a:latin typeface="Symbol" pitchFamily="18" charset="2"/>
                </a:rPr>
                <a:t>+</a:t>
              </a:r>
              <a:endParaRPr lang="en-US"/>
            </a:p>
          </p:txBody>
        </p:sp>
        <p:sp>
          <p:nvSpPr>
            <p:cNvPr id="1049091" name="Rectangle 23"/>
            <p:cNvSpPr>
              <a:spLocks noChangeArrowheads="1"/>
            </p:cNvSpPr>
            <p:nvPr/>
          </p:nvSpPr>
          <p:spPr bwMode="auto">
            <a:xfrm>
              <a:off x="1587" y="982"/>
              <a:ext cx="158" cy="346"/>
            </a:xfrm>
            <a:prstGeom prst="rect"/>
            <a:noFill/>
            <a:ln w="9525">
              <a:noFill/>
              <a:miter lim="800000"/>
              <a:headEnd/>
              <a:tailEnd/>
            </a:ln>
          </p:spPr>
          <p:txBody>
            <a:bodyPr bIns="0" lIns="0" rIns="0" tIns="0" wrap="none">
              <a:spAutoFit/>
            </a:bodyPr>
            <a:p>
              <a:r>
                <a:rPr sz="3600" lang="en-US">
                  <a:solidFill>
                    <a:srgbClr val="000000"/>
                  </a:solidFill>
                  <a:latin typeface="Symbol" pitchFamily="18" charset="2"/>
                </a:rPr>
                <a:t>=</a:t>
              </a:r>
              <a:endParaRPr lang="en-US"/>
            </a:p>
          </p:txBody>
        </p:sp>
      </p:gr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Ph="1" nodeType="withEffect" presetClass="entr" presetID="3" presetSubtype="10">
                                  <p:stCondLst>
                                    <p:cond delay="0"/>
                                  </p:stCondLst>
                                  <p:endCondLst>
                                    <p:cond evt="begin" delay="0">
                                      <p:tn val="5"/>
                                    </p:cond>
                                  </p:endCondLst>
                                  <p:childTnLst>
                                    <p:set>
                                      <p:cBhvr>
                                        <p:cTn dur="1" fill="hold" id="6">
                                          <p:stCondLst>
                                            <p:cond delay="0"/>
                                          </p:stCondLst>
                                        </p:cTn>
                                        <p:tgtEl>
                                          <p:spTgt spid="1049073"/>
                                        </p:tgtEl>
                                        <p:attrNameLst>
                                          <p:attrName>style.visibility</p:attrName>
                                        </p:attrNameLst>
                                      </p:cBhvr>
                                      <p:to>
                                        <p:strVal val="visible"/>
                                      </p:to>
                                    </p:set>
                                    <p:animEffect transition="in" filter="blinds(horizontal)">
                                      <p:cBhvr>
                                        <p:cTn dur="500" id="7"/>
                                        <p:tgtEl>
                                          <p:spTgt spid="1049073"/>
                                        </p:tgtEl>
                                      </p:cBhvr>
                                    </p:animEffect>
                                  </p:childTnLst>
                                </p:cTn>
                              </p:par>
                              <p:par>
                                <p:cTn fill="hold" grpId="0" id="8" nodeType="withEffect" presetClass="entr" presetID="3" presetSubtype="10">
                                  <p:stCondLst>
                                    <p:cond delay="0"/>
                                  </p:stCondLst>
                                  <p:childTnLst>
                                    <p:set>
                                      <p:cBhvr>
                                        <p:cTn dur="1" fill="hold" id="9">
                                          <p:stCondLst>
                                            <p:cond delay="0"/>
                                          </p:stCondLst>
                                        </p:cTn>
                                        <p:tgtEl>
                                          <p:spTgt spid="1049074"/>
                                        </p:tgtEl>
                                        <p:attrNameLst>
                                          <p:attrName>style.visibility</p:attrName>
                                        </p:attrNameLst>
                                      </p:cBhvr>
                                      <p:to>
                                        <p:strVal val="visible"/>
                                      </p:to>
                                    </p:set>
                                    <p:animEffect transition="in" filter="blinds(horizontal)">
                                      <p:cBhvr>
                                        <p:cTn dur="500" id="10"/>
                                        <p:tgtEl>
                                          <p:spTgt spid="1049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73" grpId="0" animBg="1"/>
      <p:bldP spid="104907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508" name=""/>
        <p:cNvGrpSpPr/>
        <p:nvPr/>
      </p:nvGrpSpPr>
      <p:grpSpPr>
        <a:xfrm>
          <a:off x="0" y="0"/>
          <a:ext cx="0" cy="0"/>
          <a:chOff x="0" y="0"/>
          <a:chExt cx="0" cy="0"/>
        </a:xfrm>
      </p:grpSpPr>
      <p:sp>
        <p:nvSpPr>
          <p:cNvPr id="1049101" name="Rectangle 2"/>
          <p:cNvSpPr>
            <a:spLocks noGrp="1" noChangeArrowheads="1"/>
          </p:cNvSpPr>
          <p:nvPr>
            <p:ph type="title"/>
          </p:nvPr>
        </p:nvSpPr>
        <p:spPr/>
        <p:txBody>
          <a:bodyPr/>
          <a:p>
            <a:pPr rtl="1"/>
            <a:r>
              <a:rPr b="1" sz="4000" lang="fa-IR"/>
              <a:t>مثال:</a:t>
            </a:r>
            <a:endParaRPr b="1" sz="4000" lang="en-US"/>
          </a:p>
        </p:txBody>
      </p:sp>
      <p:sp>
        <p:nvSpPr>
          <p:cNvPr id="1049102" name="Rectangle 3"/>
          <p:cNvSpPr>
            <a:spLocks noChangeArrowheads="1"/>
          </p:cNvSpPr>
          <p:nvPr/>
        </p:nvSpPr>
        <p:spPr bwMode="auto">
          <a:xfrm>
            <a:off x="0" y="3319463"/>
            <a:ext cx="9144000" cy="0"/>
          </a:xfrm>
          <a:prstGeom prst="rect"/>
          <a:noFill/>
          <a:ln w="9525">
            <a:noFill/>
            <a:miter lim="800000"/>
            <a:headEnd/>
            <a:tailEnd/>
          </a:ln>
          <a:effectLst/>
        </p:spPr>
        <p:txBody>
          <a:bodyPr anchor="ctr" wrap="none">
            <a:spAutoFit/>
          </a:bodyPr>
          <a:p>
            <a:endParaRPr lang="en-US"/>
          </a:p>
        </p:txBody>
      </p:sp>
      <p:sp>
        <p:nvSpPr>
          <p:cNvPr id="1049103" name="Rectangle 4"/>
          <p:cNvSpPr>
            <a:spLocks noChangeArrowheads="1"/>
          </p:cNvSpPr>
          <p:nvPr/>
        </p:nvSpPr>
        <p:spPr bwMode="auto">
          <a:xfrm>
            <a:off x="0" y="3319463"/>
            <a:ext cx="9144000" cy="0"/>
          </a:xfrm>
          <a:prstGeom prst="rect"/>
          <a:noFill/>
          <a:ln w="9525">
            <a:noFill/>
            <a:miter lim="800000"/>
            <a:headEnd/>
            <a:tailEnd/>
          </a:ln>
          <a:effectLst/>
        </p:spPr>
        <p:txBody>
          <a:bodyPr anchor="ctr" wrap="none">
            <a:spAutoFit/>
          </a:bodyPr>
          <a:p>
            <a:endParaRPr lang="en-US"/>
          </a:p>
        </p:txBody>
      </p:sp>
      <p:sp>
        <p:nvSpPr>
          <p:cNvPr id="1049104" name="Rectangle 5"/>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pSp>
        <p:nvGrpSpPr>
          <p:cNvPr id="509" name="Group 6"/>
          <p:cNvGrpSpPr/>
          <p:nvPr/>
        </p:nvGrpSpPr>
        <p:grpSpPr bwMode="auto">
          <a:xfrm>
            <a:off x="4648200" y="1600200"/>
            <a:ext cx="4114800" cy="4114800"/>
            <a:chOff x="2928" y="1008"/>
            <a:chExt cx="2592" cy="2592"/>
          </a:xfrm>
        </p:grpSpPr>
        <p:graphicFrame>
          <p:nvGraphicFramePr>
            <p:cNvPr id="4194324" name="Object 7"/>
            <p:cNvGraphicFramePr>
              <a:graphicFrameLocks noChangeAspect="1"/>
            </p:cNvGraphicFramePr>
            <p:nvPr/>
          </p:nvGraphicFramePr>
          <p:xfrm>
            <a:off x="3072" y="1008"/>
            <a:ext cx="2064" cy="720"/>
          </p:xfrm>
          <a:graphic>
            <a:graphicData uri="http://schemas.openxmlformats.org/presentationml/2006/ole">
              <mc:AlternateContent xmlns:mc="http://schemas.openxmlformats.org/markup-compatibility/2006">
                <mc:Choice xmlns:v="urn:schemas-microsoft-com:vml" Requires="v">
                  <p:oleObj name="Equation" r:id="rId1" spid="_x0000_s157735" imgH="431800" imgW="1282700" progId="Equation.3">
                    <p:embed/>
                  </p:oleObj>
                </mc:Choice>
                <mc:Fallback>
                  <p:oleObj name="Equation" r:id="rId1" imgH="431800" imgW="1282700" progId="Equation.3">
                    <p:embed/>
                    <p:pic>
                      <p:nvPicPr>
                        <p:cNvPr id="2097170" name="Picture 7"/>
                        <p:cNvPicPr>
                          <a:picLocks noChangeAspect="1" noChangeArrowheads="1"/>
                        </p:cNvPicPr>
                        <p:nvPr/>
                      </p:nvPicPr>
                      <p:blipFill>
                        <a:blip xmlns:r="http://schemas.openxmlformats.org/officeDocument/2006/relationships" r:embed="rId2">
                          <a:lum bright="100000"/>
                        </a:blip>
                        <a:srcRect/>
                        <a:stretch>
                          <a:fillRect/>
                        </a:stretch>
                      </p:blipFill>
                      <p:spPr bwMode="auto">
                        <a:xfrm>
                          <a:off x="3072" y="1008"/>
                          <a:ext cx="2064" cy="720"/>
                        </a:xfrm>
                        <a:prstGeom prst="rect"/>
                        <a:noFill/>
                      </p:spPr>
                    </p:pic>
                  </p:oleObj>
                </mc:Fallback>
              </mc:AlternateContent>
            </a:graphicData>
          </a:graphic>
        </p:graphicFrame>
        <p:graphicFrame>
          <p:nvGraphicFramePr>
            <p:cNvPr id="4194325" name="Object 8"/>
            <p:cNvGraphicFramePr>
              <a:graphicFrameLocks noChangeAspect="1"/>
            </p:cNvGraphicFramePr>
            <p:nvPr/>
          </p:nvGraphicFramePr>
          <p:xfrm>
            <a:off x="3072" y="1824"/>
            <a:ext cx="1536" cy="384"/>
          </p:xfrm>
          <a:graphic>
            <a:graphicData uri="http://schemas.openxmlformats.org/presentationml/2006/ole">
              <mc:AlternateContent xmlns:mc="http://schemas.openxmlformats.org/markup-compatibility/2006">
                <mc:Choice xmlns:v="urn:schemas-microsoft-com:vml" Requires="v">
                  <p:oleObj name="Equation" r:id="rId3" spid="_x0000_s157736" imgH="215806" imgW="837836" progId="Equation.3">
                    <p:embed/>
                  </p:oleObj>
                </mc:Choice>
                <mc:Fallback>
                  <p:oleObj name="Equation" r:id="rId3" imgH="215806" imgW="837836" progId="Equation.3">
                    <p:embed/>
                    <p:pic>
                      <p:nvPicPr>
                        <p:cNvPr id="2097171" name="Picture 8"/>
                        <p:cNvPicPr>
                          <a:picLocks noChangeAspect="1" noChangeArrowheads="1"/>
                        </p:cNvPicPr>
                        <p:nvPr/>
                      </p:nvPicPr>
                      <p:blipFill>
                        <a:blip xmlns:r="http://schemas.openxmlformats.org/officeDocument/2006/relationships" r:embed="rId4">
                          <a:lum bright="100000"/>
                        </a:blip>
                        <a:srcRect/>
                        <a:stretch>
                          <a:fillRect/>
                        </a:stretch>
                      </p:blipFill>
                      <p:spPr bwMode="auto">
                        <a:xfrm>
                          <a:off x="3072" y="1824"/>
                          <a:ext cx="1536" cy="384"/>
                        </a:xfrm>
                        <a:prstGeom prst="rect"/>
                        <a:noFill/>
                      </p:spPr>
                    </p:pic>
                  </p:oleObj>
                </mc:Fallback>
              </mc:AlternateContent>
            </a:graphicData>
          </a:graphic>
        </p:graphicFrame>
        <p:graphicFrame>
          <p:nvGraphicFramePr>
            <p:cNvPr id="4194326" name="Object 9"/>
            <p:cNvGraphicFramePr>
              <a:graphicFrameLocks noChangeAspect="1"/>
            </p:cNvGraphicFramePr>
            <p:nvPr/>
          </p:nvGraphicFramePr>
          <p:xfrm>
            <a:off x="3120" y="2400"/>
            <a:ext cx="1488" cy="384"/>
          </p:xfrm>
          <a:graphic>
            <a:graphicData uri="http://schemas.openxmlformats.org/presentationml/2006/ole">
              <mc:AlternateContent xmlns:mc="http://schemas.openxmlformats.org/markup-compatibility/2006">
                <mc:Choice xmlns:v="urn:schemas-microsoft-com:vml" Requires="v">
                  <p:oleObj name="Equation" r:id="rId5" spid="_x0000_s157737" imgH="215806" imgW="837836" progId="Equation.3">
                    <p:embed/>
                  </p:oleObj>
                </mc:Choice>
                <mc:Fallback>
                  <p:oleObj name="Equation" r:id="rId5" imgH="215806" imgW="837836" progId="Equation.3">
                    <p:embed/>
                    <p:pic>
                      <p:nvPicPr>
                        <p:cNvPr id="2097172" name="Picture 9"/>
                        <p:cNvPicPr>
                          <a:picLocks noChangeAspect="1" noChangeArrowheads="1"/>
                        </p:cNvPicPr>
                        <p:nvPr/>
                      </p:nvPicPr>
                      <p:blipFill>
                        <a:blip xmlns:r="http://schemas.openxmlformats.org/officeDocument/2006/relationships" r:embed="rId6">
                          <a:lum bright="100000"/>
                        </a:blip>
                        <a:srcRect/>
                        <a:stretch>
                          <a:fillRect/>
                        </a:stretch>
                      </p:blipFill>
                      <p:spPr bwMode="auto">
                        <a:xfrm>
                          <a:off x="3120" y="2400"/>
                          <a:ext cx="1488" cy="384"/>
                        </a:xfrm>
                        <a:prstGeom prst="rect"/>
                        <a:noFill/>
                      </p:spPr>
                    </p:pic>
                  </p:oleObj>
                </mc:Fallback>
              </mc:AlternateContent>
            </a:graphicData>
          </a:graphic>
        </p:graphicFrame>
        <p:graphicFrame>
          <p:nvGraphicFramePr>
            <p:cNvPr id="4194327" name="Object 10"/>
            <p:cNvGraphicFramePr>
              <a:graphicFrameLocks noChangeAspect="1"/>
            </p:cNvGraphicFramePr>
            <p:nvPr/>
          </p:nvGraphicFramePr>
          <p:xfrm>
            <a:off x="2928" y="2976"/>
            <a:ext cx="2592" cy="624"/>
          </p:xfrm>
          <a:graphic>
            <a:graphicData uri="http://schemas.openxmlformats.org/presentationml/2006/ole">
              <mc:AlternateContent xmlns:mc="http://schemas.openxmlformats.org/markup-compatibility/2006">
                <mc:Choice xmlns:v="urn:schemas-microsoft-com:vml" Requires="v">
                  <p:oleObj name="Equation" r:id="rId7" spid="_x0000_s157738" imgH="393700" imgW="1841500" progId="Equation.3">
                    <p:embed/>
                  </p:oleObj>
                </mc:Choice>
                <mc:Fallback>
                  <p:oleObj name="Equation" r:id="rId7" imgH="393700" imgW="1841500" progId="Equation.3">
                    <p:embed/>
                    <p:pic>
                      <p:nvPicPr>
                        <p:cNvPr id="2097173" name="Picture 10"/>
                        <p:cNvPicPr>
                          <a:picLocks noChangeAspect="1" noChangeArrowheads="1"/>
                        </p:cNvPicPr>
                        <p:nvPr/>
                      </p:nvPicPr>
                      <p:blipFill>
                        <a:blip xmlns:r="http://schemas.openxmlformats.org/officeDocument/2006/relationships" r:embed="rId8">
                          <a:lum bright="100000"/>
                        </a:blip>
                        <a:srcRect/>
                        <a:stretch>
                          <a:fillRect/>
                        </a:stretch>
                      </p:blipFill>
                      <p:spPr bwMode="auto">
                        <a:xfrm>
                          <a:off x="2928" y="2976"/>
                          <a:ext cx="2592" cy="624"/>
                        </a:xfrm>
                        <a:prstGeom prst="rect"/>
                        <a:noFill/>
                      </p:spPr>
                    </p:pic>
                  </p:oleObj>
                </mc:Fallback>
              </mc:AlternateContent>
            </a:graphicData>
          </a:graphic>
        </p:graphicFrame>
      </p:grpSp>
      <p:graphicFrame>
        <p:nvGraphicFramePr>
          <p:cNvPr id="4194328" name="Group 11"/>
          <p:cNvGraphicFramePr>
            <a:graphicFrameLocks noGrp="1"/>
          </p:cNvGraphicFramePr>
          <p:nvPr>
            <p:ph sz="half" idx="2"/>
          </p:nvPr>
        </p:nvGraphicFramePr>
        <p:xfrm>
          <a:off x="685800" y="2286000"/>
          <a:ext cx="2743200" cy="3252216"/>
        </p:xfrm>
        <a:graphic>
          <a:graphicData uri="http://schemas.openxmlformats.org/drawingml/2006/table">
            <a:tbl>
              <a:tblPr/>
              <a:tblGrid>
                <a:gridCol w="1371600"/>
                <a:gridCol w="1371600"/>
              </a:tblGrid>
              <a:tr h="685800">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2265363">
                <a:tc>
                  <a:txBody>
                    <a:bodyPr/>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1"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56- 54</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1"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59- 57</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1"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62- 60</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1"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65- 63</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1"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68- 66</a:t>
                      </a: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3</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6</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8</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1"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2</a:t>
                      </a:r>
                      <a:endParaRPr baseline="0" b="1"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49105" name="Rectangle 22"/>
          <p:cNvSpPr>
            <a:spLocks noChangeArrowheads="1"/>
          </p:cNvSpPr>
          <p:nvPr/>
        </p:nvSpPr>
        <p:spPr bwMode="auto">
          <a:xfrm>
            <a:off x="3429000" y="4648200"/>
            <a:ext cx="1193800" cy="366713"/>
          </a:xfrm>
          <a:prstGeom prst="rect"/>
          <a:noFill/>
          <a:ln w="9525">
            <a:noFill/>
            <a:miter lim="800000"/>
            <a:headEnd/>
            <a:tailEnd/>
          </a:ln>
          <a:effectLst/>
        </p:spPr>
        <p:txBody>
          <a:bodyPr anchor="ctr" wrap="none">
            <a:spAutoFit/>
          </a:bodyPr>
          <a:p>
            <a:r>
              <a:rPr b="1" lang="en-US"/>
              <a:t>←  </a:t>
            </a:r>
            <a:r>
              <a:rPr b="1" lang="fa-IR"/>
              <a:t>طبقه نما</a:t>
            </a:r>
            <a:endParaRPr b="1"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328"/>
                                        </p:tgtEl>
                                        <p:attrNameLst>
                                          <p:attrName>style.visibility</p:attrName>
                                        </p:attrNameLst>
                                      </p:cBhvr>
                                      <p:to>
                                        <p:strVal val="visible"/>
                                      </p:to>
                                    </p:set>
                                    <p:anim calcmode="lin" valueType="num">
                                      <p:cBhvr>
                                        <p:cTn dur="500" fill="hold" id="7"/>
                                        <p:tgtEl>
                                          <p:spTgt spid="4194328"/>
                                        </p:tgtEl>
                                        <p:attrNameLst>
                                          <p:attrName>ppt_w</p:attrName>
                                        </p:attrNameLst>
                                      </p:cBhvr>
                                      <p:tavLst>
                                        <p:tav tm="0">
                                          <p:val>
                                            <p:fltVal val="0.0"/>
                                          </p:val>
                                        </p:tav>
                                        <p:tav tm="100000">
                                          <p:val>
                                            <p:strVal val="#ppt_w"/>
                                          </p:val>
                                        </p:tav>
                                      </p:tavLst>
                                    </p:anim>
                                    <p:anim calcmode="lin" valueType="num">
                                      <p:cBhvr>
                                        <p:cTn dur="500" fill="hold" id="8"/>
                                        <p:tgtEl>
                                          <p:spTgt spid="4194328"/>
                                        </p:tgtEl>
                                        <p:attrNameLst>
                                          <p:attrName>ppt_h</p:attrName>
                                        </p:attrNameLst>
                                      </p:cBhvr>
                                      <p:tavLst>
                                        <p:tav tm="0">
                                          <p:val>
                                            <p:fltVal val="0.0"/>
                                          </p:val>
                                        </p:tav>
                                        <p:tav tm="100000">
                                          <p:val>
                                            <p:strVal val="#ppt_h"/>
                                          </p:val>
                                        </p:tav>
                                      </p:tavLst>
                                    </p:anim>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23" presetSubtype="16">
                                  <p:stCondLst>
                                    <p:cond delay="0"/>
                                  </p:stCondLst>
                                  <p:childTnLst>
                                    <p:set>
                                      <p:cBhvr>
                                        <p:cTn dur="1" fill="hold" id="12">
                                          <p:stCondLst>
                                            <p:cond delay="0"/>
                                          </p:stCondLst>
                                        </p:cTn>
                                        <p:tgtEl>
                                          <p:spTgt spid="509"/>
                                        </p:tgtEl>
                                        <p:attrNameLst>
                                          <p:attrName>style.visibility</p:attrName>
                                        </p:attrNameLst>
                                      </p:cBhvr>
                                      <p:to>
                                        <p:strVal val="visible"/>
                                      </p:to>
                                    </p:set>
                                    <p:anim calcmode="lin" valueType="num">
                                      <p:cBhvr>
                                        <p:cTn dur="500" fill="hold" id="13"/>
                                        <p:tgtEl>
                                          <p:spTgt spid="509"/>
                                        </p:tgtEl>
                                        <p:attrNameLst>
                                          <p:attrName>ppt_w</p:attrName>
                                        </p:attrNameLst>
                                      </p:cBhvr>
                                      <p:tavLst>
                                        <p:tav tm="0">
                                          <p:val>
                                            <p:fltVal val="0.0"/>
                                          </p:val>
                                        </p:tav>
                                        <p:tav tm="100000">
                                          <p:val>
                                            <p:strVal val="#ppt_w"/>
                                          </p:val>
                                        </p:tav>
                                      </p:tavLst>
                                    </p:anim>
                                    <p:anim calcmode="lin" valueType="num">
                                      <p:cBhvr>
                                        <p:cTn dur="500" fill="hold" id="14"/>
                                        <p:tgtEl>
                                          <p:spTgt spid="509"/>
                                        </p:tgtEl>
                                        <p:attrNameLst>
                                          <p:attrName>ppt_h</p:attrName>
                                        </p:attrNameLst>
                                      </p:cBhvr>
                                      <p:tavLst>
                                        <p:tav tm="0">
                                          <p:val>
                                            <p:fltVal val="0.0"/>
                                          </p:val>
                                        </p:tav>
                                        <p:tav tm="100000">
                                          <p:val>
                                            <p:strVal val="#ppt_h"/>
                                          </p:val>
                                        </p:tav>
                                      </p:tavLst>
                                    </p:anim>
                                  </p:childTnLst>
                                </p:cTn>
                              </p:par>
                              <p:par>
                                <p:cTn fill="hold" grpId="0" id="15" nodeType="withEffect" presetClass="entr" presetID="23" presetSubtype="16">
                                  <p:stCondLst>
                                    <p:cond delay="0"/>
                                  </p:stCondLst>
                                  <p:childTnLst>
                                    <p:set>
                                      <p:cBhvr>
                                        <p:cTn dur="1" fill="hold" id="16">
                                          <p:stCondLst>
                                            <p:cond delay="0"/>
                                          </p:stCondLst>
                                        </p:cTn>
                                        <p:tgtEl>
                                          <p:spTgt spid="1049105"/>
                                        </p:tgtEl>
                                        <p:attrNameLst>
                                          <p:attrName>style.visibility</p:attrName>
                                        </p:attrNameLst>
                                      </p:cBhvr>
                                      <p:to>
                                        <p:strVal val="visible"/>
                                      </p:to>
                                    </p:set>
                                    <p:anim calcmode="lin" valueType="num">
                                      <p:cBhvr>
                                        <p:cTn dur="500" fill="hold" id="17"/>
                                        <p:tgtEl>
                                          <p:spTgt spid="1049105"/>
                                        </p:tgtEl>
                                        <p:attrNameLst>
                                          <p:attrName>ppt_w</p:attrName>
                                        </p:attrNameLst>
                                      </p:cBhvr>
                                      <p:tavLst>
                                        <p:tav tm="0">
                                          <p:val>
                                            <p:fltVal val="0.0"/>
                                          </p:val>
                                        </p:tav>
                                        <p:tav tm="100000">
                                          <p:val>
                                            <p:strVal val="#ppt_w"/>
                                          </p:val>
                                        </p:tav>
                                      </p:tavLst>
                                    </p:anim>
                                    <p:anim calcmode="lin" valueType="num">
                                      <p:cBhvr>
                                        <p:cTn dur="500" fill="hold" id="18"/>
                                        <p:tgtEl>
                                          <p:spTgt spid="1049105"/>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0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512" name=""/>
        <p:cNvGrpSpPr/>
        <p:nvPr/>
      </p:nvGrpSpPr>
      <p:grpSpPr>
        <a:xfrm>
          <a:off x="0" y="0"/>
          <a:ext cx="0" cy="0"/>
          <a:chOff x="0" y="0"/>
          <a:chExt cx="0" cy="0"/>
        </a:xfrm>
      </p:grpSpPr>
      <p:sp>
        <p:nvSpPr>
          <p:cNvPr id="1049109" name="Rectangle 2"/>
          <p:cNvSpPr>
            <a:spLocks noGrp="1" noChangeArrowheads="1"/>
          </p:cNvSpPr>
          <p:nvPr>
            <p:ph type="title"/>
          </p:nvPr>
        </p:nvSpPr>
        <p:spPr>
          <a:xfrm>
            <a:off x="457200" y="685800"/>
            <a:ext cx="8229600" cy="1139825"/>
          </a:xfrm>
        </p:spPr>
        <p:txBody>
          <a:bodyPr/>
          <a:p>
            <a:r>
              <a:rPr b="1" sz="4000" lang="fa-IR"/>
              <a:t>میانه</a:t>
            </a:r>
            <a:endParaRPr b="1" sz="4000" lang="en-US"/>
          </a:p>
        </p:txBody>
      </p:sp>
      <p:sp>
        <p:nvSpPr>
          <p:cNvPr id="1049110" name="Rectangle 3"/>
          <p:cNvSpPr>
            <a:spLocks noGrp="1" noChangeArrowheads="1"/>
          </p:cNvSpPr>
          <p:nvPr>
            <p:ph type="body" idx="1"/>
          </p:nvPr>
        </p:nvSpPr>
        <p:spPr>
          <a:xfrm>
            <a:off x="533400" y="2667000"/>
            <a:ext cx="8229600" cy="2590800"/>
          </a:xfrm>
        </p:spPr>
        <p:txBody>
          <a:bodyPr/>
          <a:p>
            <a:pPr algn="just" rtl="1">
              <a:buFont typeface="Wingdings" pitchFamily="2" charset="2"/>
              <a:buNone/>
            </a:pPr>
            <a:r>
              <a:rPr b="1" dirty="0" lang="fa-IR"/>
              <a:t>   میانه نقطه وسط در توزیع نمرهها ست. به عبارت دیگر میانه نقطه ای است که نیمی از نمره ها در بالای آن و نیم دیگر در پایین آن قرار دارند </a:t>
            </a:r>
            <a:r>
              <a:rPr b="1" dirty="0" lang="fa-IR" smtClean="0"/>
              <a:t>. </a:t>
            </a:r>
            <a:r>
              <a:rPr b="1" dirty="0" lang="fa-IR"/>
              <a:t>میانه را با  </a:t>
            </a:r>
            <a:r>
              <a:rPr b="1" dirty="0" lang="en-US" err="1"/>
              <a:t>Md</a:t>
            </a:r>
            <a:r>
              <a:rPr b="1" dirty="0" lang="fa-IR"/>
              <a:t> نشان </a:t>
            </a:r>
          </a:p>
          <a:p>
            <a:pPr algn="just" rtl="1">
              <a:buFont typeface="Wingdings" pitchFamily="2" charset="2"/>
              <a:buNone/>
            </a:pPr>
            <a:r>
              <a:rPr b="1" dirty="0" lang="fa-IR"/>
              <a:t>   می دهند.</a:t>
            </a:r>
            <a:endParaRPr b="1" dirty="0" lang="en-US"/>
          </a:p>
        </p:txBody>
      </p:sp>
    </p:spTree>
  </p:cSld>
  <p:clrMapOvr>
    <a:masterClrMapping/>
  </p:clrMapOvr>
  <p:transition xmlns:p14="http://schemas.microsoft.com/office/powerpoint/2010/main" spd="med"/>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515" name=""/>
        <p:cNvGrpSpPr/>
        <p:nvPr/>
      </p:nvGrpSpPr>
      <p:grpSpPr>
        <a:xfrm>
          <a:off x="0" y="0"/>
          <a:ext cx="0" cy="0"/>
          <a:chOff x="0" y="0"/>
          <a:chExt cx="0" cy="0"/>
        </a:xfrm>
      </p:grpSpPr>
      <p:sp>
        <p:nvSpPr>
          <p:cNvPr id="1049114" name="Rectangle 2"/>
          <p:cNvSpPr>
            <a:spLocks noGrp="1" noChangeArrowheads="1"/>
          </p:cNvSpPr>
          <p:nvPr>
            <p:ph type="ctrTitle"/>
          </p:nvPr>
        </p:nvSpPr>
        <p:spPr>
          <a:xfrm>
            <a:off x="838200" y="304800"/>
            <a:ext cx="7772400" cy="1143000"/>
          </a:xfrm>
        </p:spPr>
        <p:txBody>
          <a:bodyPr/>
          <a:p>
            <a:pPr rtl="1"/>
            <a:r>
              <a:rPr b="1" sz="4000" lang="fa-IR"/>
              <a:t>مراحل محاسبه میانه</a:t>
            </a:r>
            <a:endParaRPr b="1" sz="4000" lang="en-US"/>
          </a:p>
        </p:txBody>
      </p:sp>
      <p:sp>
        <p:nvSpPr>
          <p:cNvPr id="1049115" name="Rectangle 3"/>
          <p:cNvSpPr>
            <a:spLocks noGrp="1" noChangeArrowheads="1"/>
          </p:cNvSpPr>
          <p:nvPr>
            <p:ph type="subTitle" idx="1"/>
          </p:nvPr>
        </p:nvSpPr>
        <p:spPr>
          <a:xfrm>
            <a:off x="914400" y="1905000"/>
            <a:ext cx="7391400" cy="4267200"/>
          </a:xfrm>
        </p:spPr>
        <p:txBody>
          <a:bodyPr/>
          <a:p>
            <a:pPr algn="just" rtl="1">
              <a:lnSpc>
                <a:spcPct val="80000"/>
              </a:lnSpc>
            </a:pPr>
            <a:r>
              <a:rPr b="1" lang="fa-IR"/>
              <a:t>1- مرتب کردن اعداد.</a:t>
            </a:r>
          </a:p>
          <a:p>
            <a:pPr algn="just" rtl="1">
              <a:lnSpc>
                <a:spcPct val="80000"/>
              </a:lnSpc>
            </a:pPr>
            <a:r>
              <a:rPr b="1" lang="fa-IR"/>
              <a:t>2- تعیین نقطه ای که نیمی از داده ها بالاتر و نیمی دیگر پایین تر از آن هستند.</a:t>
            </a:r>
          </a:p>
          <a:p>
            <a:pPr algn="just" rtl="1">
              <a:lnSpc>
                <a:spcPct val="80000"/>
              </a:lnSpc>
            </a:pPr>
            <a:endParaRPr b="1" lang="fa-IR"/>
          </a:p>
          <a:p>
            <a:pPr algn="just" rtl="1">
              <a:lnSpc>
                <a:spcPct val="80000"/>
              </a:lnSpc>
            </a:pPr>
            <a:r>
              <a:rPr b="1" lang="fa-IR"/>
              <a:t>نکته: در صورتی که تعداد داده ها فرد باشد میانه عددی است که در وسط قرار دارد و اما در صورتی که تعداد داده ها زوج باشد، میانه عبارتست از معدل دو نمره ای که در وسط واقع می شوند.</a:t>
            </a:r>
          </a:p>
        </p:txBody>
      </p:sp>
    </p:spTree>
  </p:cSld>
  <p:clrMapOvr>
    <a:masterClrMapping/>
  </p:clrMapOvr>
  <p:transition xmlns:p14="http://schemas.microsoft.com/office/powerpoint/2010/main" spd="med"/>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518" name=""/>
        <p:cNvGrpSpPr/>
        <p:nvPr/>
      </p:nvGrpSpPr>
      <p:grpSpPr>
        <a:xfrm>
          <a:off x="0" y="0"/>
          <a:ext cx="0" cy="0"/>
          <a:chOff x="0" y="0"/>
          <a:chExt cx="0" cy="0"/>
        </a:xfrm>
      </p:grpSpPr>
      <p:sp>
        <p:nvSpPr>
          <p:cNvPr id="1049119" name="Rectangle 2"/>
          <p:cNvSpPr>
            <a:spLocks noGrp="1" noChangeArrowheads="1"/>
          </p:cNvSpPr>
          <p:nvPr>
            <p:ph type="title"/>
          </p:nvPr>
        </p:nvSpPr>
        <p:spPr>
          <a:xfrm>
            <a:off x="457200" y="277813"/>
            <a:ext cx="8229600" cy="3608387"/>
          </a:xfrm>
        </p:spPr>
        <p:txBody>
          <a:bodyPr/>
          <a:p>
            <a:r>
              <a:rPr b="1" sz="4000" lang="fa-IR"/>
              <a:t>مثال:</a:t>
            </a:r>
            <a:r>
              <a:rPr b="1" sz="4000" lang="en-US"/>
              <a:t/>
            </a:r>
            <a:br>
              <a:rPr b="1" sz="4000" lang="en-US"/>
            </a:br>
            <a:endParaRPr b="1" sz="4000" lang="en-US"/>
          </a:p>
        </p:txBody>
      </p:sp>
      <p:grpSp>
        <p:nvGrpSpPr>
          <p:cNvPr id="519" name="Group 3"/>
          <p:cNvGrpSpPr/>
          <p:nvPr/>
        </p:nvGrpSpPr>
        <p:grpSpPr bwMode="auto">
          <a:xfrm>
            <a:off x="533400" y="3124200"/>
            <a:ext cx="5105400" cy="641350"/>
            <a:chOff x="385" y="527"/>
            <a:chExt cx="2949" cy="404"/>
          </a:xfrm>
        </p:grpSpPr>
        <p:sp>
          <p:nvSpPr>
            <p:cNvPr id="1049120" name="Text Box 4"/>
            <p:cNvSpPr txBox="1">
              <a:spLocks noChangeArrowheads="1"/>
            </p:cNvSpPr>
            <p:nvPr/>
          </p:nvSpPr>
          <p:spPr bwMode="auto">
            <a:xfrm>
              <a:off x="385" y="527"/>
              <a:ext cx="2949" cy="404"/>
            </a:xfrm>
            <a:prstGeom prst="rect"/>
            <a:noFill/>
            <a:ln w="9525">
              <a:noFill/>
              <a:miter lim="800000"/>
              <a:headEnd/>
              <a:tailEnd/>
            </a:ln>
            <a:effectLst/>
          </p:spPr>
          <p:txBody>
            <a:bodyPr>
              <a:spAutoFit/>
            </a:bodyPr>
            <a:p>
              <a:pPr>
                <a:spcBef>
                  <a:spcPct val="50000"/>
                </a:spcBef>
              </a:pPr>
              <a:r>
                <a:rPr b="1" sz="3600" lang="fa-IR">
                  <a:latin typeface="Arial" charset="0"/>
                  <a:cs typeface="B Zar" pitchFamily="2" charset="-78"/>
                </a:rPr>
                <a:t> 7 - 13-  9  -4 - 6  </a:t>
              </a:r>
              <a:endParaRPr b="1" sz="3600" lang="en-US">
                <a:latin typeface="Arial" charset="0"/>
                <a:cs typeface="B Zar" pitchFamily="2" charset="-78"/>
              </a:endParaRPr>
            </a:p>
          </p:txBody>
        </p:sp>
        <p:sp>
          <p:nvSpPr>
            <p:cNvPr id="1049121" name="Oval 5"/>
            <p:cNvSpPr>
              <a:spLocks noChangeArrowheads="1"/>
            </p:cNvSpPr>
            <p:nvPr/>
          </p:nvSpPr>
          <p:spPr bwMode="auto">
            <a:xfrm>
              <a:off x="1247" y="527"/>
              <a:ext cx="363" cy="318"/>
            </a:xfrm>
            <a:prstGeom prst="ellipse"/>
            <a:noFill/>
            <a:ln w="28575">
              <a:solidFill>
                <a:schemeClr val="tx1"/>
              </a:solidFill>
              <a:round/>
              <a:headEnd/>
              <a:tailEnd/>
            </a:ln>
            <a:effectLst/>
          </p:spPr>
          <p:txBody>
            <a:bodyPr anchor="ctr" wrap="none"/>
            <a:p>
              <a:endParaRPr lang="en-US"/>
            </a:p>
          </p:txBody>
        </p:sp>
      </p:grpSp>
      <p:grpSp>
        <p:nvGrpSpPr>
          <p:cNvPr id="520" name="Group 6"/>
          <p:cNvGrpSpPr/>
          <p:nvPr/>
        </p:nvGrpSpPr>
        <p:grpSpPr bwMode="auto">
          <a:xfrm>
            <a:off x="5105400" y="3124200"/>
            <a:ext cx="3048000" cy="1366838"/>
            <a:chOff x="657" y="1344"/>
            <a:chExt cx="1905" cy="854"/>
          </a:xfrm>
        </p:grpSpPr>
        <p:sp>
          <p:nvSpPr>
            <p:cNvPr id="1049122" name="Text Box 7"/>
            <p:cNvSpPr txBox="1">
              <a:spLocks noChangeArrowheads="1"/>
            </p:cNvSpPr>
            <p:nvPr/>
          </p:nvSpPr>
          <p:spPr bwMode="auto">
            <a:xfrm>
              <a:off x="657" y="1344"/>
              <a:ext cx="1905" cy="401"/>
            </a:xfrm>
            <a:prstGeom prst="rect"/>
            <a:noFill/>
            <a:ln w="9525">
              <a:noFill/>
              <a:miter lim="800000"/>
              <a:headEnd/>
              <a:tailEnd/>
            </a:ln>
            <a:effectLst/>
          </p:spPr>
          <p:txBody>
            <a:bodyPr>
              <a:spAutoFit/>
            </a:bodyPr>
            <a:p>
              <a:pPr>
                <a:spcBef>
                  <a:spcPct val="50000"/>
                </a:spcBef>
              </a:pPr>
              <a:r>
                <a:rPr b="1" sz="3600" lang="fa-IR">
                  <a:latin typeface="Arial" charset="0"/>
                  <a:cs typeface="B Zar" pitchFamily="2" charset="-78"/>
                </a:rPr>
                <a:t>9- 7 - 6 - 4 </a:t>
              </a:r>
              <a:endParaRPr b="1" sz="3600" lang="en-US">
                <a:latin typeface="Arial" charset="0"/>
                <a:cs typeface="B Zar" pitchFamily="2" charset="-78"/>
              </a:endParaRPr>
            </a:p>
          </p:txBody>
        </p:sp>
        <p:sp>
          <p:nvSpPr>
            <p:cNvPr id="1049123" name="Line 8"/>
            <p:cNvSpPr>
              <a:spLocks noChangeShapeType="1"/>
            </p:cNvSpPr>
            <p:nvPr/>
          </p:nvSpPr>
          <p:spPr bwMode="auto">
            <a:xfrm>
              <a:off x="1247" y="1706"/>
              <a:ext cx="544" cy="0"/>
            </a:xfrm>
            <a:prstGeom prst="line"/>
            <a:noFill/>
            <a:ln w="38100">
              <a:solidFill>
                <a:schemeClr val="tx1"/>
              </a:solidFill>
              <a:round/>
              <a:headEnd/>
              <a:tailEnd/>
            </a:ln>
            <a:effectLst/>
          </p:spPr>
          <p:txBody>
            <a:bodyPr/>
            <a:p>
              <a:endParaRPr lang="en-US"/>
            </a:p>
          </p:txBody>
        </p:sp>
        <p:sp>
          <p:nvSpPr>
            <p:cNvPr id="1049124" name="Text Box 9"/>
            <p:cNvSpPr txBox="1">
              <a:spLocks noChangeArrowheads="1"/>
            </p:cNvSpPr>
            <p:nvPr/>
          </p:nvSpPr>
          <p:spPr bwMode="auto">
            <a:xfrm>
              <a:off x="1247" y="1797"/>
              <a:ext cx="635" cy="401"/>
            </a:xfrm>
            <a:prstGeom prst="rect"/>
            <a:noFill/>
            <a:ln w="9525">
              <a:noFill/>
              <a:miter lim="800000"/>
              <a:headEnd/>
              <a:tailEnd/>
            </a:ln>
            <a:effectLst/>
          </p:spPr>
          <p:txBody>
            <a:bodyPr>
              <a:spAutoFit/>
            </a:bodyPr>
            <a:p>
              <a:pPr>
                <a:spcBef>
                  <a:spcPct val="50000"/>
                </a:spcBef>
              </a:pPr>
              <a:r>
                <a:rPr b="1" sz="3600" lang="fa-IR">
                  <a:latin typeface="Arial" charset="0"/>
                  <a:cs typeface="B Zar" pitchFamily="2" charset="-78"/>
                </a:rPr>
                <a:t>5/6</a:t>
              </a:r>
              <a:endParaRPr b="1" sz="3600" lang="en-US">
                <a:latin typeface="Arial" charset="0"/>
                <a:cs typeface="B Zar" pitchFamily="2" charset="-78"/>
              </a:endParaRPr>
            </a:p>
          </p:txBody>
        </p:sp>
      </p:gr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520"/>
                                        </p:tgtEl>
                                        <p:attrNameLst>
                                          <p:attrName>style.visibility</p:attrName>
                                        </p:attrNameLst>
                                      </p:cBhvr>
                                      <p:to>
                                        <p:strVal val="visible"/>
                                      </p:to>
                                    </p:set>
                                    <p:anim calcmode="lin" valueType="num">
                                      <p:cBhvr>
                                        <p:cTn dur="500" fill="hold" id="7"/>
                                        <p:tgtEl>
                                          <p:spTgt spid="520"/>
                                        </p:tgtEl>
                                        <p:attrNameLst>
                                          <p:attrName>ppt_w</p:attrName>
                                        </p:attrNameLst>
                                      </p:cBhvr>
                                      <p:tavLst>
                                        <p:tav tm="0">
                                          <p:val>
                                            <p:fltVal val="0.0"/>
                                          </p:val>
                                        </p:tav>
                                        <p:tav tm="100000">
                                          <p:val>
                                            <p:strVal val="#ppt_w"/>
                                          </p:val>
                                        </p:tav>
                                      </p:tavLst>
                                    </p:anim>
                                    <p:anim calcmode="lin" valueType="num">
                                      <p:cBhvr>
                                        <p:cTn dur="500" fill="hold" id="8"/>
                                        <p:tgtEl>
                                          <p:spTgt spid="520"/>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519"/>
                                        </p:tgtEl>
                                        <p:attrNameLst>
                                          <p:attrName>style.visibility</p:attrName>
                                        </p:attrNameLst>
                                      </p:cBhvr>
                                      <p:to>
                                        <p:strVal val="visible"/>
                                      </p:to>
                                    </p:set>
                                    <p:anim calcmode="lin" valueType="num">
                                      <p:cBhvr>
                                        <p:cTn dur="500" fill="hold" id="11"/>
                                        <p:tgtEl>
                                          <p:spTgt spid="519"/>
                                        </p:tgtEl>
                                        <p:attrNameLst>
                                          <p:attrName>ppt_w</p:attrName>
                                        </p:attrNameLst>
                                      </p:cBhvr>
                                      <p:tavLst>
                                        <p:tav tm="0">
                                          <p:val>
                                            <p:fltVal val="0.0"/>
                                          </p:val>
                                        </p:tav>
                                        <p:tav tm="100000">
                                          <p:val>
                                            <p:strVal val="#ppt_w"/>
                                          </p:val>
                                        </p:tav>
                                      </p:tavLst>
                                    </p:anim>
                                    <p:anim calcmode="lin" valueType="num">
                                      <p:cBhvr>
                                        <p:cTn dur="500" fill="hold" id="12"/>
                                        <p:tgtEl>
                                          <p:spTgt spid="519"/>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87" name=""/>
        <p:cNvGrpSpPr/>
        <p:nvPr/>
      </p:nvGrpSpPr>
      <p:grpSpPr>
        <a:xfrm>
          <a:off x="0" y="0"/>
          <a:ext cx="0" cy="0"/>
          <a:chOff x="0" y="0"/>
          <a:chExt cx="0" cy="0"/>
        </a:xfrm>
      </p:grpSpPr>
      <p:sp>
        <p:nvSpPr>
          <p:cNvPr id="1048694" name="Rectangle 2"/>
          <p:cNvSpPr>
            <a:spLocks noGrp="1" noChangeArrowheads="1"/>
          </p:cNvSpPr>
          <p:nvPr>
            <p:ph type="title"/>
          </p:nvPr>
        </p:nvSpPr>
        <p:spPr>
          <a:xfrm>
            <a:off x="533400" y="762000"/>
            <a:ext cx="8229600" cy="4953000"/>
          </a:xfrm>
        </p:spPr>
        <p:txBody>
          <a:bodyPr/>
          <a:p>
            <a:pPr algn="just" rtl="1"/>
            <a:r>
              <a:rPr b="1" sz="3200" lang="fa-IR"/>
              <a:t>نکته: اولین و مفیدترین قدم در سازمان دادن به دادها ، مرتب کردن آنها بر اساس یک ملاک منطقی است.</a:t>
            </a:r>
            <a:br>
              <a:rPr b="1" sz="3200" lang="fa-IR"/>
            </a:br>
            <a:r>
              <a:rPr b="1" sz="3200" lang="fa-IR"/>
              <a:t/>
            </a:r>
            <a:br>
              <a:rPr b="1" sz="3200" lang="fa-IR"/>
            </a:br>
            <a:r>
              <a:rPr b="1" sz="3200" lang="fa-IR"/>
              <a:t>نکته: با استفاده از روشهای آمار توصیفی می توان دقیقا ً ویژگیهای یک دسته از اطلاعات را بیان کرد.</a:t>
            </a:r>
            <a:endParaRPr b="1" sz="3200" lang="en-US"/>
          </a:p>
        </p:txBody>
      </p:sp>
    </p:spTree>
  </p:cSld>
  <p:clrMapOvr>
    <a:masterClrMapping/>
  </p:clrMapOvr>
  <p:transition xmlns:p14="http://schemas.microsoft.com/office/powerpoint/2010/main" spd="med"/>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523" name=""/>
        <p:cNvGrpSpPr/>
        <p:nvPr/>
      </p:nvGrpSpPr>
      <p:grpSpPr>
        <a:xfrm>
          <a:off x="0" y="0"/>
          <a:ext cx="0" cy="0"/>
          <a:chOff x="0" y="0"/>
          <a:chExt cx="0" cy="0"/>
        </a:xfrm>
      </p:grpSpPr>
      <p:sp>
        <p:nvSpPr>
          <p:cNvPr id="1049128" name="Rectangle 2"/>
          <p:cNvSpPr>
            <a:spLocks noGrp="1" noChangeArrowheads="1"/>
          </p:cNvSpPr>
          <p:nvPr>
            <p:ph type="title"/>
          </p:nvPr>
        </p:nvSpPr>
        <p:spPr>
          <a:xfrm>
            <a:off x="533400" y="1066800"/>
            <a:ext cx="8229600" cy="4572000"/>
          </a:xfrm>
        </p:spPr>
        <p:txBody>
          <a:bodyPr/>
          <a:p>
            <a:pPr algn="r" rtl="1"/>
            <a:r>
              <a:rPr b="1" dirty="0" sz="3200" lang="fa-IR"/>
              <a:t>نکته: هنگامی که نمره یا عددی که توزیع را به دو قسمت تقسیم می کند تکراری است . میانه از طریق محاسبه بدست می آید. در این مورد سه حالت وجود دارد.</a:t>
            </a:r>
            <a:br>
              <a:rPr b="1" dirty="0" sz="3200" lang="fa-IR"/>
            </a:br>
            <a:r>
              <a:rPr b="1" dirty="0" sz="3200" lang="fa-IR"/>
              <a:t/>
            </a:r>
            <a:br>
              <a:rPr b="1" dirty="0" sz="3200" lang="fa-IR"/>
            </a:br>
            <a:r>
              <a:rPr b="1" dirty="0" sz="3200" lang="fa-IR"/>
              <a:t>الف: میانه </a:t>
            </a:r>
            <a:r>
              <a:rPr b="1" dirty="0" sz="3200" lang="fa-IR" smtClean="0"/>
              <a:t>دو بار </a:t>
            </a:r>
            <a:r>
              <a:rPr b="1" dirty="0" sz="3200" lang="fa-IR"/>
              <a:t>تکرار شده است</a:t>
            </a:r>
            <a:br>
              <a:rPr b="1" dirty="0" sz="3200" lang="fa-IR"/>
            </a:br>
            <a:r>
              <a:rPr b="1" dirty="0" sz="3200" lang="fa-IR"/>
              <a:t>ب: میانه </a:t>
            </a:r>
            <a:r>
              <a:rPr b="1" dirty="0" sz="3200" lang="fa-IR" smtClean="0"/>
              <a:t>سه  </a:t>
            </a:r>
            <a:r>
              <a:rPr b="1" dirty="0" sz="3200" lang="fa-IR"/>
              <a:t>بار تکرار شده است</a:t>
            </a:r>
            <a:br>
              <a:rPr b="1" dirty="0" sz="3200" lang="fa-IR"/>
            </a:br>
            <a:r>
              <a:rPr b="1" dirty="0" sz="3200" lang="fa-IR"/>
              <a:t>ج: میانه </a:t>
            </a:r>
            <a:r>
              <a:rPr b="1" dirty="0" sz="3200" lang="fa-IR" smtClean="0"/>
              <a:t>چهار بار </a:t>
            </a:r>
            <a:r>
              <a:rPr b="1" dirty="0" sz="3200" lang="fa-IR"/>
              <a:t>تکرار شده است</a:t>
            </a:r>
            <a:endParaRPr b="1" dirty="0" sz="3200" lang="en-US"/>
          </a:p>
        </p:txBody>
      </p:sp>
    </p:spTree>
  </p:cSld>
  <p:clrMapOvr>
    <a:masterClrMapping/>
  </p:clrMapOvr>
  <p:transition xmlns:p14="http://schemas.microsoft.com/office/powerpoint/2010/main" spd="med"/>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526" name=""/>
        <p:cNvGrpSpPr/>
        <p:nvPr/>
      </p:nvGrpSpPr>
      <p:grpSpPr>
        <a:xfrm>
          <a:off x="0" y="0"/>
          <a:ext cx="0" cy="0"/>
          <a:chOff x="0" y="0"/>
          <a:chExt cx="0" cy="0"/>
        </a:xfrm>
      </p:grpSpPr>
      <p:sp>
        <p:nvSpPr>
          <p:cNvPr id="1049132" name="Rectangle 2"/>
          <p:cNvSpPr>
            <a:spLocks noGrp="1" noChangeArrowheads="1"/>
          </p:cNvSpPr>
          <p:nvPr>
            <p:ph type="title"/>
          </p:nvPr>
        </p:nvSpPr>
        <p:spPr/>
        <p:txBody>
          <a:bodyPr/>
          <a:p>
            <a:pPr rtl="1"/>
            <a:r>
              <a:rPr b="1" sz="4000" lang="fa-IR"/>
              <a:t>میانه دوبار تکرار شده است</a:t>
            </a:r>
            <a:endParaRPr b="1" sz="4000" lang="en-US"/>
          </a:p>
        </p:txBody>
      </p:sp>
      <p:sp>
        <p:nvSpPr>
          <p:cNvPr id="1049133" name="Rectangle 3"/>
          <p:cNvSpPr>
            <a:spLocks noGrp="1" noChangeArrowheads="1"/>
          </p:cNvSpPr>
          <p:nvPr>
            <p:ph type="body" idx="1"/>
          </p:nvPr>
        </p:nvSpPr>
        <p:spPr>
          <a:xfrm>
            <a:off x="457200" y="1600200"/>
            <a:ext cx="8229600" cy="4495800"/>
          </a:xfrm>
        </p:spPr>
        <p:txBody>
          <a:bodyPr/>
          <a:p>
            <a:pPr algn="just" rtl="1">
              <a:buFont typeface="Wingdings" pitchFamily="2" charset="2"/>
              <a:buNone/>
            </a:pPr>
            <a:r>
              <a:rPr b="1" dirty="0" lang="fa-IR"/>
              <a:t>  1- حد پایین و بالای عدد تکراری را می نویسیم .</a:t>
            </a:r>
          </a:p>
          <a:p>
            <a:pPr algn="just" rtl="1">
              <a:buFont typeface="Wingdings" pitchFamily="2" charset="2"/>
              <a:buNone/>
            </a:pPr>
            <a:r>
              <a:rPr b="1" dirty="0" lang="fa-IR"/>
              <a:t>  2- 5/0 واحد </a:t>
            </a:r>
            <a:r>
              <a:rPr b="1" dirty="0" lang="fa-IR" smtClean="0"/>
              <a:t>به </a:t>
            </a:r>
            <a:r>
              <a:rPr b="1" dirty="0" lang="fa-IR"/>
              <a:t>حد پایین به بعد اضافه می کنیم تا به حد بالای عدد تکراری برسیم.</a:t>
            </a:r>
          </a:p>
          <a:p>
            <a:pPr algn="just" rtl="1">
              <a:buFont typeface="Wingdings" pitchFamily="2" charset="2"/>
              <a:buNone/>
            </a:pPr>
            <a:r>
              <a:rPr b="1" dirty="0" lang="fa-IR"/>
              <a:t>  3- میانه را محاسبه می کنیم. </a:t>
            </a:r>
          </a:p>
          <a:p>
            <a:pPr algn="just" rtl="1">
              <a:buFont typeface="Wingdings" pitchFamily="2" charset="2"/>
              <a:buNone/>
            </a:pPr>
            <a:r>
              <a:rPr b="1" dirty="0" lang="fa-IR"/>
              <a:t>                                                       6-5-4-4-3</a:t>
            </a:r>
            <a:endParaRPr b="1" dirty="0" lang="en-US"/>
          </a:p>
        </p:txBody>
      </p:sp>
      <p:grpSp>
        <p:nvGrpSpPr>
          <p:cNvPr id="527" name="Group 4"/>
          <p:cNvGrpSpPr/>
          <p:nvPr/>
        </p:nvGrpSpPr>
        <p:grpSpPr bwMode="auto">
          <a:xfrm>
            <a:off x="1524000" y="4648200"/>
            <a:ext cx="6248400" cy="1289050"/>
            <a:chOff x="431" y="1888"/>
            <a:chExt cx="2767" cy="812"/>
          </a:xfrm>
        </p:grpSpPr>
        <p:sp>
          <p:nvSpPr>
            <p:cNvPr id="1049134" name="Text Box 5"/>
            <p:cNvSpPr txBox="1">
              <a:spLocks noChangeArrowheads="1"/>
            </p:cNvSpPr>
            <p:nvPr/>
          </p:nvSpPr>
          <p:spPr bwMode="auto">
            <a:xfrm>
              <a:off x="431" y="1888"/>
              <a:ext cx="2767" cy="404"/>
            </a:xfrm>
            <a:prstGeom prst="rect"/>
            <a:noFill/>
            <a:ln w="9525">
              <a:noFill/>
              <a:miter lim="800000"/>
              <a:headEnd/>
              <a:tailEnd/>
            </a:ln>
            <a:effectLst/>
          </p:spPr>
          <p:txBody>
            <a:bodyPr>
              <a:spAutoFit/>
            </a:bodyPr>
            <a:p>
              <a:pPr>
                <a:spcBef>
                  <a:spcPct val="50000"/>
                </a:spcBef>
              </a:pPr>
              <a:r>
                <a:rPr b="1" sz="3600" lang="fa-IR">
                  <a:latin typeface="Arial" charset="0"/>
                  <a:cs typeface="B Zar" pitchFamily="2" charset="-78"/>
                </a:rPr>
                <a:t>6 – 5 – 5/4 – 4- 5/3 -3</a:t>
              </a:r>
              <a:endParaRPr b="1" sz="3600" lang="en-US">
                <a:latin typeface="Arial" charset="0"/>
                <a:cs typeface="B Zar" pitchFamily="2" charset="-78"/>
              </a:endParaRPr>
            </a:p>
          </p:txBody>
        </p:sp>
        <p:sp>
          <p:nvSpPr>
            <p:cNvPr id="1049135" name="Line 6"/>
            <p:cNvSpPr>
              <a:spLocks noChangeShapeType="1"/>
            </p:cNvSpPr>
            <p:nvPr/>
          </p:nvSpPr>
          <p:spPr bwMode="auto">
            <a:xfrm>
              <a:off x="1474" y="2205"/>
              <a:ext cx="635" cy="0"/>
            </a:xfrm>
            <a:prstGeom prst="line"/>
            <a:noFill/>
            <a:ln w="28575">
              <a:solidFill>
                <a:schemeClr val="tx1"/>
              </a:solidFill>
              <a:round/>
              <a:headEnd/>
              <a:tailEnd/>
            </a:ln>
            <a:effectLst/>
          </p:spPr>
          <p:txBody>
            <a:bodyPr/>
            <a:p>
              <a:endParaRPr lang="en-US"/>
            </a:p>
          </p:txBody>
        </p:sp>
        <p:sp>
          <p:nvSpPr>
            <p:cNvPr id="1049136" name="Text Box 7"/>
            <p:cNvSpPr txBox="1">
              <a:spLocks noChangeArrowheads="1"/>
            </p:cNvSpPr>
            <p:nvPr/>
          </p:nvSpPr>
          <p:spPr bwMode="auto">
            <a:xfrm>
              <a:off x="1519" y="2296"/>
              <a:ext cx="680" cy="404"/>
            </a:xfrm>
            <a:prstGeom prst="rect"/>
            <a:noFill/>
            <a:ln w="9525">
              <a:noFill/>
              <a:miter lim="800000"/>
              <a:headEnd/>
              <a:tailEnd/>
            </a:ln>
            <a:effectLst/>
          </p:spPr>
          <p:txBody>
            <a:bodyPr>
              <a:spAutoFit/>
            </a:bodyPr>
            <a:p>
              <a:pPr>
                <a:spcBef>
                  <a:spcPct val="50000"/>
                </a:spcBef>
              </a:pPr>
              <a:r>
                <a:rPr b="1" sz="3600" lang="fa-IR">
                  <a:latin typeface="Arial" charset="0"/>
                  <a:cs typeface="B Zar" pitchFamily="2" charset="-78"/>
                </a:rPr>
                <a:t>25/4</a:t>
              </a:r>
              <a:endParaRPr b="1" sz="3600" lang="en-US">
                <a:latin typeface="Arial" charset="0"/>
                <a:cs typeface="B Zar" pitchFamily="2" charset="-78"/>
              </a:endParaRPr>
            </a:p>
          </p:txBody>
        </p:sp>
      </p:gr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527"/>
                                        </p:tgtEl>
                                        <p:attrNameLst>
                                          <p:attrName>style.visibility</p:attrName>
                                        </p:attrNameLst>
                                      </p:cBhvr>
                                      <p:to>
                                        <p:strVal val="visible"/>
                                      </p:to>
                                    </p:set>
                                    <p:anim calcmode="lin" valueType="num">
                                      <p:cBhvr>
                                        <p:cTn dur="500" fill="hold" id="7"/>
                                        <p:tgtEl>
                                          <p:spTgt spid="527"/>
                                        </p:tgtEl>
                                        <p:attrNameLst>
                                          <p:attrName>ppt_w</p:attrName>
                                        </p:attrNameLst>
                                      </p:cBhvr>
                                      <p:tavLst>
                                        <p:tav tm="0">
                                          <p:val>
                                            <p:fltVal val="0.0"/>
                                          </p:val>
                                        </p:tav>
                                        <p:tav tm="100000">
                                          <p:val>
                                            <p:strVal val="#ppt_w"/>
                                          </p:val>
                                        </p:tav>
                                      </p:tavLst>
                                    </p:anim>
                                    <p:anim calcmode="lin" valueType="num">
                                      <p:cBhvr>
                                        <p:cTn dur="500" fill="hold" id="8"/>
                                        <p:tgtEl>
                                          <p:spTgt spid="527"/>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530" name=""/>
        <p:cNvGrpSpPr/>
        <p:nvPr/>
      </p:nvGrpSpPr>
      <p:grpSpPr>
        <a:xfrm>
          <a:off x="0" y="0"/>
          <a:ext cx="0" cy="0"/>
          <a:chOff x="0" y="0"/>
          <a:chExt cx="0" cy="0"/>
        </a:xfrm>
      </p:grpSpPr>
      <p:sp>
        <p:nvSpPr>
          <p:cNvPr id="1049140" name="Rectangle 2"/>
          <p:cNvSpPr>
            <a:spLocks noGrp="1" noChangeArrowheads="1"/>
          </p:cNvSpPr>
          <p:nvPr>
            <p:ph type="title"/>
          </p:nvPr>
        </p:nvSpPr>
        <p:spPr/>
        <p:txBody>
          <a:bodyPr/>
          <a:p>
            <a:pPr rtl="1"/>
            <a:r>
              <a:rPr b="1" sz="4000" lang="fa-IR"/>
              <a:t>میانه سه بار تکرار شده است</a:t>
            </a:r>
            <a:endParaRPr b="1" sz="4000" lang="en-US"/>
          </a:p>
        </p:txBody>
      </p:sp>
      <p:sp>
        <p:nvSpPr>
          <p:cNvPr id="1049141" name="Rectangle 3"/>
          <p:cNvSpPr>
            <a:spLocks noGrp="1" noChangeArrowheads="1"/>
          </p:cNvSpPr>
          <p:nvPr>
            <p:ph type="body" idx="1"/>
          </p:nvPr>
        </p:nvSpPr>
        <p:spPr/>
        <p:txBody>
          <a:bodyPr/>
          <a:p>
            <a:pPr algn="r" rtl="1">
              <a:buFont typeface="Wingdings" pitchFamily="2" charset="2"/>
              <a:buNone/>
            </a:pPr>
            <a:r>
              <a:rPr b="1" lang="fa-IR"/>
              <a:t>  1- حد پایین عدد تکراری را می نویسیم.</a:t>
            </a:r>
          </a:p>
          <a:p>
            <a:pPr algn="r" rtl="1">
              <a:buFont typeface="Wingdings" pitchFamily="2" charset="2"/>
              <a:buNone/>
            </a:pPr>
            <a:r>
              <a:rPr b="1" lang="fa-IR"/>
              <a:t>  2- 33/0 به حد پایین و عددهای بعد از آن اضافه می کنیم تا به حد بالای عدد تکراری برسیم.</a:t>
            </a:r>
          </a:p>
          <a:p>
            <a:pPr algn="r" rtl="1">
              <a:buFont typeface="Wingdings" pitchFamily="2" charset="2"/>
              <a:buNone/>
            </a:pPr>
            <a:r>
              <a:rPr b="1" lang="fa-IR"/>
              <a:t>  3- میانه را محاسبه می کنیم.</a:t>
            </a:r>
          </a:p>
          <a:p>
            <a:pPr algn="r" rtl="1">
              <a:buFont typeface="Wingdings" pitchFamily="2" charset="2"/>
              <a:buNone/>
            </a:pPr>
            <a:r>
              <a:rPr b="1" lang="fa-IR"/>
              <a:t>                                      6 - 5- 4- 3- 3- 3- 2- 1</a:t>
            </a:r>
            <a:endParaRPr b="1" lang="en-US"/>
          </a:p>
        </p:txBody>
      </p:sp>
      <p:sp>
        <p:nvSpPr>
          <p:cNvPr id="1049142" name="Text Box 4"/>
          <p:cNvSpPr txBox="1">
            <a:spLocks noChangeArrowheads="1"/>
          </p:cNvSpPr>
          <p:nvPr/>
        </p:nvSpPr>
        <p:spPr bwMode="auto">
          <a:xfrm>
            <a:off x="1066800" y="5410200"/>
            <a:ext cx="7239000" cy="579438"/>
          </a:xfrm>
          <a:prstGeom prst="rect"/>
          <a:noFill/>
          <a:ln w="9525">
            <a:noFill/>
            <a:miter lim="800000"/>
            <a:headEnd/>
            <a:tailEnd/>
          </a:ln>
          <a:effectLst/>
        </p:spPr>
        <p:txBody>
          <a:bodyPr>
            <a:spAutoFit/>
          </a:bodyPr>
          <a:p>
            <a:pPr>
              <a:spcBef>
                <a:spcPct val="50000"/>
              </a:spcBef>
            </a:pPr>
            <a:r>
              <a:rPr b="1" sz="3200" lang="en-US">
                <a:latin typeface="Arial" charset="0"/>
              </a:rPr>
              <a:t>1-2-2/5-2/83-</a:t>
            </a:r>
            <a:r>
              <a:rPr b="1" sz="3200" lang="en-US" u="sng">
                <a:latin typeface="Arial" charset="0"/>
              </a:rPr>
              <a:t>3/17</a:t>
            </a:r>
            <a:r>
              <a:rPr b="1" sz="3200" lang="en-US">
                <a:latin typeface="Arial" charset="0"/>
              </a:rPr>
              <a:t>-3/5-4-5-6</a:t>
            </a:r>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23" presetSubtype="16">
                                  <p:stCondLst>
                                    <p:cond delay="0"/>
                                  </p:stCondLst>
                                  <p:childTnLst>
                                    <p:set>
                                      <p:cBhvr>
                                        <p:cTn dur="1" fill="hold" id="6">
                                          <p:stCondLst>
                                            <p:cond delay="0"/>
                                          </p:stCondLst>
                                        </p:cTn>
                                        <p:tgtEl>
                                          <p:spTgt spid="1049142"/>
                                        </p:tgtEl>
                                        <p:attrNameLst>
                                          <p:attrName>style.visibility</p:attrName>
                                        </p:attrNameLst>
                                      </p:cBhvr>
                                      <p:to>
                                        <p:strVal val="visible"/>
                                      </p:to>
                                    </p:set>
                                    <p:anim calcmode="lin" valueType="num">
                                      <p:cBhvr>
                                        <p:cTn dur="500" fill="hold" id="7"/>
                                        <p:tgtEl>
                                          <p:spTgt spid="1049142"/>
                                        </p:tgtEl>
                                        <p:attrNameLst>
                                          <p:attrName>ppt_w</p:attrName>
                                        </p:attrNameLst>
                                      </p:cBhvr>
                                      <p:tavLst>
                                        <p:tav tm="0">
                                          <p:val>
                                            <p:fltVal val="0.0"/>
                                          </p:val>
                                        </p:tav>
                                        <p:tav tm="100000">
                                          <p:val>
                                            <p:strVal val="#ppt_w"/>
                                          </p:val>
                                        </p:tav>
                                      </p:tavLst>
                                    </p:anim>
                                    <p:anim calcmode="lin" valueType="num">
                                      <p:cBhvr>
                                        <p:cTn dur="500" fill="hold" id="8"/>
                                        <p:tgtEl>
                                          <p:spTgt spid="1049142"/>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4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533" name=""/>
        <p:cNvGrpSpPr/>
        <p:nvPr/>
      </p:nvGrpSpPr>
      <p:grpSpPr>
        <a:xfrm>
          <a:off x="0" y="0"/>
          <a:ext cx="0" cy="0"/>
          <a:chOff x="0" y="0"/>
          <a:chExt cx="0" cy="0"/>
        </a:xfrm>
      </p:grpSpPr>
      <p:sp>
        <p:nvSpPr>
          <p:cNvPr id="1049146" name="Rectangle 2"/>
          <p:cNvSpPr>
            <a:spLocks noGrp="1" noChangeArrowheads="1"/>
          </p:cNvSpPr>
          <p:nvPr>
            <p:ph type="title"/>
          </p:nvPr>
        </p:nvSpPr>
        <p:spPr/>
        <p:txBody>
          <a:bodyPr/>
          <a:p>
            <a:pPr rtl="1"/>
            <a:r>
              <a:rPr b="1" sz="4000" lang="fa-IR"/>
              <a:t>میانه چهار بار تکرار شده است</a:t>
            </a:r>
            <a:endParaRPr b="1" sz="4000" lang="en-US"/>
          </a:p>
        </p:txBody>
      </p:sp>
      <p:sp>
        <p:nvSpPr>
          <p:cNvPr id="1049147" name="Rectangle 3"/>
          <p:cNvSpPr>
            <a:spLocks noGrp="1" noChangeArrowheads="1"/>
          </p:cNvSpPr>
          <p:nvPr>
            <p:ph type="body" idx="1"/>
          </p:nvPr>
        </p:nvSpPr>
        <p:spPr/>
        <p:txBody>
          <a:bodyPr/>
          <a:p>
            <a:pPr algn="r" rtl="1">
              <a:buFont typeface="Wingdings" pitchFamily="2" charset="2"/>
              <a:buNone/>
            </a:pPr>
            <a:r>
              <a:rPr b="1" lang="fa-IR"/>
              <a:t>  1- حد پایین عدد تکراری را می نویسیم.</a:t>
            </a:r>
          </a:p>
          <a:p>
            <a:pPr algn="r" rtl="1">
              <a:buFont typeface="Wingdings" pitchFamily="2" charset="2"/>
              <a:buNone/>
            </a:pPr>
            <a:r>
              <a:rPr b="1" lang="fa-IR"/>
              <a:t>  2- 25/0به حد پایین و عددهای بعد از آن اضافه می کنیم تا به حد بالای عدد تکراری برسیم.</a:t>
            </a:r>
          </a:p>
          <a:p>
            <a:pPr algn="r" rtl="1">
              <a:buFont typeface="Wingdings" pitchFamily="2" charset="2"/>
              <a:buNone/>
            </a:pPr>
            <a:r>
              <a:rPr b="1" lang="fa-IR"/>
              <a:t>  3- میانه را محاسبه می کنیم.</a:t>
            </a:r>
          </a:p>
          <a:p>
            <a:pPr algn="r" rtl="1">
              <a:buFont typeface="Wingdings" pitchFamily="2" charset="2"/>
              <a:buNone/>
            </a:pPr>
            <a:r>
              <a:rPr b="1" lang="fa-IR"/>
              <a:t>                                          6 -5-4-3-3-3-3-2-1</a:t>
            </a:r>
            <a:endParaRPr b="1" lang="en-US"/>
          </a:p>
        </p:txBody>
      </p:sp>
      <p:grpSp>
        <p:nvGrpSpPr>
          <p:cNvPr id="534" name="Group 4"/>
          <p:cNvGrpSpPr/>
          <p:nvPr/>
        </p:nvGrpSpPr>
        <p:grpSpPr bwMode="auto">
          <a:xfrm>
            <a:off x="914400" y="4724400"/>
            <a:ext cx="7772400" cy="1217613"/>
            <a:chOff x="476" y="3067"/>
            <a:chExt cx="4581" cy="767"/>
          </a:xfrm>
        </p:grpSpPr>
        <p:sp>
          <p:nvSpPr>
            <p:cNvPr id="1049148" name="Text Box 5"/>
            <p:cNvSpPr txBox="1">
              <a:spLocks noChangeArrowheads="1"/>
            </p:cNvSpPr>
            <p:nvPr/>
          </p:nvSpPr>
          <p:spPr bwMode="auto">
            <a:xfrm>
              <a:off x="476" y="3067"/>
              <a:ext cx="4581" cy="404"/>
            </a:xfrm>
            <a:prstGeom prst="rect"/>
            <a:noFill/>
            <a:ln w="9525">
              <a:noFill/>
              <a:miter lim="800000"/>
              <a:headEnd/>
              <a:tailEnd/>
            </a:ln>
            <a:effectLst/>
          </p:spPr>
          <p:txBody>
            <a:bodyPr>
              <a:spAutoFit/>
            </a:bodyPr>
            <a:p>
              <a:pPr>
                <a:spcBef>
                  <a:spcPct val="50000"/>
                </a:spcBef>
              </a:pPr>
              <a:r>
                <a:rPr b="1" sz="3600" lang="fa-IR">
                  <a:latin typeface="Arial" charset="0"/>
                  <a:cs typeface="B Zar" pitchFamily="2" charset="-78"/>
                </a:rPr>
                <a:t>6 -5 – 4- 5/3 - 25/3-3- 75/2 -5/2- 2-1</a:t>
              </a:r>
              <a:endParaRPr b="1" sz="3600" lang="en-US">
                <a:latin typeface="Arial" charset="0"/>
                <a:cs typeface="B Zar" pitchFamily="2" charset="-78"/>
              </a:endParaRPr>
            </a:p>
          </p:txBody>
        </p:sp>
        <p:sp>
          <p:nvSpPr>
            <p:cNvPr id="1049149" name="Line 6"/>
            <p:cNvSpPr>
              <a:spLocks noChangeShapeType="1"/>
            </p:cNvSpPr>
            <p:nvPr/>
          </p:nvSpPr>
          <p:spPr bwMode="auto">
            <a:xfrm>
              <a:off x="2381" y="3385"/>
              <a:ext cx="817" cy="0"/>
            </a:xfrm>
            <a:prstGeom prst="line"/>
            <a:noFill/>
            <a:ln w="38100">
              <a:solidFill>
                <a:schemeClr val="tx1"/>
              </a:solidFill>
              <a:round/>
              <a:headEnd/>
              <a:tailEnd/>
            </a:ln>
            <a:effectLst/>
          </p:spPr>
          <p:txBody>
            <a:bodyPr/>
            <a:p>
              <a:endParaRPr lang="en-US"/>
            </a:p>
          </p:txBody>
        </p:sp>
        <p:sp>
          <p:nvSpPr>
            <p:cNvPr id="1049150" name="Text Box 7"/>
            <p:cNvSpPr txBox="1">
              <a:spLocks noChangeArrowheads="1"/>
            </p:cNvSpPr>
            <p:nvPr/>
          </p:nvSpPr>
          <p:spPr bwMode="auto">
            <a:xfrm>
              <a:off x="2472" y="3430"/>
              <a:ext cx="816" cy="404"/>
            </a:xfrm>
            <a:prstGeom prst="rect"/>
            <a:noFill/>
            <a:ln w="9525">
              <a:noFill/>
              <a:miter lim="800000"/>
              <a:headEnd/>
              <a:tailEnd/>
            </a:ln>
            <a:effectLst/>
          </p:spPr>
          <p:txBody>
            <a:bodyPr>
              <a:spAutoFit/>
            </a:bodyPr>
            <a:p>
              <a:pPr>
                <a:spcBef>
                  <a:spcPct val="50000"/>
                </a:spcBef>
              </a:pPr>
              <a:r>
                <a:rPr b="1" sz="3600" lang="fa-IR">
                  <a:latin typeface="Arial" charset="0"/>
                  <a:cs typeface="B Zar" pitchFamily="2" charset="-78"/>
                </a:rPr>
                <a:t>13/5</a:t>
              </a:r>
              <a:endParaRPr b="1" sz="3600" lang="en-US">
                <a:latin typeface="Arial" charset="0"/>
                <a:cs typeface="B Zar" pitchFamily="2" charset="-78"/>
              </a:endParaRPr>
            </a:p>
          </p:txBody>
        </p:sp>
      </p:gr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534"/>
                                        </p:tgtEl>
                                        <p:attrNameLst>
                                          <p:attrName>style.visibility</p:attrName>
                                        </p:attrNameLst>
                                      </p:cBhvr>
                                      <p:to>
                                        <p:strVal val="visible"/>
                                      </p:to>
                                    </p:set>
                                    <p:anim calcmode="lin" valueType="num">
                                      <p:cBhvr>
                                        <p:cTn dur="500" fill="hold" id="7"/>
                                        <p:tgtEl>
                                          <p:spTgt spid="534"/>
                                        </p:tgtEl>
                                        <p:attrNameLst>
                                          <p:attrName>ppt_w</p:attrName>
                                        </p:attrNameLst>
                                      </p:cBhvr>
                                      <p:tavLst>
                                        <p:tav tm="0">
                                          <p:val>
                                            <p:fltVal val="0.0"/>
                                          </p:val>
                                        </p:tav>
                                        <p:tav tm="100000">
                                          <p:val>
                                            <p:strVal val="#ppt_w"/>
                                          </p:val>
                                        </p:tav>
                                      </p:tavLst>
                                    </p:anim>
                                    <p:anim calcmode="lin" valueType="num">
                                      <p:cBhvr>
                                        <p:cTn dur="500" fill="hold" id="8"/>
                                        <p:tgtEl>
                                          <p:spTgt spid="534"/>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537" name=""/>
        <p:cNvGrpSpPr/>
        <p:nvPr/>
      </p:nvGrpSpPr>
      <p:grpSpPr>
        <a:xfrm>
          <a:off x="0" y="0"/>
          <a:ext cx="0" cy="0"/>
          <a:chOff x="0" y="0"/>
          <a:chExt cx="0" cy="0"/>
        </a:xfrm>
      </p:grpSpPr>
      <p:sp>
        <p:nvSpPr>
          <p:cNvPr id="1049154" name="Rectangle 2"/>
          <p:cNvSpPr>
            <a:spLocks noGrp="1" noChangeArrowheads="1"/>
          </p:cNvSpPr>
          <p:nvPr>
            <p:ph type="title"/>
          </p:nvPr>
        </p:nvSpPr>
        <p:spPr>
          <a:xfrm>
            <a:off x="381000" y="609600"/>
            <a:ext cx="8229600" cy="1139825"/>
          </a:xfrm>
        </p:spPr>
        <p:txBody>
          <a:bodyPr/>
          <a:p>
            <a:pPr rtl="1"/>
            <a:r>
              <a:rPr b="1" sz="4000" lang="fa-IR"/>
              <a:t>محاسبه میانه در داده های طبقه بندی شده (میانه در جدول فراوانی)</a:t>
            </a:r>
            <a:endParaRPr b="1" sz="4000" lang="en-US"/>
          </a:p>
        </p:txBody>
      </p:sp>
      <p:sp>
        <p:nvSpPr>
          <p:cNvPr id="1049155" name="Rectangle 3"/>
          <p:cNvSpPr>
            <a:spLocks noGrp="1" noChangeArrowheads="1"/>
          </p:cNvSpPr>
          <p:nvPr>
            <p:ph type="body" idx="1"/>
          </p:nvPr>
        </p:nvSpPr>
        <p:spPr>
          <a:xfrm>
            <a:off x="304800" y="2590800"/>
            <a:ext cx="8229600" cy="2667000"/>
          </a:xfrm>
        </p:spPr>
        <p:txBody>
          <a:bodyPr/>
          <a:p>
            <a:pPr algn="r" rtl="1">
              <a:buFont typeface="Wingdings" pitchFamily="2" charset="2"/>
              <a:buNone/>
            </a:pPr>
            <a:r>
              <a:rPr b="1" lang="fa-IR"/>
              <a:t>  1- تقسیم تعداد کل فراوانی ها (</a:t>
            </a:r>
            <a:r>
              <a:rPr b="1" lang="en-US"/>
              <a:t>N</a:t>
            </a:r>
            <a:r>
              <a:rPr b="1" lang="fa-IR"/>
              <a:t>) بر دو</a:t>
            </a:r>
          </a:p>
          <a:p>
            <a:pPr algn="r" rtl="1">
              <a:buFont typeface="Wingdings" pitchFamily="2" charset="2"/>
              <a:buNone/>
            </a:pPr>
            <a:r>
              <a:rPr b="1" lang="fa-IR"/>
              <a:t>  2- مشخص کردن طبقه میانه ، یعنی طبقه ای که فراوانی تراکمی آن مساوی یا بزگتر از        باشد.</a:t>
            </a:r>
          </a:p>
          <a:p>
            <a:pPr algn="r" rtl="1">
              <a:buFont typeface="Wingdings" pitchFamily="2" charset="2"/>
              <a:buNone/>
            </a:pPr>
            <a:r>
              <a:rPr b="1" lang="fa-IR"/>
              <a:t>  3- جایگزینی مقادیر در فرمول.</a:t>
            </a:r>
            <a:endParaRPr b="1" lang="en-US"/>
          </a:p>
        </p:txBody>
      </p:sp>
      <p:sp>
        <p:nvSpPr>
          <p:cNvPr id="1049156" name="Rectangle 4"/>
          <p:cNvSpPr>
            <a:spLocks noChangeArrowheads="1"/>
          </p:cNvSpPr>
          <p:nvPr/>
        </p:nvSpPr>
        <p:spPr bwMode="auto">
          <a:xfrm>
            <a:off x="0" y="0"/>
            <a:ext cx="9144000" cy="0"/>
          </a:xfrm>
          <a:prstGeom prst="rect"/>
          <a:noFill/>
          <a:ln w="9525">
            <a:noFill/>
            <a:miter lim="800000"/>
            <a:headEnd/>
            <a:tailEnd/>
          </a:ln>
          <a:effectLst/>
        </p:spPr>
        <p:txBody>
          <a:bodyPr anchor="ctr" wrap="none">
            <a:spAutoFit/>
          </a:bodyPr>
          <a:p>
            <a:endParaRPr lang="en-US"/>
          </a:p>
        </p:txBody>
      </p:sp>
      <p:graphicFrame>
        <p:nvGraphicFramePr>
          <p:cNvPr id="4194329" name="Object 5"/>
          <p:cNvGraphicFramePr>
            <a:graphicFrameLocks noChangeAspect="1"/>
          </p:cNvGraphicFramePr>
          <p:nvPr/>
        </p:nvGraphicFramePr>
        <p:xfrm>
          <a:off x="3505200" y="3733800"/>
          <a:ext cx="533400" cy="838200"/>
        </p:xfrm>
        <a:graphic>
          <a:graphicData uri="http://schemas.openxmlformats.org/presentationml/2006/ole">
            <mc:AlternateContent xmlns:mc="http://schemas.openxmlformats.org/markup-compatibility/2006">
              <mc:Choice xmlns:v="urn:schemas-microsoft-com:vml" Requires="v">
                <p:oleObj name="Equation" r:id="rId1" spid="_x0000_s174093" imgH="393529" imgW="203112" progId="Equation.3">
                  <p:embed/>
                </p:oleObj>
              </mc:Choice>
              <mc:Fallback>
                <p:oleObj name="Equation" r:id="rId1" imgH="393529" imgW="203112" progId="Equation.3">
                  <p:embed/>
                  <p:pic>
                    <p:nvPicPr>
                      <p:cNvPr id="2097174" name="Picture 5"/>
                      <p:cNvPicPr>
                        <a:picLocks noChangeAspect="1" noChangeArrowheads="1"/>
                      </p:cNvPicPr>
                      <p:nvPr/>
                    </p:nvPicPr>
                    <p:blipFill>
                      <a:blip xmlns:r="http://schemas.openxmlformats.org/officeDocument/2006/relationships" r:embed="rId2">
                        <a:lum bright="100000"/>
                      </a:blip>
                      <a:srcRect/>
                      <a:stretch>
                        <a:fillRect/>
                      </a:stretch>
                    </p:blipFill>
                    <p:spPr bwMode="auto">
                      <a:xfrm>
                        <a:off x="3505200" y="3733800"/>
                        <a:ext cx="533400" cy="83820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id="5" nodeType="withEffect" presetClass="entr" presetID="23" presetSubtype="16">
                                  <p:stCondLst>
                                    <p:cond delay="0"/>
                                  </p:stCondLst>
                                  <p:childTnLst>
                                    <p:set>
                                      <p:cBhvr>
                                        <p:cTn dur="1" fill="hold" id="6">
                                          <p:stCondLst>
                                            <p:cond delay="0"/>
                                          </p:stCondLst>
                                        </p:cTn>
                                        <p:tgtEl>
                                          <p:spTgt spid="4194329"/>
                                        </p:tgtEl>
                                        <p:attrNameLst>
                                          <p:attrName>style.visibility</p:attrName>
                                        </p:attrNameLst>
                                      </p:cBhvr>
                                      <p:to>
                                        <p:strVal val="visible"/>
                                      </p:to>
                                    </p:set>
                                    <p:anim calcmode="lin" valueType="num">
                                      <p:cBhvr>
                                        <p:cTn dur="500" fill="hold" id="7"/>
                                        <p:tgtEl>
                                          <p:spTgt spid="4194329"/>
                                        </p:tgtEl>
                                        <p:attrNameLst>
                                          <p:attrName>ppt_w</p:attrName>
                                        </p:attrNameLst>
                                      </p:cBhvr>
                                      <p:tavLst>
                                        <p:tav tm="0">
                                          <p:val>
                                            <p:fltVal val="0.0"/>
                                          </p:val>
                                        </p:tav>
                                        <p:tav tm="100000">
                                          <p:val>
                                            <p:strVal val="#ppt_w"/>
                                          </p:val>
                                        </p:tav>
                                      </p:tavLst>
                                    </p:anim>
                                    <p:anim calcmode="lin" valueType="num">
                                      <p:cBhvr>
                                        <p:cTn dur="500" fill="hold" id="8"/>
                                        <p:tgtEl>
                                          <p:spTgt spid="4194329"/>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540" name=""/>
        <p:cNvGrpSpPr/>
        <p:nvPr/>
      </p:nvGrpSpPr>
      <p:grpSpPr>
        <a:xfrm>
          <a:off x="0" y="0"/>
          <a:ext cx="0" cy="0"/>
          <a:chOff x="0" y="0"/>
          <a:chExt cx="0" cy="0"/>
        </a:xfrm>
      </p:grpSpPr>
      <p:sp>
        <p:nvSpPr>
          <p:cNvPr id="1049160" name="Rectangle 2"/>
          <p:cNvSpPr>
            <a:spLocks noGrp="1" noChangeArrowheads="1"/>
          </p:cNvSpPr>
          <p:nvPr>
            <p:ph type="title"/>
          </p:nvPr>
        </p:nvSpPr>
        <p:spPr>
          <a:xfrm>
            <a:off x="533400" y="457200"/>
            <a:ext cx="8229600" cy="1139825"/>
          </a:xfrm>
        </p:spPr>
        <p:txBody>
          <a:bodyPr/>
          <a:p>
            <a:pPr rtl="1"/>
            <a:r>
              <a:rPr b="1" sz="3600" lang="fa-IR"/>
              <a:t>فرمول محاسبه میانه در داده های طبقه بندی شده</a:t>
            </a:r>
            <a:endParaRPr b="1" sz="3600" lang="en-US"/>
          </a:p>
        </p:txBody>
      </p:sp>
      <p:sp>
        <p:nvSpPr>
          <p:cNvPr id="1049161" name="Rectangle 3"/>
          <p:cNvSpPr>
            <a:spLocks noChangeArrowheads="1"/>
          </p:cNvSpPr>
          <p:nvPr/>
        </p:nvSpPr>
        <p:spPr bwMode="auto">
          <a:xfrm>
            <a:off x="0" y="3143250"/>
            <a:ext cx="9144000" cy="0"/>
          </a:xfrm>
          <a:prstGeom prst="rect"/>
          <a:noFill/>
          <a:ln w="9525">
            <a:noFill/>
            <a:miter lim="800000"/>
            <a:headEnd/>
            <a:tailEnd/>
          </a:ln>
          <a:effectLst/>
        </p:spPr>
        <p:txBody>
          <a:bodyPr anchor="ctr" wrap="none">
            <a:spAutoFit/>
          </a:bodyPr>
          <a:p>
            <a:endParaRPr lang="en-US"/>
          </a:p>
        </p:txBody>
      </p:sp>
      <p:graphicFrame>
        <p:nvGraphicFramePr>
          <p:cNvPr id="4194330" name="Object 4"/>
          <p:cNvGraphicFramePr>
            <a:graphicFrameLocks noChangeAspect="1"/>
          </p:cNvGraphicFramePr>
          <p:nvPr/>
        </p:nvGraphicFramePr>
        <p:xfrm>
          <a:off x="1447800" y="1371600"/>
          <a:ext cx="4038600" cy="1638300"/>
        </p:xfrm>
        <a:graphic>
          <a:graphicData uri="http://schemas.openxmlformats.org/presentationml/2006/ole">
            <mc:AlternateContent xmlns:mc="http://schemas.openxmlformats.org/markup-compatibility/2006">
              <mc:Choice xmlns:v="urn:schemas-microsoft-com:vml" Requires="v">
                <p:oleObj name="Equation" r:id="rId1" spid="_x0000_s176140" imgH="571500" imgW="1447800" progId="Equation.3">
                  <p:embed/>
                </p:oleObj>
              </mc:Choice>
              <mc:Fallback>
                <p:oleObj name="Equation" r:id="rId1" imgH="571500" imgW="1447800" progId="Equation.3">
                  <p:embed/>
                  <p:pic>
                    <p:nvPicPr>
                      <p:cNvPr id="2097175"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1447800" y="1371600"/>
                        <a:ext cx="4038600" cy="1638300"/>
                      </a:xfrm>
                      <a:prstGeom prst="rect"/>
                      <a:noFill/>
                    </p:spPr>
                  </p:pic>
                </p:oleObj>
              </mc:Fallback>
            </mc:AlternateContent>
          </a:graphicData>
        </a:graphic>
      </p:graphicFrame>
      <p:sp>
        <p:nvSpPr>
          <p:cNvPr id="1049162" name="Rectangle 5"/>
          <p:cNvSpPr>
            <a:spLocks noChangeArrowheads="1"/>
          </p:cNvSpPr>
          <p:nvPr/>
        </p:nvSpPr>
        <p:spPr bwMode="auto">
          <a:xfrm>
            <a:off x="0" y="3714750"/>
            <a:ext cx="9144000" cy="0"/>
          </a:xfrm>
          <a:prstGeom prst="rect"/>
          <a:noFill/>
          <a:ln w="9525">
            <a:noFill/>
            <a:miter lim="800000"/>
            <a:headEnd/>
            <a:tailEnd/>
          </a:ln>
          <a:effectLst/>
        </p:spPr>
        <p:txBody>
          <a:bodyPr anchor="ctr" wrap="none">
            <a:spAutoFit/>
          </a:bodyPr>
          <a:p>
            <a:endParaRPr lang="en-US"/>
          </a:p>
        </p:txBody>
      </p:sp>
      <p:sp>
        <p:nvSpPr>
          <p:cNvPr id="1049163" name="Rectangle 6"/>
          <p:cNvSpPr>
            <a:spLocks noChangeArrowheads="1"/>
          </p:cNvSpPr>
          <p:nvPr/>
        </p:nvSpPr>
        <p:spPr bwMode="auto">
          <a:xfrm>
            <a:off x="609600" y="3124200"/>
            <a:ext cx="7848600" cy="3016250"/>
          </a:xfrm>
          <a:prstGeom prst="rect"/>
          <a:noFill/>
          <a:ln w="9525">
            <a:noFill/>
            <a:miter lim="800000"/>
            <a:headEnd/>
            <a:tailEnd/>
          </a:ln>
          <a:effectLst/>
        </p:spPr>
        <p:txBody>
          <a:bodyPr anchor="ctr">
            <a:spAutoFit/>
          </a:bodyPr>
          <a:p>
            <a:r>
              <a:rPr b="1" sz="3200" lang="en-US"/>
              <a:t>L=</a:t>
            </a:r>
            <a:r>
              <a:rPr b="1" sz="3200" lang="fa-IR"/>
              <a:t> حد پایین واقعی طبقه ای که میانه در آن قراردارد</a:t>
            </a:r>
            <a:endParaRPr b="1" sz="3200" lang="en-US"/>
          </a:p>
          <a:p>
            <a:r>
              <a:rPr b="1" sz="3200" lang="en-US"/>
              <a:t>N=</a:t>
            </a:r>
            <a:r>
              <a:rPr b="1" sz="3200" lang="fa-IR"/>
              <a:t>تعداد کل فراوانی ها</a:t>
            </a:r>
            <a:r>
              <a:rPr b="1" sz="3200" lang="en-US"/>
              <a:t> </a:t>
            </a:r>
          </a:p>
          <a:p>
            <a:r>
              <a:rPr b="1" sz="3200" lang="en-US"/>
              <a:t>CF= </a:t>
            </a:r>
            <a:r>
              <a:rPr b="1" sz="3200" lang="fa-IR"/>
              <a:t>فراوانی تراکمی طبقه کوچکتر از میانه</a:t>
            </a:r>
            <a:endParaRPr b="1" sz="3200" lang="en-US"/>
          </a:p>
          <a:p>
            <a:r>
              <a:rPr b="1" sz="3200" lang="en-US"/>
              <a:t>F=</a:t>
            </a:r>
            <a:r>
              <a:rPr b="1" sz="3200" lang="fa-IR"/>
              <a:t>فراوانی ساده طبقه میانه</a:t>
            </a:r>
            <a:r>
              <a:rPr b="1" sz="3200" lang="en-US"/>
              <a:t> </a:t>
            </a:r>
          </a:p>
          <a:p>
            <a:r>
              <a:rPr b="1" sz="3200" lang="en-US"/>
              <a:t>i =</a:t>
            </a:r>
            <a:r>
              <a:rPr b="1" sz="3200" lang="fa-IR"/>
              <a:t>فاصله طبقات</a:t>
            </a:r>
            <a:r>
              <a:rPr b="1" sz="3200" lang="en-US"/>
              <a:t> </a:t>
            </a:r>
          </a:p>
          <a:p>
            <a:pPr eaLnBrk="0" hangingPunct="0"/>
            <a:endParaRPr b="1" sz="3200" lang="en-US">
              <a:latin typeface="Arial" charset="0"/>
            </a:endParaRPr>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330"/>
                                        </p:tgtEl>
                                        <p:attrNameLst>
                                          <p:attrName>style.visibility</p:attrName>
                                        </p:attrNameLst>
                                      </p:cBhvr>
                                      <p:to>
                                        <p:strVal val="visible"/>
                                      </p:to>
                                    </p:set>
                                    <p:anim calcmode="lin" valueType="num">
                                      <p:cBhvr>
                                        <p:cTn dur="500" fill="hold" id="7"/>
                                        <p:tgtEl>
                                          <p:spTgt spid="4194330"/>
                                        </p:tgtEl>
                                        <p:attrNameLst>
                                          <p:attrName>ppt_w</p:attrName>
                                        </p:attrNameLst>
                                      </p:cBhvr>
                                      <p:tavLst>
                                        <p:tav tm="0">
                                          <p:val>
                                            <p:fltVal val="0.0"/>
                                          </p:val>
                                        </p:tav>
                                        <p:tav tm="100000">
                                          <p:val>
                                            <p:strVal val="#ppt_w"/>
                                          </p:val>
                                        </p:tav>
                                      </p:tavLst>
                                    </p:anim>
                                    <p:anim calcmode="lin" valueType="num">
                                      <p:cBhvr>
                                        <p:cTn dur="500" fill="hold" id="8"/>
                                        <p:tgtEl>
                                          <p:spTgt spid="4194330"/>
                                        </p:tgtEl>
                                        <p:attrNameLst>
                                          <p:attrName>ppt_h</p:attrName>
                                        </p:attrNameLst>
                                      </p:cBhvr>
                                      <p:tavLst>
                                        <p:tav tm="0">
                                          <p:val>
                                            <p:fltVal val="0.0"/>
                                          </p:val>
                                        </p:tav>
                                        <p:tav tm="100000">
                                          <p:val>
                                            <p:strVal val="#ppt_h"/>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3" presetSubtype="16">
                                  <p:stCondLst>
                                    <p:cond delay="0"/>
                                  </p:stCondLst>
                                  <p:childTnLst>
                                    <p:set>
                                      <p:cBhvr>
                                        <p:cTn dur="1" fill="hold" id="12">
                                          <p:stCondLst>
                                            <p:cond delay="0"/>
                                          </p:stCondLst>
                                        </p:cTn>
                                        <p:tgtEl>
                                          <p:spTgt spid="1049163"/>
                                        </p:tgtEl>
                                        <p:attrNameLst>
                                          <p:attrName>style.visibility</p:attrName>
                                        </p:attrNameLst>
                                      </p:cBhvr>
                                      <p:to>
                                        <p:strVal val="visible"/>
                                      </p:to>
                                    </p:set>
                                    <p:anim calcmode="lin" valueType="num">
                                      <p:cBhvr>
                                        <p:cTn dur="500" fill="hold" id="13"/>
                                        <p:tgtEl>
                                          <p:spTgt spid="1049163"/>
                                        </p:tgtEl>
                                        <p:attrNameLst>
                                          <p:attrName>ppt_w</p:attrName>
                                        </p:attrNameLst>
                                      </p:cBhvr>
                                      <p:tavLst>
                                        <p:tav tm="0">
                                          <p:val>
                                            <p:fltVal val="0.0"/>
                                          </p:val>
                                        </p:tav>
                                        <p:tav tm="100000">
                                          <p:val>
                                            <p:strVal val="#ppt_w"/>
                                          </p:val>
                                        </p:tav>
                                      </p:tavLst>
                                    </p:anim>
                                    <p:anim calcmode="lin" valueType="num">
                                      <p:cBhvr>
                                        <p:cTn dur="500" fill="hold" id="14"/>
                                        <p:tgtEl>
                                          <p:spTgt spid="1049163"/>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6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543" name=""/>
        <p:cNvGrpSpPr/>
        <p:nvPr/>
      </p:nvGrpSpPr>
      <p:grpSpPr>
        <a:xfrm>
          <a:off x="0" y="0"/>
          <a:ext cx="0" cy="0"/>
          <a:chOff x="0" y="0"/>
          <a:chExt cx="0" cy="0"/>
        </a:xfrm>
      </p:grpSpPr>
      <p:sp>
        <p:nvSpPr>
          <p:cNvPr id="1049167" name="Rectangle 2"/>
          <p:cNvSpPr>
            <a:spLocks noGrp="1" noChangeArrowheads="1"/>
          </p:cNvSpPr>
          <p:nvPr>
            <p:ph type="title"/>
          </p:nvPr>
        </p:nvSpPr>
        <p:spPr/>
        <p:txBody>
          <a:bodyPr/>
          <a:p>
            <a:pPr rtl="1"/>
            <a:r>
              <a:rPr b="1" sz="4000" lang="fa-IR"/>
              <a:t>مثال: میانه توزیع فراوانی زیر را محاسبه کنید.</a:t>
            </a:r>
            <a:endParaRPr b="1" sz="4000" lang="en-US"/>
          </a:p>
        </p:txBody>
      </p:sp>
      <p:graphicFrame>
        <p:nvGraphicFramePr>
          <p:cNvPr id="4194331" name="Group 3"/>
          <p:cNvGraphicFramePr>
            <a:graphicFrameLocks noGrp="1"/>
          </p:cNvGraphicFramePr>
          <p:nvPr>
            <p:ph idx="1"/>
          </p:nvPr>
        </p:nvGraphicFramePr>
        <p:xfrm>
          <a:off x="457200" y="1600200"/>
          <a:ext cx="2667000" cy="4352544"/>
        </p:xfrm>
        <a:graphic>
          <a:graphicData uri="http://schemas.openxmlformats.org/drawingml/2006/table">
            <a:tbl>
              <a:tblPr/>
              <a:tblGrid>
                <a:gridCol w="1333500"/>
                <a:gridCol w="647700"/>
                <a:gridCol w="685800"/>
              </a:tblGrid>
              <a:tr h="762000">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cf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762000">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44-40</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39- 35</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34-30</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29- 25  24-20</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19- 15</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14-10</a:t>
                      </a: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8</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7</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5</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6</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10</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8</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6</a:t>
                      </a: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50</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42</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35</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30</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24</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14</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6</a:t>
                      </a: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49168" name="Rectangle 17"/>
          <p:cNvSpPr>
            <a:spLocks noChangeArrowheads="1"/>
          </p:cNvSpPr>
          <p:nvPr/>
        </p:nvSpPr>
        <p:spPr bwMode="auto">
          <a:xfrm>
            <a:off x="0" y="3348038"/>
            <a:ext cx="9144000" cy="0"/>
          </a:xfrm>
          <a:prstGeom prst="rect"/>
          <a:noFill/>
          <a:ln w="9525">
            <a:noFill/>
            <a:miter lim="800000"/>
            <a:headEnd/>
            <a:tailEnd/>
          </a:ln>
          <a:effectLst/>
        </p:spPr>
        <p:txBody>
          <a:bodyPr anchor="ctr" wrap="none">
            <a:spAutoFit/>
          </a:bodyPr>
          <a:p>
            <a:endParaRPr lang="en-US"/>
          </a:p>
        </p:txBody>
      </p:sp>
      <p:graphicFrame>
        <p:nvGraphicFramePr>
          <p:cNvPr id="4194332" name="Object 18"/>
          <p:cNvGraphicFramePr>
            <a:graphicFrameLocks noChangeAspect="1"/>
          </p:cNvGraphicFramePr>
          <p:nvPr/>
        </p:nvGraphicFramePr>
        <p:xfrm>
          <a:off x="1676400" y="6019800"/>
          <a:ext cx="838200" cy="304800"/>
        </p:xfrm>
        <a:graphic>
          <a:graphicData uri="http://schemas.openxmlformats.org/presentationml/2006/ole">
            <mc:AlternateContent xmlns:mc="http://schemas.openxmlformats.org/markup-compatibility/2006">
              <mc:Choice xmlns:v="urn:schemas-microsoft-com:vml" Requires="v">
                <p:oleObj name="Equation" r:id="rId1" spid="_x0000_s178222" imgH="164957" imgW="532937" progId="Equation.3">
                  <p:embed/>
                </p:oleObj>
              </mc:Choice>
              <mc:Fallback>
                <p:oleObj name="Equation" r:id="rId1" imgH="164957" imgW="532937" progId="Equation.3">
                  <p:embed/>
                  <p:pic>
                    <p:nvPicPr>
                      <p:cNvPr id="2097176" name="Picture 18"/>
                      <p:cNvPicPr>
                        <a:picLocks noChangeAspect="1" noChangeArrowheads="1"/>
                      </p:cNvPicPr>
                      <p:nvPr/>
                    </p:nvPicPr>
                    <p:blipFill>
                      <a:blip xmlns:r="http://schemas.openxmlformats.org/officeDocument/2006/relationships" r:embed="rId2">
                        <a:lum bright="100000"/>
                      </a:blip>
                      <a:srcRect/>
                      <a:stretch>
                        <a:fillRect/>
                      </a:stretch>
                    </p:blipFill>
                    <p:spPr bwMode="auto">
                      <a:xfrm>
                        <a:off x="1676400" y="6019800"/>
                        <a:ext cx="838200" cy="304800"/>
                      </a:xfrm>
                      <a:prstGeom prst="rect"/>
                      <a:noFill/>
                    </p:spPr>
                  </p:pic>
                </p:oleObj>
              </mc:Fallback>
            </mc:AlternateContent>
          </a:graphicData>
        </a:graphic>
      </p:graphicFrame>
      <p:sp>
        <p:nvSpPr>
          <p:cNvPr id="1049169" name="Rectangle 19"/>
          <p:cNvSpPr>
            <a:spLocks noChangeArrowheads="1"/>
          </p:cNvSpPr>
          <p:nvPr/>
        </p:nvSpPr>
        <p:spPr bwMode="auto">
          <a:xfrm>
            <a:off x="3200400" y="3962400"/>
            <a:ext cx="1273175" cy="366713"/>
          </a:xfrm>
          <a:prstGeom prst="rect"/>
          <a:noFill/>
          <a:ln w="9525">
            <a:noFill/>
            <a:miter lim="800000"/>
            <a:headEnd/>
            <a:tailEnd/>
          </a:ln>
          <a:effectLst/>
        </p:spPr>
        <p:txBody>
          <a:bodyPr anchor="ctr" wrap="none">
            <a:spAutoFit/>
          </a:bodyPr>
          <a:p>
            <a:r>
              <a:rPr b="1" lang="en-US"/>
              <a:t>← </a:t>
            </a:r>
            <a:r>
              <a:rPr b="1" lang="ar-SA"/>
              <a:t>طبقه میانه</a:t>
            </a:r>
            <a:r>
              <a:rPr lang="en-US"/>
              <a:t> </a:t>
            </a:r>
          </a:p>
        </p:txBody>
      </p:sp>
      <p:sp>
        <p:nvSpPr>
          <p:cNvPr id="1049170" name="Rectangle 20"/>
          <p:cNvSpPr>
            <a:spLocks noChangeArrowheads="1"/>
          </p:cNvSpPr>
          <p:nvPr/>
        </p:nvSpPr>
        <p:spPr bwMode="auto">
          <a:xfrm>
            <a:off x="0" y="3143250"/>
            <a:ext cx="9144000" cy="0"/>
          </a:xfrm>
          <a:prstGeom prst="rect"/>
          <a:noFill/>
          <a:ln w="9525">
            <a:noFill/>
            <a:miter lim="800000"/>
            <a:headEnd/>
            <a:tailEnd/>
          </a:ln>
          <a:effectLst/>
        </p:spPr>
        <p:txBody>
          <a:bodyPr anchor="ctr" wrap="none">
            <a:spAutoFit/>
          </a:bodyPr>
          <a:p>
            <a:endParaRPr lang="en-US"/>
          </a:p>
        </p:txBody>
      </p:sp>
      <p:graphicFrame>
        <p:nvGraphicFramePr>
          <p:cNvPr id="4194333" name="Object 21"/>
          <p:cNvGraphicFramePr>
            <a:graphicFrameLocks noChangeAspect="1"/>
          </p:cNvGraphicFramePr>
          <p:nvPr/>
        </p:nvGraphicFramePr>
        <p:xfrm>
          <a:off x="4495800" y="1600200"/>
          <a:ext cx="3352800" cy="1219200"/>
        </p:xfrm>
        <a:graphic>
          <a:graphicData uri="http://schemas.openxmlformats.org/presentationml/2006/ole">
            <mc:AlternateContent xmlns:mc="http://schemas.openxmlformats.org/markup-compatibility/2006">
              <mc:Choice xmlns:v="urn:schemas-microsoft-com:vml" Requires="v">
                <p:oleObj name="Equation" r:id="rId3" spid="_x0000_s178223" imgH="571500" imgW="1447800" progId="Equation.3">
                  <p:embed/>
                </p:oleObj>
              </mc:Choice>
              <mc:Fallback>
                <p:oleObj name="Equation" r:id="rId3" imgH="571500" imgW="1447800" progId="Equation.3">
                  <p:embed/>
                  <p:pic>
                    <p:nvPicPr>
                      <p:cNvPr id="2097177" name="Picture 21"/>
                      <p:cNvPicPr>
                        <a:picLocks noChangeAspect="1" noChangeArrowheads="1"/>
                      </p:cNvPicPr>
                      <p:nvPr/>
                    </p:nvPicPr>
                    <p:blipFill>
                      <a:blip xmlns:r="http://schemas.openxmlformats.org/officeDocument/2006/relationships" r:embed="rId4">
                        <a:lum bright="100000"/>
                      </a:blip>
                      <a:srcRect/>
                      <a:stretch>
                        <a:fillRect/>
                      </a:stretch>
                    </p:blipFill>
                    <p:spPr bwMode="auto">
                      <a:xfrm>
                        <a:off x="4495800" y="1600200"/>
                        <a:ext cx="3352800" cy="1219200"/>
                      </a:xfrm>
                      <a:prstGeom prst="rect"/>
                      <a:noFill/>
                    </p:spPr>
                  </p:pic>
                </p:oleObj>
              </mc:Fallback>
            </mc:AlternateContent>
          </a:graphicData>
        </a:graphic>
      </p:graphicFrame>
      <p:sp>
        <p:nvSpPr>
          <p:cNvPr id="1049171" name="Rectangle 22"/>
          <p:cNvSpPr>
            <a:spLocks noChangeArrowheads="1"/>
          </p:cNvSpPr>
          <p:nvPr/>
        </p:nvSpPr>
        <p:spPr bwMode="auto">
          <a:xfrm>
            <a:off x="0" y="3714750"/>
            <a:ext cx="9144000" cy="0"/>
          </a:xfrm>
          <a:prstGeom prst="rect"/>
          <a:noFill/>
          <a:ln w="9525">
            <a:noFill/>
            <a:miter lim="800000"/>
            <a:headEnd/>
            <a:tailEnd/>
          </a:ln>
          <a:effectLst/>
        </p:spPr>
        <p:txBody>
          <a:bodyPr anchor="ctr" wrap="none">
            <a:spAutoFit/>
          </a:bodyPr>
          <a:p>
            <a:pPr algn="ctr"/>
            <a:endParaRPr lang="en-US"/>
          </a:p>
        </p:txBody>
      </p:sp>
      <p:sp>
        <p:nvSpPr>
          <p:cNvPr id="1049172" name="Rectangle 23"/>
          <p:cNvSpPr>
            <a:spLocks noChangeArrowheads="1"/>
          </p:cNvSpPr>
          <p:nvPr/>
        </p:nvSpPr>
        <p:spPr bwMode="auto">
          <a:xfrm>
            <a:off x="0" y="0"/>
            <a:ext cx="9144000" cy="0"/>
          </a:xfrm>
          <a:prstGeom prst="rect"/>
          <a:noFill/>
          <a:ln w="9525">
            <a:noFill/>
            <a:miter lim="800000"/>
            <a:headEnd/>
            <a:tailEnd/>
          </a:ln>
          <a:effectLst/>
        </p:spPr>
        <p:txBody>
          <a:bodyPr anchor="ctr" wrap="none">
            <a:spAutoFit/>
          </a:bodyPr>
          <a:p>
            <a:endParaRPr lang="en-US"/>
          </a:p>
        </p:txBody>
      </p:sp>
      <p:graphicFrame>
        <p:nvGraphicFramePr>
          <p:cNvPr id="4194334" name="Object 24"/>
          <p:cNvGraphicFramePr>
            <a:graphicFrameLocks noChangeAspect="1"/>
          </p:cNvGraphicFramePr>
          <p:nvPr/>
        </p:nvGraphicFramePr>
        <p:xfrm>
          <a:off x="4419600" y="3200400"/>
          <a:ext cx="3962400" cy="923925"/>
        </p:xfrm>
        <a:graphic>
          <a:graphicData uri="http://schemas.openxmlformats.org/presentationml/2006/ole">
            <mc:AlternateContent xmlns:mc="http://schemas.openxmlformats.org/markup-compatibility/2006">
              <mc:Choice xmlns:v="urn:schemas-microsoft-com:vml" Requires="v">
                <p:oleObj name="Equation" r:id="rId5" spid="_x0000_s178224" imgH="393529" imgW="1815312" progId="Equation.3">
                  <p:embed/>
                </p:oleObj>
              </mc:Choice>
              <mc:Fallback>
                <p:oleObj name="Equation" r:id="rId5" imgH="393529" imgW="1815312" progId="Equation.3">
                  <p:embed/>
                  <p:pic>
                    <p:nvPicPr>
                      <p:cNvPr id="2097178" name="Picture 24"/>
                      <p:cNvPicPr>
                        <a:picLocks noChangeAspect="1" noChangeArrowheads="1"/>
                      </p:cNvPicPr>
                      <p:nvPr/>
                    </p:nvPicPr>
                    <p:blipFill>
                      <a:blip xmlns:r="http://schemas.openxmlformats.org/officeDocument/2006/relationships" r:embed="rId6">
                        <a:lum bright="100000"/>
                      </a:blip>
                      <a:srcRect/>
                      <a:stretch>
                        <a:fillRect/>
                      </a:stretch>
                    </p:blipFill>
                    <p:spPr bwMode="auto">
                      <a:xfrm>
                        <a:off x="4419600" y="3200400"/>
                        <a:ext cx="3962400" cy="923925"/>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331"/>
                                        </p:tgtEl>
                                        <p:attrNameLst>
                                          <p:attrName>style.visibility</p:attrName>
                                        </p:attrNameLst>
                                      </p:cBhvr>
                                      <p:to>
                                        <p:strVal val="visible"/>
                                      </p:to>
                                    </p:set>
                                    <p:anim calcmode="lin" valueType="num">
                                      <p:cBhvr>
                                        <p:cTn dur="500" fill="hold" id="7"/>
                                        <p:tgtEl>
                                          <p:spTgt spid="4194331"/>
                                        </p:tgtEl>
                                        <p:attrNameLst>
                                          <p:attrName>ppt_w</p:attrName>
                                        </p:attrNameLst>
                                      </p:cBhvr>
                                      <p:tavLst>
                                        <p:tav tm="0">
                                          <p:val>
                                            <p:fltVal val="0.0"/>
                                          </p:val>
                                        </p:tav>
                                        <p:tav tm="100000">
                                          <p:val>
                                            <p:strVal val="#ppt_w"/>
                                          </p:val>
                                        </p:tav>
                                      </p:tavLst>
                                    </p:anim>
                                    <p:anim calcmode="lin" valueType="num">
                                      <p:cBhvr>
                                        <p:cTn dur="500" fill="hold" id="8"/>
                                        <p:tgtEl>
                                          <p:spTgt spid="4194331"/>
                                        </p:tgtEl>
                                        <p:attrNameLst>
                                          <p:attrName>ppt_h</p:attrName>
                                        </p:attrNameLst>
                                      </p:cBhvr>
                                      <p:tavLst>
                                        <p:tav tm="0">
                                          <p:val>
                                            <p:fltVal val="0.0"/>
                                          </p:val>
                                        </p:tav>
                                        <p:tav tm="100000">
                                          <p:val>
                                            <p:strVal val="#ppt_h"/>
                                          </p:val>
                                        </p:tav>
                                      </p:tavLst>
                                    </p:anim>
                                  </p:childTnLst>
                                </p:cTn>
                              </p:par>
                              <p:par>
                                <p:cTn fill="hold" grpId="0" id="9" nodeType="withEffect" presetClass="entr" presetID="23" presetSubtype="16">
                                  <p:stCondLst>
                                    <p:cond delay="0"/>
                                  </p:stCondLst>
                                  <p:childTnLst>
                                    <p:set>
                                      <p:cBhvr>
                                        <p:cTn dur="1" fill="hold" id="10">
                                          <p:stCondLst>
                                            <p:cond delay="0"/>
                                          </p:stCondLst>
                                        </p:cTn>
                                        <p:tgtEl>
                                          <p:spTgt spid="1049169"/>
                                        </p:tgtEl>
                                        <p:attrNameLst>
                                          <p:attrName>style.visibility</p:attrName>
                                        </p:attrNameLst>
                                      </p:cBhvr>
                                      <p:to>
                                        <p:strVal val="visible"/>
                                      </p:to>
                                    </p:set>
                                    <p:anim calcmode="lin" valueType="num">
                                      <p:cBhvr>
                                        <p:cTn dur="500" fill="hold" id="11"/>
                                        <p:tgtEl>
                                          <p:spTgt spid="1049169"/>
                                        </p:tgtEl>
                                        <p:attrNameLst>
                                          <p:attrName>ppt_w</p:attrName>
                                        </p:attrNameLst>
                                      </p:cBhvr>
                                      <p:tavLst>
                                        <p:tav tm="0">
                                          <p:val>
                                            <p:fltVal val="0.0"/>
                                          </p:val>
                                        </p:tav>
                                        <p:tav tm="100000">
                                          <p:val>
                                            <p:strVal val="#ppt_w"/>
                                          </p:val>
                                        </p:tav>
                                      </p:tavLst>
                                    </p:anim>
                                    <p:anim calcmode="lin" valueType="num">
                                      <p:cBhvr>
                                        <p:cTn dur="500" fill="hold" id="12"/>
                                        <p:tgtEl>
                                          <p:spTgt spid="1049169"/>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332"/>
                                        </p:tgtEl>
                                        <p:attrNameLst>
                                          <p:attrName>style.visibility</p:attrName>
                                        </p:attrNameLst>
                                      </p:cBhvr>
                                      <p:to>
                                        <p:strVal val="visible"/>
                                      </p:to>
                                    </p:set>
                                    <p:anim calcmode="lin" valueType="num">
                                      <p:cBhvr>
                                        <p:cTn dur="500" fill="hold" id="15"/>
                                        <p:tgtEl>
                                          <p:spTgt spid="4194332"/>
                                        </p:tgtEl>
                                        <p:attrNameLst>
                                          <p:attrName>ppt_w</p:attrName>
                                        </p:attrNameLst>
                                      </p:cBhvr>
                                      <p:tavLst>
                                        <p:tav tm="0">
                                          <p:val>
                                            <p:fltVal val="0.0"/>
                                          </p:val>
                                        </p:tav>
                                        <p:tav tm="100000">
                                          <p:val>
                                            <p:strVal val="#ppt_w"/>
                                          </p:val>
                                        </p:tav>
                                      </p:tavLst>
                                    </p:anim>
                                    <p:anim calcmode="lin" valueType="num">
                                      <p:cBhvr>
                                        <p:cTn dur="500" fill="hold" id="16"/>
                                        <p:tgtEl>
                                          <p:spTgt spid="4194332"/>
                                        </p:tgtEl>
                                        <p:attrNameLst>
                                          <p:attrName>ppt_h</p:attrName>
                                        </p:attrNameLst>
                                      </p:cBhvr>
                                      <p:tavLst>
                                        <p:tav tm="0">
                                          <p:val>
                                            <p:fltVal val="0.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4194333"/>
                                        </p:tgtEl>
                                        <p:attrNameLst>
                                          <p:attrName>style.visibility</p:attrName>
                                        </p:attrNameLst>
                                      </p:cBhvr>
                                      <p:to>
                                        <p:strVal val="visible"/>
                                      </p:to>
                                    </p:set>
                                    <p:anim calcmode="lin" valueType="num">
                                      <p:cBhvr>
                                        <p:cTn dur="500" fill="hold" id="19"/>
                                        <p:tgtEl>
                                          <p:spTgt spid="4194333"/>
                                        </p:tgtEl>
                                        <p:attrNameLst>
                                          <p:attrName>ppt_w</p:attrName>
                                        </p:attrNameLst>
                                      </p:cBhvr>
                                      <p:tavLst>
                                        <p:tav tm="0">
                                          <p:val>
                                            <p:fltVal val="0.0"/>
                                          </p:val>
                                        </p:tav>
                                        <p:tav tm="100000">
                                          <p:val>
                                            <p:strVal val="#ppt_w"/>
                                          </p:val>
                                        </p:tav>
                                      </p:tavLst>
                                    </p:anim>
                                    <p:anim calcmode="lin" valueType="num">
                                      <p:cBhvr>
                                        <p:cTn dur="500" fill="hold" id="20"/>
                                        <p:tgtEl>
                                          <p:spTgt spid="4194333"/>
                                        </p:tgtEl>
                                        <p:attrNameLst>
                                          <p:attrName>ppt_h</p:attrName>
                                        </p:attrNameLst>
                                      </p:cBhvr>
                                      <p:tavLst>
                                        <p:tav tm="0">
                                          <p:val>
                                            <p:fltVal val="0.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4194334"/>
                                        </p:tgtEl>
                                        <p:attrNameLst>
                                          <p:attrName>style.visibility</p:attrName>
                                        </p:attrNameLst>
                                      </p:cBhvr>
                                      <p:to>
                                        <p:strVal val="visible"/>
                                      </p:to>
                                    </p:set>
                                    <p:anim calcmode="lin" valueType="num">
                                      <p:cBhvr>
                                        <p:cTn dur="500" fill="hold" id="23"/>
                                        <p:tgtEl>
                                          <p:spTgt spid="4194334"/>
                                        </p:tgtEl>
                                        <p:attrNameLst>
                                          <p:attrName>ppt_w</p:attrName>
                                        </p:attrNameLst>
                                      </p:cBhvr>
                                      <p:tavLst>
                                        <p:tav tm="0">
                                          <p:val>
                                            <p:fltVal val="0.0"/>
                                          </p:val>
                                        </p:tav>
                                        <p:tav tm="100000">
                                          <p:val>
                                            <p:strVal val="#ppt_w"/>
                                          </p:val>
                                        </p:tav>
                                      </p:tavLst>
                                    </p:anim>
                                    <p:anim calcmode="lin" valueType="num">
                                      <p:cBhvr>
                                        <p:cTn dur="500" fill="hold" id="24"/>
                                        <p:tgtEl>
                                          <p:spTgt spid="4194334"/>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69"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546" name=""/>
        <p:cNvGrpSpPr/>
        <p:nvPr/>
      </p:nvGrpSpPr>
      <p:grpSpPr>
        <a:xfrm>
          <a:off x="0" y="0"/>
          <a:ext cx="0" cy="0"/>
          <a:chOff x="0" y="0"/>
          <a:chExt cx="0" cy="0"/>
        </a:xfrm>
      </p:grpSpPr>
      <p:sp>
        <p:nvSpPr>
          <p:cNvPr id="1049176" name="Rectangle 2"/>
          <p:cNvSpPr>
            <a:spLocks noGrp="1" noChangeArrowheads="1"/>
          </p:cNvSpPr>
          <p:nvPr>
            <p:ph type="title"/>
          </p:nvPr>
        </p:nvSpPr>
        <p:spPr>
          <a:xfrm>
            <a:off x="457200" y="1600200"/>
            <a:ext cx="8229600" cy="2286000"/>
          </a:xfrm>
        </p:spPr>
        <p:txBody>
          <a:bodyPr/>
          <a:p>
            <a:pPr algn="just" rtl="1"/>
            <a:r>
              <a:rPr b="1" sz="3200" lang="fa-IR"/>
              <a:t>نکته: همیشه باید عددی که برای میانه بدست می آید در طبقه میانه باشد در غیر این صورت در محاسبه میانه اشتباهی صورت گرفته است.</a:t>
            </a:r>
            <a:endParaRPr b="1" sz="3200" lang="en-US"/>
          </a:p>
        </p:txBody>
      </p:sp>
    </p:spTree>
  </p:cSld>
  <p:clrMapOvr>
    <a:masterClrMapping/>
  </p:clrMapOvr>
  <p:transition xmlns:p14="http://schemas.microsoft.com/office/powerpoint/2010/main" spd="med"/>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549" name=""/>
        <p:cNvGrpSpPr/>
        <p:nvPr/>
      </p:nvGrpSpPr>
      <p:grpSpPr>
        <a:xfrm>
          <a:off x="0" y="0"/>
          <a:ext cx="0" cy="0"/>
          <a:chOff x="0" y="0"/>
          <a:chExt cx="0" cy="0"/>
        </a:xfrm>
      </p:grpSpPr>
      <p:sp>
        <p:nvSpPr>
          <p:cNvPr id="1049180" name="Rectangle 2"/>
          <p:cNvSpPr>
            <a:spLocks noGrp="1" noChangeArrowheads="1"/>
          </p:cNvSpPr>
          <p:nvPr>
            <p:ph type="title"/>
          </p:nvPr>
        </p:nvSpPr>
        <p:spPr/>
        <p:txBody>
          <a:bodyPr/>
          <a:p>
            <a:pPr rtl="1"/>
            <a:r>
              <a:rPr b="1" sz="4000" lang="fa-IR"/>
              <a:t>ویژگیهای میانه</a:t>
            </a:r>
            <a:endParaRPr b="1" sz="4000" lang="en-US"/>
          </a:p>
        </p:txBody>
      </p:sp>
      <p:sp>
        <p:nvSpPr>
          <p:cNvPr id="1049181" name="Rectangle 3"/>
          <p:cNvSpPr>
            <a:spLocks noGrp="1" noChangeArrowheads="1"/>
          </p:cNvSpPr>
          <p:nvPr>
            <p:ph type="body" idx="1"/>
          </p:nvPr>
        </p:nvSpPr>
        <p:spPr/>
        <p:txBody>
          <a:bodyPr/>
          <a:p>
            <a:pPr algn="just" rtl="1">
              <a:buFont typeface="Wingdings" pitchFamily="2" charset="2"/>
              <a:buNone/>
            </a:pPr>
            <a:r>
              <a:rPr b="1" lang="fa-IR"/>
              <a:t>  1- نسبت به اعداد بزرگ یا کوچک حساس نیست. بنابراین بهترین شاخص است که تمرکز اعداد را در وسط توزیع نشان می دهد.</a:t>
            </a:r>
          </a:p>
          <a:p>
            <a:pPr algn="just" rtl="1">
              <a:buFont typeface="Wingdings" pitchFamily="2" charset="2"/>
              <a:buNone/>
            </a:pPr>
            <a:r>
              <a:rPr b="1" lang="fa-IR"/>
              <a:t>  2- مورد استفاده میانه زمانی است که مقیاس اندازه گیری رتبه ای باشد هرچند که می توان برای داده هایی با مقیاس فاصله ای و نسبی هم میانه را به دست آورد.</a:t>
            </a:r>
          </a:p>
          <a:p>
            <a:pPr algn="just" rtl="1"/>
            <a:endParaRPr b="1" lang="en-US"/>
          </a:p>
        </p:txBody>
      </p:sp>
    </p:spTree>
  </p:cSld>
  <p:clrMapOvr>
    <a:masterClrMapping/>
  </p:clrMapOvr>
  <p:transition xmlns:p14="http://schemas.microsoft.com/office/powerpoint/2010/main" spd="med"/>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552" name=""/>
        <p:cNvGrpSpPr/>
        <p:nvPr/>
      </p:nvGrpSpPr>
      <p:grpSpPr>
        <a:xfrm>
          <a:off x="0" y="0"/>
          <a:ext cx="0" cy="0"/>
          <a:chOff x="0" y="0"/>
          <a:chExt cx="0" cy="0"/>
        </a:xfrm>
      </p:grpSpPr>
      <p:sp>
        <p:nvSpPr>
          <p:cNvPr id="1049185" name="Rectangle 2"/>
          <p:cNvSpPr>
            <a:spLocks noGrp="1" noChangeArrowheads="1"/>
          </p:cNvSpPr>
          <p:nvPr>
            <p:ph type="title"/>
          </p:nvPr>
        </p:nvSpPr>
        <p:spPr/>
        <p:txBody>
          <a:bodyPr/>
          <a:p>
            <a:pPr algn="just" rtl="1"/>
            <a:r>
              <a:rPr b="1" sz="3200" lang="fa-IR"/>
              <a:t>3- مجموع قدر مطلق انحرافهای نمره ها از میانه کوچکتر یا مساوی مجموع قدر مطلق انحرافهای نمره ها از هر عدد دیگری است(بدون در نظر گرفتن علامت).</a:t>
            </a:r>
            <a:endParaRPr b="1" sz="3200" lang="en-US"/>
          </a:p>
        </p:txBody>
      </p:sp>
      <p:sp>
        <p:nvSpPr>
          <p:cNvPr id="1049186" name="Rectangle 3"/>
          <p:cNvSpPr>
            <a:spLocks noChangeArrowheads="1"/>
          </p:cNvSpPr>
          <p:nvPr/>
        </p:nvSpPr>
        <p:spPr bwMode="auto">
          <a:xfrm>
            <a:off x="0" y="3300413"/>
            <a:ext cx="9144000" cy="0"/>
          </a:xfrm>
          <a:prstGeom prst="rect"/>
          <a:noFill/>
          <a:ln w="9525">
            <a:noFill/>
            <a:miter lim="800000"/>
            <a:headEnd/>
            <a:tailEnd/>
          </a:ln>
          <a:effectLst/>
        </p:spPr>
        <p:txBody>
          <a:bodyPr anchor="ctr" wrap="none">
            <a:spAutoFit/>
          </a:bodyPr>
          <a:p>
            <a:endParaRPr lang="en-US"/>
          </a:p>
        </p:txBody>
      </p:sp>
      <p:graphicFrame>
        <p:nvGraphicFramePr>
          <p:cNvPr id="4194335" name="Object 4"/>
          <p:cNvGraphicFramePr>
            <a:graphicFrameLocks noChangeAspect="1"/>
          </p:cNvGraphicFramePr>
          <p:nvPr/>
        </p:nvGraphicFramePr>
        <p:xfrm>
          <a:off x="457200" y="1752600"/>
          <a:ext cx="3429000" cy="533400"/>
        </p:xfrm>
        <a:graphic>
          <a:graphicData uri="http://schemas.openxmlformats.org/presentationml/2006/ole">
            <mc:AlternateContent xmlns:mc="http://schemas.openxmlformats.org/markup-compatibility/2006">
              <mc:Choice xmlns:v="urn:schemas-microsoft-com:vml" Requires="v">
                <p:oleObj name="Equation" r:id="rId1" spid="_x0000_s184332" imgH="253890" imgW="1358310" progId="Equation.3">
                  <p:embed/>
                </p:oleObj>
              </mc:Choice>
              <mc:Fallback>
                <p:oleObj name="Equation" r:id="rId1" imgH="253890" imgW="1358310" progId="Equation.3">
                  <p:embed/>
                  <p:pic>
                    <p:nvPicPr>
                      <p:cNvPr id="2097179"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457200" y="1752600"/>
                        <a:ext cx="3429000" cy="533400"/>
                      </a:xfrm>
                      <a:prstGeom prst="rect"/>
                      <a:noFill/>
                    </p:spPr>
                  </p:pic>
                </p:oleObj>
              </mc:Fallback>
            </mc:AlternateContent>
          </a:graphicData>
        </a:graphic>
      </p:graphicFrame>
      <p:graphicFrame>
        <p:nvGraphicFramePr>
          <p:cNvPr id="4194336" name="Group 5"/>
          <p:cNvGraphicFramePr>
            <a:graphicFrameLocks noGrp="1"/>
          </p:cNvGraphicFramePr>
          <p:nvPr>
            <p:ph idx="1"/>
          </p:nvPr>
        </p:nvGraphicFramePr>
        <p:xfrm>
          <a:off x="457200" y="2590800"/>
          <a:ext cx="8229600" cy="3472815"/>
        </p:xfrm>
        <a:graphic>
          <a:graphicData uri="http://schemas.openxmlformats.org/drawingml/2006/table">
            <a:tbl>
              <a:tblPr/>
              <a:tblGrid>
                <a:gridCol w="1295400"/>
                <a:gridCol w="1547813"/>
                <a:gridCol w="1533525"/>
                <a:gridCol w="1533525"/>
                <a:gridCol w="1535112"/>
                <a:gridCol w="784225"/>
              </a:tblGrid>
              <a:tr h="452438">
                <a:tc rowSpan="2">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نمره ها</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gridSpan="5">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قدر مطلق انحرافات</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hMerge="1">
                  <a:txBody>
                    <a:bodyPr/>
                    <a:p>
                      <a:endParaRPr lang="en-US"/>
                    </a:p>
                  </a:txBody>
                </a:tc>
                <a:tc hMerge="1">
                  <a:txBody>
                    <a:bodyPr/>
                    <a:p>
                      <a:endParaRPr lang="en-US"/>
                    </a:p>
                  </a:txBody>
                </a:tc>
                <a:tc hMerge="1">
                  <a:txBody>
                    <a:bodyPr/>
                    <a:p>
                      <a:endParaRPr lang="en-US"/>
                    </a:p>
                  </a:txBody>
                </a:tc>
                <a:tc hMerge="1">
                  <a:txBody>
                    <a:bodyPr/>
                    <a:p>
                      <a:endParaRPr lang="en-US"/>
                    </a:p>
                  </a:txBody>
                </a:tc>
              </a:tr>
              <a:tr h="452438">
                <a:tc vMerge="1">
                  <a:txBody>
                    <a:bodyPr/>
                    <a:p>
                      <a:endParaRPr lang="en-US"/>
                    </a:p>
                  </a:txBody>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میانه(6)</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5</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7</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9</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809750">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5</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6</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7</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9</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0</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0</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5</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0</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0</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5</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4</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24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0</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638175">
                <a:tc>
                  <a:txBody>
                    <a:bodyPr/>
                    <a:p>
                      <a:pPr algn="l"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4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7</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11</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8</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8</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400" i="0" kumimoji="0" lang="fa-IR" normalizeH="0" strike="noStrike" u="none" smtClean="0">
                          <a:ln>
                            <a:noFill/>
                          </a:ln>
                          <a:solidFill>
                            <a:schemeClr val="tx1"/>
                          </a:solidFill>
                          <a:effectLst/>
                          <a:latin typeface="Times New Roman" pitchFamily="18" charset="0"/>
                          <a:cs typeface="Times New Roman" pitchFamily="18" charset="0"/>
                        </a:rPr>
                        <a:t>14</a:t>
                      </a:r>
                      <a:endParaRPr baseline="0" b="1" cap="none" sz="24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335"/>
                                        </p:tgtEl>
                                        <p:attrNameLst>
                                          <p:attrName>style.visibility</p:attrName>
                                        </p:attrNameLst>
                                      </p:cBhvr>
                                      <p:to>
                                        <p:strVal val="visible"/>
                                      </p:to>
                                    </p:set>
                                    <p:anim calcmode="lin" valueType="num">
                                      <p:cBhvr>
                                        <p:cTn dur="1000" fill="hold" id="7"/>
                                        <p:tgtEl>
                                          <p:spTgt spid="4194335"/>
                                        </p:tgtEl>
                                        <p:attrNameLst>
                                          <p:attrName>ppt_w</p:attrName>
                                        </p:attrNameLst>
                                      </p:cBhvr>
                                      <p:tavLst>
                                        <p:tav tm="0">
                                          <p:val>
                                            <p:fltVal val="0.0"/>
                                          </p:val>
                                        </p:tav>
                                        <p:tav tm="100000">
                                          <p:val>
                                            <p:strVal val="#ppt_w"/>
                                          </p:val>
                                        </p:tav>
                                      </p:tavLst>
                                    </p:anim>
                                    <p:anim calcmode="lin" valueType="num">
                                      <p:cBhvr>
                                        <p:cTn dur="1000" fill="hold" id="8"/>
                                        <p:tgtEl>
                                          <p:spTgt spid="4194335"/>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336"/>
                                        </p:tgtEl>
                                        <p:attrNameLst>
                                          <p:attrName>style.visibility</p:attrName>
                                        </p:attrNameLst>
                                      </p:cBhvr>
                                      <p:to>
                                        <p:strVal val="visible"/>
                                      </p:to>
                                    </p:set>
                                    <p:anim calcmode="lin" valueType="num">
                                      <p:cBhvr>
                                        <p:cTn dur="1000" fill="hold" id="11"/>
                                        <p:tgtEl>
                                          <p:spTgt spid="4194336"/>
                                        </p:tgtEl>
                                        <p:attrNameLst>
                                          <p:attrName>ppt_w</p:attrName>
                                        </p:attrNameLst>
                                      </p:cBhvr>
                                      <p:tavLst>
                                        <p:tav tm="0">
                                          <p:val>
                                            <p:fltVal val="0.0"/>
                                          </p:val>
                                        </p:tav>
                                        <p:tav tm="100000">
                                          <p:val>
                                            <p:strVal val="#ppt_w"/>
                                          </p:val>
                                        </p:tav>
                                      </p:tavLst>
                                    </p:anim>
                                    <p:anim calcmode="lin" valueType="num">
                                      <p:cBhvr>
                                        <p:cTn dur="1000" fill="hold" id="12"/>
                                        <p:tgtEl>
                                          <p:spTgt spid="4194336"/>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90" name=""/>
        <p:cNvGrpSpPr/>
        <p:nvPr/>
      </p:nvGrpSpPr>
      <p:grpSpPr>
        <a:xfrm>
          <a:off x="0" y="0"/>
          <a:ext cx="0" cy="0"/>
          <a:chOff x="0" y="0"/>
          <a:chExt cx="0" cy="0"/>
        </a:xfrm>
      </p:grpSpPr>
      <p:sp>
        <p:nvSpPr>
          <p:cNvPr id="1048698" name="Rectangle 2"/>
          <p:cNvSpPr>
            <a:spLocks noGrp="1" noChangeArrowheads="1"/>
          </p:cNvSpPr>
          <p:nvPr>
            <p:ph type="title"/>
          </p:nvPr>
        </p:nvSpPr>
        <p:spPr>
          <a:xfrm>
            <a:off x="381000" y="533400"/>
            <a:ext cx="8458200" cy="5334000"/>
          </a:xfrm>
        </p:spPr>
        <p:txBody>
          <a:bodyPr/>
          <a:p>
            <a:pPr rtl="1"/>
            <a:r>
              <a:rPr b="1" sz="3200" lang="fa-IR"/>
              <a:t>نکته : روشهای آماری توصیفی همیشه برای تعیین و بیان ویژگیهای اطلاعاتی به کار برده می شود که به وسیله پژوهشگران جمع آوری شده اند.</a:t>
            </a:r>
            <a:br>
              <a:rPr b="1" sz="3200" lang="fa-IR"/>
            </a:br>
            <a:r>
              <a:rPr b="1" sz="3200" lang="fa-IR"/>
              <a:t/>
            </a:r>
            <a:br>
              <a:rPr b="1" sz="3200" lang="fa-IR"/>
            </a:br>
            <a:r>
              <a:rPr b="1" sz="3200" lang="fa-IR"/>
              <a:t>نکته: هدف نهایی آمار استنباطی برآورد ویژگیهای جامعه است</a:t>
            </a:r>
            <a:endParaRPr b="1" sz="3200" lang="en-US"/>
          </a:p>
        </p:txBody>
      </p:sp>
    </p:spTree>
  </p:cSld>
  <p:clrMapOvr>
    <a:masterClrMapping/>
  </p:clrMapOvr>
  <p:transition xmlns:p14="http://schemas.microsoft.com/office/powerpoint/2010/main" spd="med"/>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555" name=""/>
        <p:cNvGrpSpPr/>
        <p:nvPr/>
      </p:nvGrpSpPr>
      <p:grpSpPr>
        <a:xfrm>
          <a:off x="0" y="0"/>
          <a:ext cx="0" cy="0"/>
          <a:chOff x="0" y="0"/>
          <a:chExt cx="0" cy="0"/>
        </a:xfrm>
      </p:grpSpPr>
      <p:sp>
        <p:nvSpPr>
          <p:cNvPr id="1049190" name="Rectangle 2"/>
          <p:cNvSpPr>
            <a:spLocks noGrp="1" noChangeArrowheads="1"/>
          </p:cNvSpPr>
          <p:nvPr>
            <p:ph type="ctrTitle"/>
          </p:nvPr>
        </p:nvSpPr>
        <p:spPr>
          <a:xfrm>
            <a:off x="685800" y="1828800"/>
            <a:ext cx="7772400" cy="1905000"/>
          </a:xfrm>
        </p:spPr>
        <p:txBody>
          <a:bodyPr/>
          <a:p>
            <a:pPr algn="just" rtl="1"/>
            <a:r>
              <a:rPr b="1" sz="3200" lang="fa-IR"/>
              <a:t/>
            </a:r>
            <a:br>
              <a:rPr b="1" sz="3200" lang="fa-IR"/>
            </a:br>
            <a:r>
              <a:rPr b="1" sz="3200" lang="fa-IR"/>
              <a:t>                          </a:t>
            </a:r>
            <a:r>
              <a:rPr b="1" sz="4000" lang="fa-IR"/>
              <a:t>میانگین</a:t>
            </a:r>
            <a:r>
              <a:rPr b="1" sz="3200" lang="fa-IR"/>
              <a:t/>
            </a:r>
            <a:br>
              <a:rPr b="1" sz="3200" lang="fa-IR"/>
            </a:br>
            <a:r>
              <a:rPr b="1" sz="3200" lang="fa-IR"/>
              <a:t/>
            </a:r>
            <a:br>
              <a:rPr b="1" sz="3200" lang="fa-IR"/>
            </a:br>
            <a:r>
              <a:rPr b="1" sz="3200" lang="fa-IR"/>
              <a:t>مشهورترین و معتربرترین شاخص گرایش مرکزی میانگین است. میانگین معدل حسابی گروهی از </a:t>
            </a:r>
            <a:br>
              <a:rPr b="1" sz="3200" lang="fa-IR"/>
            </a:br>
            <a:r>
              <a:rPr b="1" sz="3200" lang="fa-IR"/>
              <a:t>نمره هاست </a:t>
            </a:r>
            <a:endParaRPr b="1" sz="3200" lang="en-US"/>
          </a:p>
        </p:txBody>
      </p:sp>
      <p:grpSp>
        <p:nvGrpSpPr>
          <p:cNvPr id="556" name="Group 3"/>
          <p:cNvGrpSpPr/>
          <p:nvPr/>
        </p:nvGrpSpPr>
        <p:grpSpPr bwMode="auto">
          <a:xfrm>
            <a:off x="228600" y="3962400"/>
            <a:ext cx="7272338" cy="1354138"/>
            <a:chOff x="144" y="2496"/>
            <a:chExt cx="4581" cy="853"/>
          </a:xfrm>
        </p:grpSpPr>
        <p:sp>
          <p:nvSpPr>
            <p:cNvPr id="1049191" name="Text Box 4"/>
            <p:cNvSpPr txBox="1">
              <a:spLocks noChangeArrowheads="1"/>
            </p:cNvSpPr>
            <p:nvPr/>
          </p:nvSpPr>
          <p:spPr bwMode="auto">
            <a:xfrm>
              <a:off x="144" y="2700"/>
              <a:ext cx="1112" cy="404"/>
            </a:xfrm>
            <a:prstGeom prst="rect"/>
            <a:noFill/>
            <a:ln w="9525">
              <a:noFill/>
              <a:miter lim="800000"/>
              <a:headEnd/>
              <a:tailEnd/>
            </a:ln>
            <a:effectLst/>
          </p:spPr>
          <p:txBody>
            <a:bodyPr>
              <a:spAutoFit/>
            </a:bodyPr>
            <a:p>
              <a:pPr algn="r">
                <a:spcBef>
                  <a:spcPct val="50000"/>
                </a:spcBef>
              </a:pPr>
              <a:r>
                <a:rPr b="1" sz="3600" lang="fa-IR">
                  <a:latin typeface="Arial" charset="0"/>
                  <a:cs typeface="B Zar" pitchFamily="2" charset="-78"/>
                </a:rPr>
                <a:t>= ميانگين</a:t>
              </a:r>
              <a:endParaRPr b="1" sz="3600" lang="en-US">
                <a:latin typeface="Arial" charset="0"/>
                <a:cs typeface="B Zar" pitchFamily="2" charset="-78"/>
              </a:endParaRPr>
            </a:p>
          </p:txBody>
        </p:sp>
        <p:sp>
          <p:nvSpPr>
            <p:cNvPr id="1049192" name="Text Box 5"/>
            <p:cNvSpPr txBox="1">
              <a:spLocks noChangeArrowheads="1"/>
            </p:cNvSpPr>
            <p:nvPr/>
          </p:nvSpPr>
          <p:spPr bwMode="auto">
            <a:xfrm>
              <a:off x="1167" y="2496"/>
              <a:ext cx="2847" cy="404"/>
            </a:xfrm>
            <a:prstGeom prst="rect"/>
            <a:noFill/>
            <a:ln w="9525">
              <a:noFill/>
              <a:miter lim="800000"/>
              <a:headEnd/>
              <a:tailEnd/>
            </a:ln>
            <a:effectLst/>
          </p:spPr>
          <p:txBody>
            <a:bodyPr>
              <a:spAutoFit/>
            </a:bodyPr>
            <a:p>
              <a:pPr>
                <a:spcBef>
                  <a:spcPct val="50000"/>
                </a:spcBef>
              </a:pPr>
              <a:r>
                <a:rPr b="1" sz="3600" lang="fa-IR">
                  <a:latin typeface="Arial" charset="0"/>
                  <a:cs typeface="B Zar" pitchFamily="2" charset="-78"/>
                </a:rPr>
                <a:t>حاصل جمع كل نمره ها</a:t>
              </a:r>
              <a:endParaRPr b="1" sz="3600" lang="en-US">
                <a:latin typeface="Arial" charset="0"/>
                <a:cs typeface="B Zar" pitchFamily="2" charset="-78"/>
              </a:endParaRPr>
            </a:p>
          </p:txBody>
        </p:sp>
        <p:sp>
          <p:nvSpPr>
            <p:cNvPr id="1049193" name="Text Box 6"/>
            <p:cNvSpPr txBox="1">
              <a:spLocks noChangeArrowheads="1"/>
            </p:cNvSpPr>
            <p:nvPr/>
          </p:nvSpPr>
          <p:spPr bwMode="auto">
            <a:xfrm>
              <a:off x="1211" y="2945"/>
              <a:ext cx="3514" cy="404"/>
            </a:xfrm>
            <a:prstGeom prst="rect"/>
            <a:noFill/>
            <a:ln w="9525">
              <a:noFill/>
              <a:miter lim="800000"/>
              <a:headEnd/>
              <a:tailEnd/>
            </a:ln>
            <a:effectLst/>
          </p:spPr>
          <p:txBody>
            <a:bodyPr>
              <a:spAutoFit/>
            </a:bodyPr>
            <a:p>
              <a:pPr>
                <a:spcBef>
                  <a:spcPct val="50000"/>
                </a:spcBef>
              </a:pPr>
              <a:r>
                <a:rPr b="1" sz="3600" lang="fa-IR">
                  <a:latin typeface="Arial" charset="0"/>
                  <a:cs typeface="B Zar" pitchFamily="2" charset="-78"/>
                </a:rPr>
                <a:t>تعداد كل نمره ها</a:t>
              </a:r>
              <a:endParaRPr b="1" sz="3600" lang="en-US">
                <a:latin typeface="Arial" charset="0"/>
                <a:cs typeface="B Zar" pitchFamily="2" charset="-78"/>
              </a:endParaRPr>
            </a:p>
          </p:txBody>
        </p:sp>
        <p:sp>
          <p:nvSpPr>
            <p:cNvPr id="1049194" name="Line 7"/>
            <p:cNvSpPr>
              <a:spLocks noChangeShapeType="1"/>
            </p:cNvSpPr>
            <p:nvPr/>
          </p:nvSpPr>
          <p:spPr bwMode="auto">
            <a:xfrm>
              <a:off x="1256" y="2900"/>
              <a:ext cx="2446" cy="0"/>
            </a:xfrm>
            <a:prstGeom prst="line"/>
            <a:noFill/>
            <a:ln w="38100">
              <a:solidFill>
                <a:schemeClr val="tx1"/>
              </a:solidFill>
              <a:round/>
              <a:headEnd/>
              <a:tailEnd/>
            </a:ln>
            <a:effectLst/>
          </p:spPr>
          <p:txBody>
            <a:bodyPr/>
            <a:p>
              <a:endParaRPr lang="en-US"/>
            </a:p>
          </p:txBody>
        </p:sp>
      </p:grpSp>
      <p:sp>
        <p:nvSpPr>
          <p:cNvPr id="1049195" name="Rectangle 8"/>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337" name="Object 9"/>
          <p:cNvGraphicFramePr>
            <a:graphicFrameLocks noChangeAspect="1"/>
          </p:cNvGraphicFramePr>
          <p:nvPr/>
        </p:nvGraphicFramePr>
        <p:xfrm>
          <a:off x="6324600" y="3886200"/>
          <a:ext cx="2438400" cy="1371600"/>
        </p:xfrm>
        <a:graphic>
          <a:graphicData uri="http://schemas.openxmlformats.org/presentationml/2006/ole">
            <mc:AlternateContent xmlns:mc="http://schemas.openxmlformats.org/markup-compatibility/2006">
              <mc:Choice xmlns:v="urn:schemas-microsoft-com:vml" Requires="v">
                <p:oleObj name="Equation" r:id="rId1" spid="_x0000_s186385" imgH="393529" imgW="558558" progId="Equation.3">
                  <p:embed/>
                </p:oleObj>
              </mc:Choice>
              <mc:Fallback>
                <p:oleObj name="Equation" r:id="rId1" imgH="393529" imgW="558558" progId="Equation.3">
                  <p:embed/>
                  <p:pic>
                    <p:nvPicPr>
                      <p:cNvPr id="2097180" name="Picture 9"/>
                      <p:cNvPicPr>
                        <a:picLocks noChangeAspect="1" noChangeArrowheads="1"/>
                      </p:cNvPicPr>
                      <p:nvPr/>
                    </p:nvPicPr>
                    <p:blipFill>
                      <a:blip xmlns:r="http://schemas.openxmlformats.org/officeDocument/2006/relationships" r:embed="rId2">
                        <a:lum bright="100000"/>
                      </a:blip>
                      <a:srcRect/>
                      <a:stretch>
                        <a:fillRect/>
                      </a:stretch>
                    </p:blipFill>
                    <p:spPr bwMode="auto">
                      <a:xfrm>
                        <a:off x="6324600" y="3886200"/>
                        <a:ext cx="2438400" cy="1371600"/>
                      </a:xfrm>
                      <a:prstGeom prst="rect"/>
                      <a:noFill/>
                    </p:spPr>
                  </p:pic>
                </p:oleObj>
              </mc:Fallback>
            </mc:AlternateContent>
          </a:graphicData>
        </a:graphic>
      </p:graphicFrame>
      <p:sp>
        <p:nvSpPr>
          <p:cNvPr id="1049196" name="Rectangle 10"/>
          <p:cNvSpPr>
            <a:spLocks noChangeArrowheads="1"/>
          </p:cNvSpPr>
          <p:nvPr/>
        </p:nvSpPr>
        <p:spPr bwMode="auto">
          <a:xfrm>
            <a:off x="0" y="3624263"/>
            <a:ext cx="9144000" cy="0"/>
          </a:xfrm>
          <a:prstGeom prst="rect"/>
          <a:noFill/>
          <a:ln w="9525">
            <a:noFill/>
            <a:miter lim="800000"/>
            <a:headEnd/>
            <a:tailEnd/>
          </a:ln>
          <a:effectLst/>
        </p:spPr>
        <p:txBody>
          <a:bodyPr anchor="ctr" wrap="none">
            <a:spAutoFit/>
          </a:bodyPr>
          <a:p>
            <a:endParaRPr lang="en-US"/>
          </a:p>
        </p:txBody>
      </p:sp>
    </p:spTree>
  </p:cSld>
  <p:clrMapOvr>
    <a:masterClrMapping/>
  </p:clrMapOvr>
  <p:transition xmlns:p14="http://schemas.microsoft.com/office/powerpoint/2010/main" spd="med"/>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559" name=""/>
        <p:cNvGrpSpPr/>
        <p:nvPr/>
      </p:nvGrpSpPr>
      <p:grpSpPr>
        <a:xfrm>
          <a:off x="0" y="0"/>
          <a:ext cx="0" cy="0"/>
          <a:chOff x="0" y="0"/>
          <a:chExt cx="0" cy="0"/>
        </a:xfrm>
      </p:grpSpPr>
      <p:sp>
        <p:nvSpPr>
          <p:cNvPr id="1049200" name="Rectangle 2"/>
          <p:cNvSpPr>
            <a:spLocks noGrp="1" noChangeArrowheads="1"/>
          </p:cNvSpPr>
          <p:nvPr>
            <p:ph type="title"/>
          </p:nvPr>
        </p:nvSpPr>
        <p:spPr/>
        <p:txBody>
          <a:bodyPr/>
          <a:p>
            <a:r>
              <a:rPr b="1" sz="4000" lang="fa-IR"/>
              <a:t>محاسبه میانگین در جدول توزیع فراوانی</a:t>
            </a:r>
            <a:endParaRPr b="1" sz="4000" lang="en-US"/>
          </a:p>
        </p:txBody>
      </p:sp>
      <p:graphicFrame>
        <p:nvGraphicFramePr>
          <p:cNvPr id="4194338" name="Group 3"/>
          <p:cNvGraphicFramePr>
            <a:graphicFrameLocks noGrp="1"/>
          </p:cNvGraphicFramePr>
          <p:nvPr>
            <p:ph idx="1"/>
          </p:nvPr>
        </p:nvGraphicFramePr>
        <p:xfrm>
          <a:off x="457200" y="1905000"/>
          <a:ext cx="2438400" cy="3200401"/>
        </p:xfrm>
        <a:graphic>
          <a:graphicData uri="http://schemas.openxmlformats.org/drawingml/2006/table">
            <a:tbl>
              <a:tblPr/>
              <a:tblGrid>
                <a:gridCol w="768350"/>
                <a:gridCol w="835025"/>
                <a:gridCol w="835025"/>
              </a:tblGrid>
              <a:tr h="500063">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000" i="0" kumimoji="0" lang="en-US" normalizeH="0" strike="noStrike" u="none" smtClean="0">
                          <a:ln>
                            <a:noFill/>
                          </a:ln>
                          <a:solidFill>
                            <a:schemeClr val="tx1"/>
                          </a:solidFill>
                          <a:effectLst/>
                          <a:latin typeface="Times New Roman" pitchFamily="18" charset="0"/>
                          <a:cs typeface="Times New Roman" pitchFamily="18" charset="0"/>
                        </a:rPr>
                        <a:t>X</a:t>
                      </a:r>
                      <a:endParaRPr baseline="0" b="1" cap="none" sz="20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000" i="0" kumimoji="0" lang="en-US" normalizeH="0" strike="noStrike" u="none" smtClean="0">
                          <a:ln>
                            <a:noFill/>
                          </a:ln>
                          <a:solidFill>
                            <a:schemeClr val="tx1"/>
                          </a:solidFill>
                          <a:effectLst/>
                          <a:latin typeface="Times New Roman" pitchFamily="18" charset="0"/>
                          <a:cs typeface="Times New Roman" pitchFamily="18" charset="0"/>
                        </a:rPr>
                        <a:t>F</a:t>
                      </a:r>
                      <a:endParaRPr baseline="0" b="1" cap="none" sz="20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000" i="0" kumimoji="0" lang="en-US" normalizeH="0" strike="noStrike" u="none" smtClean="0">
                          <a:ln>
                            <a:noFill/>
                          </a:ln>
                          <a:solidFill>
                            <a:schemeClr val="tx1"/>
                          </a:solidFill>
                          <a:effectLst/>
                          <a:latin typeface="Times New Roman" pitchFamily="18" charset="0"/>
                          <a:cs typeface="Times New Roman" pitchFamily="18" charset="0"/>
                        </a:rPr>
                        <a:t>FX</a:t>
                      </a:r>
                      <a:endParaRPr baseline="0" b="1" cap="none" sz="20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995488">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000" i="0" kumimoji="0" lang="fa-IR" normalizeH="0" strike="noStrike" u="none" smtClean="0">
                          <a:ln>
                            <a:noFill/>
                          </a:ln>
                          <a:solidFill>
                            <a:schemeClr val="tx1"/>
                          </a:solidFill>
                          <a:effectLst/>
                          <a:latin typeface="Times New Roman" pitchFamily="18" charset="0"/>
                          <a:cs typeface="Times New Roman" pitchFamily="18" charset="0"/>
                        </a:rPr>
                        <a:t>18</a:t>
                      </a:r>
                      <a:endParaRPr baseline="0" b="1" cap="none" sz="20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000" i="0" kumimoji="0" lang="fa-IR" normalizeH="0" strike="noStrike" u="none" smtClean="0">
                          <a:ln>
                            <a:noFill/>
                          </a:ln>
                          <a:solidFill>
                            <a:schemeClr val="tx1"/>
                          </a:solidFill>
                          <a:effectLst/>
                          <a:latin typeface="Times New Roman" pitchFamily="18" charset="0"/>
                          <a:cs typeface="Times New Roman" pitchFamily="18" charset="0"/>
                        </a:rPr>
                        <a:t>17</a:t>
                      </a:r>
                      <a:endParaRPr baseline="0" b="1" cap="none" sz="20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000" i="0" kumimoji="0" lang="fa-IR" normalizeH="0" strike="noStrike" u="none" smtClean="0">
                          <a:ln>
                            <a:noFill/>
                          </a:ln>
                          <a:solidFill>
                            <a:schemeClr val="tx1"/>
                          </a:solidFill>
                          <a:effectLst/>
                          <a:latin typeface="Times New Roman" pitchFamily="18" charset="0"/>
                          <a:cs typeface="Times New Roman" pitchFamily="18" charset="0"/>
                        </a:rPr>
                        <a:t>15</a:t>
                      </a:r>
                      <a:endParaRPr baseline="0" b="1" cap="none" sz="20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000" i="0" kumimoji="0" lang="fa-IR" normalizeH="0" strike="noStrike" u="none" smtClean="0">
                          <a:ln>
                            <a:noFill/>
                          </a:ln>
                          <a:solidFill>
                            <a:schemeClr val="tx1"/>
                          </a:solidFill>
                          <a:effectLst/>
                          <a:latin typeface="Times New Roman" pitchFamily="18" charset="0"/>
                          <a:cs typeface="Times New Roman" pitchFamily="18" charset="0"/>
                        </a:rPr>
                        <a:t>12</a:t>
                      </a:r>
                      <a:endParaRPr baseline="0" b="1" cap="none" sz="20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000" i="0" kumimoji="0" lang="fa-IR" normalizeH="0" strike="noStrike" u="none" smtClean="0">
                          <a:ln>
                            <a:noFill/>
                          </a:ln>
                          <a:solidFill>
                            <a:schemeClr val="tx1"/>
                          </a:solidFill>
                          <a:effectLst/>
                          <a:latin typeface="Times New Roman" pitchFamily="18" charset="0"/>
                          <a:cs typeface="Times New Roman" pitchFamily="18" charset="0"/>
                        </a:rPr>
                        <a:t>11</a:t>
                      </a:r>
                      <a:endParaRPr baseline="0" b="1" cap="none" sz="20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000" i="0" kumimoji="0" lang="fa-IR" normalizeH="0" strike="noStrike" u="none" smtClean="0">
                          <a:ln>
                            <a:noFill/>
                          </a:ln>
                          <a:solidFill>
                            <a:schemeClr val="tx1"/>
                          </a:solidFill>
                          <a:effectLst/>
                          <a:latin typeface="Times New Roman" pitchFamily="18" charset="0"/>
                          <a:cs typeface="Times New Roman" pitchFamily="18" charset="0"/>
                        </a:rPr>
                        <a:t>1</a:t>
                      </a:r>
                      <a:endParaRPr baseline="0" b="1" cap="none" sz="20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0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20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000" i="0" kumimoji="0" lang="fa-IR" normalizeH="0" strike="noStrike" u="none" smtClean="0">
                          <a:ln>
                            <a:noFill/>
                          </a:ln>
                          <a:solidFill>
                            <a:schemeClr val="tx1"/>
                          </a:solidFill>
                          <a:effectLst/>
                          <a:latin typeface="Times New Roman" pitchFamily="18" charset="0"/>
                          <a:cs typeface="Times New Roman" pitchFamily="18" charset="0"/>
                        </a:rPr>
                        <a:t>2</a:t>
                      </a:r>
                      <a:endParaRPr baseline="0" b="1" cap="none" sz="20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000" i="0" kumimoji="0" lang="fa-IR" normalizeH="0" strike="noStrike" u="none" smtClean="0">
                          <a:ln>
                            <a:noFill/>
                          </a:ln>
                          <a:solidFill>
                            <a:schemeClr val="tx1"/>
                          </a:solidFill>
                          <a:effectLst/>
                          <a:latin typeface="Times New Roman" pitchFamily="18" charset="0"/>
                          <a:cs typeface="Times New Roman" pitchFamily="18" charset="0"/>
                        </a:rPr>
                        <a:t>3</a:t>
                      </a:r>
                      <a:endParaRPr baseline="0" b="1" cap="none" sz="20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000" i="0" kumimoji="0" lang="fa-IR" normalizeH="0" strike="noStrike" u="none" smtClean="0">
                          <a:ln>
                            <a:noFill/>
                          </a:ln>
                          <a:solidFill>
                            <a:schemeClr val="tx1"/>
                          </a:solidFill>
                          <a:effectLst/>
                          <a:latin typeface="Times New Roman" pitchFamily="18" charset="0"/>
                          <a:cs typeface="Times New Roman" pitchFamily="18" charset="0"/>
                        </a:rPr>
                        <a:t>5</a:t>
                      </a:r>
                      <a:endParaRPr baseline="0" b="1" cap="none" sz="20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000" i="0" kumimoji="0" lang="fa-IR" normalizeH="0" strike="noStrike" u="none" smtClean="0">
                          <a:ln>
                            <a:noFill/>
                          </a:ln>
                          <a:solidFill>
                            <a:schemeClr val="tx1"/>
                          </a:solidFill>
                          <a:effectLst/>
                          <a:latin typeface="Times New Roman" pitchFamily="18" charset="0"/>
                          <a:cs typeface="Times New Roman" pitchFamily="18" charset="0"/>
                        </a:rPr>
                        <a:t>18</a:t>
                      </a:r>
                      <a:endParaRPr baseline="0" b="1" cap="none" sz="20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000" i="0" kumimoji="0" lang="fa-IR" normalizeH="0" strike="noStrike" u="none" smtClean="0">
                          <a:ln>
                            <a:noFill/>
                          </a:ln>
                          <a:solidFill>
                            <a:schemeClr val="tx1"/>
                          </a:solidFill>
                          <a:effectLst/>
                          <a:latin typeface="Times New Roman" pitchFamily="18" charset="0"/>
                          <a:cs typeface="Times New Roman" pitchFamily="18" charset="0"/>
                        </a:rPr>
                        <a:t>34</a:t>
                      </a:r>
                      <a:endParaRPr baseline="0" b="1" cap="none" sz="20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000" i="0" kumimoji="0" lang="fa-IR" normalizeH="0" strike="noStrike" u="none" smtClean="0">
                          <a:ln>
                            <a:noFill/>
                          </a:ln>
                          <a:solidFill>
                            <a:schemeClr val="tx1"/>
                          </a:solidFill>
                          <a:effectLst/>
                          <a:latin typeface="Times New Roman" pitchFamily="18" charset="0"/>
                          <a:cs typeface="Times New Roman" pitchFamily="18" charset="0"/>
                        </a:rPr>
                        <a:t>30</a:t>
                      </a:r>
                      <a:endParaRPr baseline="0" b="1" cap="none" sz="20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000" i="0" kumimoji="0" lang="fa-IR" normalizeH="0" strike="noStrike" u="none" smtClean="0">
                          <a:ln>
                            <a:noFill/>
                          </a:ln>
                          <a:solidFill>
                            <a:schemeClr val="tx1"/>
                          </a:solidFill>
                          <a:effectLst/>
                          <a:latin typeface="Times New Roman" pitchFamily="18" charset="0"/>
                          <a:cs typeface="Times New Roman" pitchFamily="18" charset="0"/>
                        </a:rPr>
                        <a:t>36</a:t>
                      </a:r>
                      <a:endParaRPr baseline="0" b="1" cap="none" sz="20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342900" latinLnBrk="0" lvl="0" marL="342900" marR="0" rtl="0">
                        <a:lnSpc>
                          <a:spcPct val="100000"/>
                        </a:lnSpc>
                        <a:spcBef>
                          <a:spcPct val="0"/>
                        </a:spcBef>
                        <a:spcAft>
                          <a:spcPct val="0"/>
                        </a:spcAft>
                        <a:buClrTx/>
                        <a:buSzTx/>
                        <a:buFontTx/>
                        <a:buNone/>
                      </a:pPr>
                      <a:r>
                        <a:rPr baseline="0" b="1" cap="none" sz="2000" i="0" kumimoji="0" lang="fa-IR" normalizeH="0" strike="noStrike" u="none" smtClean="0">
                          <a:ln>
                            <a:noFill/>
                          </a:ln>
                          <a:solidFill>
                            <a:schemeClr val="tx1"/>
                          </a:solidFill>
                          <a:effectLst/>
                          <a:latin typeface="Times New Roman" pitchFamily="18" charset="0"/>
                          <a:cs typeface="Times New Roman" pitchFamily="18" charset="0"/>
                        </a:rPr>
                        <a:t>55</a:t>
                      </a:r>
                      <a:endParaRPr baseline="0" b="1" cap="none" sz="20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704850">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20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000" i="0" kumimoji="0" lang="fa-IR" normalizeH="0" strike="noStrike" u="none" smtClean="0">
                          <a:ln>
                            <a:noFill/>
                          </a:ln>
                          <a:solidFill>
                            <a:schemeClr val="tx1"/>
                          </a:solidFill>
                          <a:effectLst/>
                          <a:latin typeface="Times New Roman" pitchFamily="18" charset="0"/>
                          <a:cs typeface="Times New Roman" pitchFamily="18" charset="0"/>
                        </a:rPr>
                        <a:t>13</a:t>
                      </a:r>
                      <a:endParaRPr baseline="0" b="1" cap="none" sz="20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342900" latinLnBrk="0" lvl="0" marL="342900" marR="0" rtl="0">
                        <a:lnSpc>
                          <a:spcPct val="100000"/>
                        </a:lnSpc>
                        <a:spcBef>
                          <a:spcPct val="0"/>
                        </a:spcBef>
                        <a:spcAft>
                          <a:spcPct val="0"/>
                        </a:spcAft>
                        <a:buClrTx/>
                        <a:buSzTx/>
                        <a:buFontTx/>
                        <a:buNone/>
                      </a:pPr>
                      <a:r>
                        <a:rPr baseline="0" b="1" cap="none" sz="2000" i="0" kumimoji="0" lang="fa-IR" normalizeH="0" strike="noStrike" u="none" smtClean="0">
                          <a:ln>
                            <a:noFill/>
                          </a:ln>
                          <a:solidFill>
                            <a:schemeClr val="tx1"/>
                          </a:solidFill>
                          <a:effectLst/>
                          <a:latin typeface="Times New Roman" pitchFamily="18" charset="0"/>
                          <a:cs typeface="Times New Roman" pitchFamily="18" charset="0"/>
                        </a:rPr>
                        <a:t>173</a:t>
                      </a:r>
                      <a:endParaRPr baseline="0" b="1" cap="none" sz="20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49201" name="Rectangle 21"/>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sp>
        <p:nvSpPr>
          <p:cNvPr id="1049202" name="Rectangle 22"/>
          <p:cNvSpPr>
            <a:spLocks noChangeArrowheads="1"/>
          </p:cNvSpPr>
          <p:nvPr/>
        </p:nvSpPr>
        <p:spPr bwMode="auto">
          <a:xfrm>
            <a:off x="0" y="3624263"/>
            <a:ext cx="9144000" cy="0"/>
          </a:xfrm>
          <a:prstGeom prst="rect"/>
          <a:noFill/>
          <a:ln w="9525">
            <a:noFill/>
            <a:miter lim="800000"/>
            <a:headEnd/>
            <a:tailEnd/>
          </a:ln>
          <a:effectLst/>
        </p:spPr>
        <p:txBody>
          <a:bodyPr anchor="ctr" wrap="none">
            <a:spAutoFit/>
          </a:bodyPr>
          <a:p>
            <a:endParaRPr lang="en-US"/>
          </a:p>
        </p:txBody>
      </p:sp>
      <p:sp>
        <p:nvSpPr>
          <p:cNvPr id="1049203" name="Rectangle 23"/>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339" name="Object 24"/>
          <p:cNvGraphicFramePr>
            <a:graphicFrameLocks noChangeAspect="1"/>
          </p:cNvGraphicFramePr>
          <p:nvPr/>
        </p:nvGraphicFramePr>
        <p:xfrm>
          <a:off x="3886200" y="3581400"/>
          <a:ext cx="3733800" cy="838200"/>
        </p:xfrm>
        <a:graphic>
          <a:graphicData uri="http://schemas.openxmlformats.org/presentationml/2006/ole">
            <mc:AlternateContent xmlns:mc="http://schemas.openxmlformats.org/markup-compatibility/2006">
              <mc:Choice xmlns:v="urn:schemas-microsoft-com:vml" Requires="v">
                <p:oleObj name="Equation" r:id="rId1" spid="_x0000_s188457" imgH="393529" imgW="1040948" progId="Equation.3">
                  <p:embed/>
                </p:oleObj>
              </mc:Choice>
              <mc:Fallback>
                <p:oleObj name="Equation" r:id="rId1" imgH="393529" imgW="1040948" progId="Equation.3">
                  <p:embed/>
                  <p:pic>
                    <p:nvPicPr>
                      <p:cNvPr id="2097181" name="Picture 24"/>
                      <p:cNvPicPr>
                        <a:picLocks noChangeAspect="1" noChangeArrowheads="1"/>
                      </p:cNvPicPr>
                      <p:nvPr/>
                    </p:nvPicPr>
                    <p:blipFill>
                      <a:blip xmlns:r="http://schemas.openxmlformats.org/officeDocument/2006/relationships" r:embed="rId2">
                        <a:lum bright="100000"/>
                      </a:blip>
                      <a:srcRect/>
                      <a:stretch>
                        <a:fillRect/>
                      </a:stretch>
                    </p:blipFill>
                    <p:spPr bwMode="auto">
                      <a:xfrm>
                        <a:off x="3886200" y="3581400"/>
                        <a:ext cx="3733800" cy="838200"/>
                      </a:xfrm>
                      <a:prstGeom prst="rect"/>
                      <a:noFill/>
                    </p:spPr>
                  </p:pic>
                </p:oleObj>
              </mc:Fallback>
            </mc:AlternateContent>
          </a:graphicData>
        </a:graphic>
      </p:graphicFrame>
      <p:sp>
        <p:nvSpPr>
          <p:cNvPr id="1049204" name="Rectangle 25"/>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340" name="Object 26"/>
          <p:cNvGraphicFramePr>
            <a:graphicFrameLocks noChangeAspect="1"/>
          </p:cNvGraphicFramePr>
          <p:nvPr/>
        </p:nvGraphicFramePr>
        <p:xfrm>
          <a:off x="4038600" y="1905000"/>
          <a:ext cx="2819400" cy="1447800"/>
        </p:xfrm>
        <a:graphic>
          <a:graphicData uri="http://schemas.openxmlformats.org/presentationml/2006/ole">
            <mc:AlternateContent xmlns:mc="http://schemas.openxmlformats.org/markup-compatibility/2006">
              <mc:Choice xmlns:v="urn:schemas-microsoft-com:vml" Requires="v">
                <p:oleObj name="Equation" r:id="rId3" spid="_x0000_s188458" imgH="393529" imgW="660113" progId="Equation.3">
                  <p:embed/>
                </p:oleObj>
              </mc:Choice>
              <mc:Fallback>
                <p:oleObj name="Equation" r:id="rId3" imgH="393529" imgW="660113" progId="Equation.3">
                  <p:embed/>
                  <p:pic>
                    <p:nvPicPr>
                      <p:cNvPr id="2097182" name="Picture 26"/>
                      <p:cNvPicPr>
                        <a:picLocks noChangeAspect="1" noChangeArrowheads="1"/>
                      </p:cNvPicPr>
                      <p:nvPr/>
                    </p:nvPicPr>
                    <p:blipFill>
                      <a:blip xmlns:r="http://schemas.openxmlformats.org/officeDocument/2006/relationships" r:embed="rId4">
                        <a:lum bright="100000"/>
                      </a:blip>
                      <a:srcRect/>
                      <a:stretch>
                        <a:fillRect/>
                      </a:stretch>
                    </p:blipFill>
                    <p:spPr bwMode="auto">
                      <a:xfrm>
                        <a:off x="4038600" y="1905000"/>
                        <a:ext cx="2819400" cy="144780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338"/>
                                        </p:tgtEl>
                                        <p:attrNameLst>
                                          <p:attrName>style.visibility</p:attrName>
                                        </p:attrNameLst>
                                      </p:cBhvr>
                                      <p:to>
                                        <p:strVal val="visible"/>
                                      </p:to>
                                    </p:set>
                                    <p:anim calcmode="lin" valueType="num">
                                      <p:cBhvr>
                                        <p:cTn dur="500" fill="hold" id="7"/>
                                        <p:tgtEl>
                                          <p:spTgt spid="4194338"/>
                                        </p:tgtEl>
                                        <p:attrNameLst>
                                          <p:attrName>ppt_w</p:attrName>
                                        </p:attrNameLst>
                                      </p:cBhvr>
                                      <p:tavLst>
                                        <p:tav tm="0">
                                          <p:val>
                                            <p:fltVal val="0.0"/>
                                          </p:val>
                                        </p:tav>
                                        <p:tav tm="100000">
                                          <p:val>
                                            <p:strVal val="#ppt_w"/>
                                          </p:val>
                                        </p:tav>
                                      </p:tavLst>
                                    </p:anim>
                                    <p:anim calcmode="lin" valueType="num">
                                      <p:cBhvr>
                                        <p:cTn dur="500" fill="hold" id="8"/>
                                        <p:tgtEl>
                                          <p:spTgt spid="4194338"/>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340"/>
                                        </p:tgtEl>
                                        <p:attrNameLst>
                                          <p:attrName>style.visibility</p:attrName>
                                        </p:attrNameLst>
                                      </p:cBhvr>
                                      <p:to>
                                        <p:strVal val="visible"/>
                                      </p:to>
                                    </p:set>
                                    <p:anim calcmode="lin" valueType="num">
                                      <p:cBhvr>
                                        <p:cTn dur="500" fill="hold" id="11"/>
                                        <p:tgtEl>
                                          <p:spTgt spid="4194340"/>
                                        </p:tgtEl>
                                        <p:attrNameLst>
                                          <p:attrName>ppt_w</p:attrName>
                                        </p:attrNameLst>
                                      </p:cBhvr>
                                      <p:tavLst>
                                        <p:tav tm="0">
                                          <p:val>
                                            <p:fltVal val="0.0"/>
                                          </p:val>
                                        </p:tav>
                                        <p:tav tm="100000">
                                          <p:val>
                                            <p:strVal val="#ppt_w"/>
                                          </p:val>
                                        </p:tav>
                                      </p:tavLst>
                                    </p:anim>
                                    <p:anim calcmode="lin" valueType="num">
                                      <p:cBhvr>
                                        <p:cTn dur="500" fill="hold" id="12"/>
                                        <p:tgtEl>
                                          <p:spTgt spid="4194340"/>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339"/>
                                        </p:tgtEl>
                                        <p:attrNameLst>
                                          <p:attrName>style.visibility</p:attrName>
                                        </p:attrNameLst>
                                      </p:cBhvr>
                                      <p:to>
                                        <p:strVal val="visible"/>
                                      </p:to>
                                    </p:set>
                                    <p:anim calcmode="lin" valueType="num">
                                      <p:cBhvr>
                                        <p:cTn dur="500" fill="hold" id="15"/>
                                        <p:tgtEl>
                                          <p:spTgt spid="4194339"/>
                                        </p:tgtEl>
                                        <p:attrNameLst>
                                          <p:attrName>ppt_w</p:attrName>
                                        </p:attrNameLst>
                                      </p:cBhvr>
                                      <p:tavLst>
                                        <p:tav tm="0">
                                          <p:val>
                                            <p:fltVal val="0.0"/>
                                          </p:val>
                                        </p:tav>
                                        <p:tav tm="100000">
                                          <p:val>
                                            <p:strVal val="#ppt_w"/>
                                          </p:val>
                                        </p:tav>
                                      </p:tavLst>
                                    </p:anim>
                                    <p:anim calcmode="lin" valueType="num">
                                      <p:cBhvr>
                                        <p:cTn dur="500" fill="hold" id="16"/>
                                        <p:tgtEl>
                                          <p:spTgt spid="4194339"/>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562" name=""/>
        <p:cNvGrpSpPr/>
        <p:nvPr/>
      </p:nvGrpSpPr>
      <p:grpSpPr>
        <a:xfrm>
          <a:off x="0" y="0"/>
          <a:ext cx="0" cy="0"/>
          <a:chOff x="0" y="0"/>
          <a:chExt cx="0" cy="0"/>
        </a:xfrm>
      </p:grpSpPr>
      <p:sp>
        <p:nvSpPr>
          <p:cNvPr id="1049208" name="Rectangle 2"/>
          <p:cNvSpPr>
            <a:spLocks noGrp="1" noChangeArrowheads="1"/>
          </p:cNvSpPr>
          <p:nvPr>
            <p:ph type="title"/>
          </p:nvPr>
        </p:nvSpPr>
        <p:spPr>
          <a:xfrm>
            <a:off x="533400" y="457200"/>
            <a:ext cx="8229600" cy="1139825"/>
          </a:xfrm>
        </p:spPr>
        <p:txBody>
          <a:bodyPr/>
          <a:p>
            <a:pPr rtl="1"/>
            <a:r>
              <a:rPr b="1" sz="4000" lang="fa-IR"/>
              <a:t>محاسبه میانگین اعداد طبقه بندی شده </a:t>
            </a:r>
            <a:endParaRPr b="1" sz="4000" lang="en-US"/>
          </a:p>
        </p:txBody>
      </p:sp>
      <p:sp>
        <p:nvSpPr>
          <p:cNvPr id="1049209" name="Rectangle 3"/>
          <p:cNvSpPr>
            <a:spLocks noGrp="1" noChangeArrowheads="1"/>
          </p:cNvSpPr>
          <p:nvPr>
            <p:ph type="body" idx="1"/>
          </p:nvPr>
        </p:nvSpPr>
        <p:spPr>
          <a:xfrm>
            <a:off x="457200" y="2133600"/>
            <a:ext cx="8229600" cy="2895600"/>
          </a:xfrm>
        </p:spPr>
        <p:txBody>
          <a:bodyPr/>
          <a:p>
            <a:pPr algn="just" rtl="1">
              <a:buFont typeface="Wingdings" pitchFamily="2" charset="2"/>
              <a:buNone/>
            </a:pPr>
            <a:r>
              <a:rPr b="1" lang="fa-IR"/>
              <a:t>   برای محاسبه میانگین اعداد طبقه بندی شده ابتدا باید نقاط میانی طبقات (</a:t>
            </a:r>
            <a:r>
              <a:rPr b="1" lang="en-US"/>
              <a:t>X'</a:t>
            </a:r>
            <a:r>
              <a:rPr b="1" lang="fa-IR"/>
              <a:t>) را محاسبه و بعد تعداد فراوانی هر طبقه را در نقطه میانی طبقات ضرب و مجموع حاصل ضربها را بر تعداد کل فراوانیها تقسیم کرد.</a:t>
            </a:r>
            <a:endParaRPr b="1" lang="en-US"/>
          </a:p>
        </p:txBody>
      </p:sp>
    </p:spTree>
  </p:cSld>
  <p:clrMapOvr>
    <a:masterClrMapping/>
  </p:clrMapOvr>
  <p:transition xmlns:p14="http://schemas.microsoft.com/office/powerpoint/2010/main" spd="med"/>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565" name=""/>
        <p:cNvGrpSpPr/>
        <p:nvPr/>
      </p:nvGrpSpPr>
      <p:grpSpPr>
        <a:xfrm>
          <a:off x="0" y="0"/>
          <a:ext cx="0" cy="0"/>
          <a:chOff x="0" y="0"/>
          <a:chExt cx="0" cy="0"/>
        </a:xfrm>
      </p:grpSpPr>
      <p:sp>
        <p:nvSpPr>
          <p:cNvPr id="1049213" name="Rectangle 2"/>
          <p:cNvSpPr>
            <a:spLocks noGrp="1" noChangeArrowheads="1"/>
          </p:cNvSpPr>
          <p:nvPr>
            <p:ph type="title"/>
          </p:nvPr>
        </p:nvSpPr>
        <p:spPr/>
        <p:txBody>
          <a:bodyPr/>
          <a:p>
            <a:pPr rtl="1"/>
            <a:r>
              <a:rPr b="1" sz="2800" lang="fa-IR"/>
              <a:t>دو روش برای محاسبه میانگین اعداد طبقه بندی شده وجود دارد</a:t>
            </a:r>
            <a:endParaRPr b="1" sz="2800" lang="en-US"/>
          </a:p>
        </p:txBody>
      </p:sp>
      <p:graphicFrame>
        <p:nvGraphicFramePr>
          <p:cNvPr id="4194341" name="Group 3"/>
          <p:cNvGraphicFramePr>
            <a:graphicFrameLocks noGrp="1"/>
          </p:cNvGraphicFramePr>
          <p:nvPr>
            <p:ph sz="half" idx="1"/>
          </p:nvPr>
        </p:nvGraphicFramePr>
        <p:xfrm>
          <a:off x="304800" y="1752600"/>
          <a:ext cx="4191000" cy="3425825"/>
        </p:xfrm>
        <a:graphic>
          <a:graphicData uri="http://schemas.openxmlformats.org/drawingml/2006/table">
            <a:tbl>
              <a:tblPr/>
              <a:tblGrid>
                <a:gridCol w="1162050"/>
                <a:gridCol w="1009650"/>
                <a:gridCol w="1009650"/>
                <a:gridCol w="1009650"/>
              </a:tblGrid>
              <a:tr h="609600">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2286000">
                <a:tc>
                  <a:txBody>
                    <a:bodyPr/>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9- 5</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14- 10</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19- 15</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24-20</a:t>
                      </a: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2</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7</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5</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5</a:t>
                      </a: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7</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12</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17</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22</a:t>
                      </a: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21</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84</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85</a:t>
                      </a:r>
                    </a:p>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110</a:t>
                      </a: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530225">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49214" name="Rectangle 25"/>
          <p:cNvSpPr>
            <a:spLocks noChangeArrowheads="1"/>
          </p:cNvSpPr>
          <p:nvPr/>
        </p:nvSpPr>
        <p:spPr bwMode="auto">
          <a:xfrm>
            <a:off x="0" y="3348038"/>
            <a:ext cx="9144000" cy="0"/>
          </a:xfrm>
          <a:prstGeom prst="rect"/>
          <a:noFill/>
          <a:ln w="9525">
            <a:noFill/>
            <a:miter lim="800000"/>
            <a:headEnd/>
            <a:tailEnd/>
          </a:ln>
          <a:effectLst/>
        </p:spPr>
        <p:txBody>
          <a:bodyPr anchor="ctr" wrap="none">
            <a:spAutoFit/>
          </a:bodyPr>
          <a:p>
            <a:endParaRPr lang="en-US"/>
          </a:p>
        </p:txBody>
      </p:sp>
      <p:graphicFrame>
        <p:nvGraphicFramePr>
          <p:cNvPr id="4194342" name="Object 26"/>
          <p:cNvGraphicFramePr>
            <a:graphicFrameLocks noChangeAspect="1"/>
          </p:cNvGraphicFramePr>
          <p:nvPr/>
        </p:nvGraphicFramePr>
        <p:xfrm>
          <a:off x="2590800" y="1828800"/>
          <a:ext cx="762000" cy="469900"/>
        </p:xfrm>
        <a:graphic>
          <a:graphicData uri="http://schemas.openxmlformats.org/presentationml/2006/ole">
            <mc:AlternateContent xmlns:mc="http://schemas.openxmlformats.org/markup-compatibility/2006">
              <mc:Choice xmlns:v="urn:schemas-microsoft-com:vml" Requires="v">
                <p:oleObj name="Equation" r:id="rId1" spid="_x0000_s192591" imgH="164885" imgW="215619" progId="Equation.3">
                  <p:embed/>
                </p:oleObj>
              </mc:Choice>
              <mc:Fallback>
                <p:oleObj name="Equation" r:id="rId1" imgH="164885" imgW="215619" progId="Equation.3">
                  <p:embed/>
                  <p:pic>
                    <p:nvPicPr>
                      <p:cNvPr id="2097183" name="Picture 26"/>
                      <p:cNvPicPr>
                        <a:picLocks noChangeAspect="1" noChangeArrowheads="1"/>
                      </p:cNvPicPr>
                      <p:nvPr/>
                    </p:nvPicPr>
                    <p:blipFill>
                      <a:blip xmlns:r="http://schemas.openxmlformats.org/officeDocument/2006/relationships" r:embed="rId2">
                        <a:lum bright="100000"/>
                      </a:blip>
                      <a:srcRect/>
                      <a:stretch>
                        <a:fillRect/>
                      </a:stretch>
                    </p:blipFill>
                    <p:spPr bwMode="auto">
                      <a:xfrm>
                        <a:off x="2590800" y="1828800"/>
                        <a:ext cx="762000" cy="469900"/>
                      </a:xfrm>
                      <a:prstGeom prst="rect"/>
                      <a:noFill/>
                    </p:spPr>
                  </p:pic>
                </p:oleObj>
              </mc:Fallback>
            </mc:AlternateContent>
          </a:graphicData>
        </a:graphic>
      </p:graphicFrame>
      <p:sp>
        <p:nvSpPr>
          <p:cNvPr id="1049215" name="Rectangle 27"/>
          <p:cNvSpPr>
            <a:spLocks noChangeArrowheads="1"/>
          </p:cNvSpPr>
          <p:nvPr/>
        </p:nvSpPr>
        <p:spPr bwMode="auto">
          <a:xfrm>
            <a:off x="0" y="3348038"/>
            <a:ext cx="9144000" cy="0"/>
          </a:xfrm>
          <a:prstGeom prst="rect"/>
          <a:noFill/>
          <a:ln w="9525">
            <a:noFill/>
            <a:miter lim="800000"/>
            <a:headEnd/>
            <a:tailEnd/>
          </a:ln>
          <a:effectLst/>
        </p:spPr>
        <p:txBody>
          <a:bodyPr anchor="ctr" wrap="none">
            <a:spAutoFit/>
          </a:bodyPr>
          <a:p>
            <a:endParaRPr lang="en-US"/>
          </a:p>
        </p:txBody>
      </p:sp>
      <p:graphicFrame>
        <p:nvGraphicFramePr>
          <p:cNvPr id="4194343" name="Object 28"/>
          <p:cNvGraphicFramePr>
            <a:graphicFrameLocks noChangeAspect="1"/>
          </p:cNvGraphicFramePr>
          <p:nvPr/>
        </p:nvGraphicFramePr>
        <p:xfrm>
          <a:off x="3581400" y="1828800"/>
          <a:ext cx="914400" cy="476250"/>
        </p:xfrm>
        <a:graphic>
          <a:graphicData uri="http://schemas.openxmlformats.org/presentationml/2006/ole">
            <mc:AlternateContent xmlns:mc="http://schemas.openxmlformats.org/markup-compatibility/2006">
              <mc:Choice xmlns:v="urn:schemas-microsoft-com:vml" Requires="v">
                <p:oleObj name="Equation" r:id="rId3" spid="_x0000_s192592" imgH="164957" imgW="304536" progId="Equation.3">
                  <p:embed/>
                </p:oleObj>
              </mc:Choice>
              <mc:Fallback>
                <p:oleObj name="Equation" r:id="rId3" imgH="164957" imgW="304536" progId="Equation.3">
                  <p:embed/>
                  <p:pic>
                    <p:nvPicPr>
                      <p:cNvPr id="2097184" name="Picture 28"/>
                      <p:cNvPicPr>
                        <a:picLocks noChangeAspect="1" noChangeArrowheads="1"/>
                      </p:cNvPicPr>
                      <p:nvPr/>
                    </p:nvPicPr>
                    <p:blipFill>
                      <a:blip xmlns:r="http://schemas.openxmlformats.org/officeDocument/2006/relationships" r:embed="rId4">
                        <a:lum bright="100000"/>
                      </a:blip>
                      <a:srcRect/>
                      <a:stretch>
                        <a:fillRect/>
                      </a:stretch>
                    </p:blipFill>
                    <p:spPr bwMode="auto">
                      <a:xfrm>
                        <a:off x="3581400" y="1828800"/>
                        <a:ext cx="914400" cy="476250"/>
                      </a:xfrm>
                      <a:prstGeom prst="rect"/>
                      <a:noFill/>
                    </p:spPr>
                  </p:pic>
                </p:oleObj>
              </mc:Fallback>
            </mc:AlternateContent>
          </a:graphicData>
        </a:graphic>
      </p:graphicFrame>
      <p:sp>
        <p:nvSpPr>
          <p:cNvPr id="1049216" name="Rectangle 29"/>
          <p:cNvSpPr>
            <a:spLocks noChangeArrowheads="1"/>
          </p:cNvSpPr>
          <p:nvPr/>
        </p:nvSpPr>
        <p:spPr bwMode="auto">
          <a:xfrm>
            <a:off x="0" y="3348038"/>
            <a:ext cx="9144000" cy="0"/>
          </a:xfrm>
          <a:prstGeom prst="rect"/>
          <a:noFill/>
          <a:ln w="9525">
            <a:noFill/>
            <a:miter lim="800000"/>
            <a:headEnd/>
            <a:tailEnd/>
          </a:ln>
          <a:effectLst/>
        </p:spPr>
        <p:txBody>
          <a:bodyPr anchor="ctr" wrap="none">
            <a:spAutoFit/>
          </a:bodyPr>
          <a:p>
            <a:endParaRPr lang="en-US"/>
          </a:p>
        </p:txBody>
      </p:sp>
      <p:graphicFrame>
        <p:nvGraphicFramePr>
          <p:cNvPr id="4194344" name="Object 30"/>
          <p:cNvGraphicFramePr>
            <a:graphicFrameLocks noChangeAspect="1"/>
          </p:cNvGraphicFramePr>
          <p:nvPr/>
        </p:nvGraphicFramePr>
        <p:xfrm>
          <a:off x="3505200" y="4724400"/>
          <a:ext cx="914400" cy="304800"/>
        </p:xfrm>
        <a:graphic>
          <a:graphicData uri="http://schemas.openxmlformats.org/presentationml/2006/ole">
            <mc:AlternateContent xmlns:mc="http://schemas.openxmlformats.org/markup-compatibility/2006">
              <mc:Choice xmlns:v="urn:schemas-microsoft-com:vml" Requires="v">
                <p:oleObj name="Equation" r:id="rId5" spid="_x0000_s192593" imgH="165028" imgW="507780" progId="Equation.3">
                  <p:embed/>
                </p:oleObj>
              </mc:Choice>
              <mc:Fallback>
                <p:oleObj name="Equation" r:id="rId5" imgH="165028" imgW="507780" progId="Equation.3">
                  <p:embed/>
                  <p:pic>
                    <p:nvPicPr>
                      <p:cNvPr id="2097185" name="Picture 30"/>
                      <p:cNvPicPr>
                        <a:picLocks noChangeAspect="1" noChangeArrowheads="1"/>
                      </p:cNvPicPr>
                      <p:nvPr/>
                    </p:nvPicPr>
                    <p:blipFill>
                      <a:blip xmlns:r="http://schemas.openxmlformats.org/officeDocument/2006/relationships" r:embed="rId6">
                        <a:lum bright="100000"/>
                      </a:blip>
                      <a:srcRect/>
                      <a:stretch>
                        <a:fillRect/>
                      </a:stretch>
                    </p:blipFill>
                    <p:spPr bwMode="auto">
                      <a:xfrm>
                        <a:off x="3505200" y="4724400"/>
                        <a:ext cx="914400" cy="304800"/>
                      </a:xfrm>
                      <a:prstGeom prst="rect"/>
                      <a:noFill/>
                    </p:spPr>
                  </p:pic>
                </p:oleObj>
              </mc:Fallback>
            </mc:AlternateContent>
          </a:graphicData>
        </a:graphic>
      </p:graphicFrame>
      <p:sp>
        <p:nvSpPr>
          <p:cNvPr id="1049217" name="Rectangle 31"/>
          <p:cNvSpPr>
            <a:spLocks noChangeArrowheads="1"/>
          </p:cNvSpPr>
          <p:nvPr/>
        </p:nvSpPr>
        <p:spPr bwMode="auto">
          <a:xfrm>
            <a:off x="0" y="3348038"/>
            <a:ext cx="9144000" cy="0"/>
          </a:xfrm>
          <a:prstGeom prst="rect"/>
          <a:noFill/>
          <a:ln w="9525">
            <a:noFill/>
            <a:miter lim="800000"/>
            <a:headEnd/>
            <a:tailEnd/>
          </a:ln>
          <a:effectLst/>
        </p:spPr>
        <p:txBody>
          <a:bodyPr anchor="ctr" wrap="none">
            <a:spAutoFit/>
          </a:bodyPr>
          <a:p>
            <a:endParaRPr lang="en-US"/>
          </a:p>
        </p:txBody>
      </p:sp>
      <p:graphicFrame>
        <p:nvGraphicFramePr>
          <p:cNvPr id="4194345" name="Object 32"/>
          <p:cNvGraphicFramePr>
            <a:graphicFrameLocks noChangeAspect="1"/>
          </p:cNvGraphicFramePr>
          <p:nvPr/>
        </p:nvGraphicFramePr>
        <p:xfrm>
          <a:off x="2514600" y="4724400"/>
          <a:ext cx="762000" cy="363538"/>
        </p:xfrm>
        <a:graphic>
          <a:graphicData uri="http://schemas.openxmlformats.org/presentationml/2006/ole">
            <mc:AlternateContent xmlns:mc="http://schemas.openxmlformats.org/markup-compatibility/2006">
              <mc:Choice xmlns:v="urn:schemas-microsoft-com:vml" Requires="v">
                <p:oleObj name="Equation" r:id="rId7" spid="_x0000_s192594" imgH="165028" imgW="418918" progId="Equation.3">
                  <p:embed/>
                </p:oleObj>
              </mc:Choice>
              <mc:Fallback>
                <p:oleObj name="Equation" r:id="rId7" imgH="165028" imgW="418918" progId="Equation.3">
                  <p:embed/>
                  <p:pic>
                    <p:nvPicPr>
                      <p:cNvPr id="2097186" name="Picture 32"/>
                      <p:cNvPicPr>
                        <a:picLocks noChangeAspect="1" noChangeArrowheads="1"/>
                      </p:cNvPicPr>
                      <p:nvPr/>
                    </p:nvPicPr>
                    <p:blipFill>
                      <a:blip xmlns:r="http://schemas.openxmlformats.org/officeDocument/2006/relationships" r:embed="rId8">
                        <a:lum bright="100000"/>
                      </a:blip>
                      <a:srcRect/>
                      <a:stretch>
                        <a:fillRect/>
                      </a:stretch>
                    </p:blipFill>
                    <p:spPr bwMode="auto">
                      <a:xfrm>
                        <a:off x="2514600" y="4724400"/>
                        <a:ext cx="762000" cy="363538"/>
                      </a:xfrm>
                      <a:prstGeom prst="rect"/>
                      <a:noFill/>
                    </p:spPr>
                  </p:pic>
                </p:oleObj>
              </mc:Fallback>
            </mc:AlternateContent>
          </a:graphicData>
        </a:graphic>
      </p:graphicFrame>
      <p:sp>
        <p:nvSpPr>
          <p:cNvPr id="1049218" name="Rectangle 33"/>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346" name="Object 34"/>
          <p:cNvGraphicFramePr>
            <a:graphicFrameLocks noChangeAspect="1"/>
          </p:cNvGraphicFramePr>
          <p:nvPr/>
        </p:nvGraphicFramePr>
        <p:xfrm>
          <a:off x="5867400" y="2209800"/>
          <a:ext cx="1905000" cy="914400"/>
        </p:xfrm>
        <a:graphic>
          <a:graphicData uri="http://schemas.openxmlformats.org/presentationml/2006/ole">
            <mc:AlternateContent xmlns:mc="http://schemas.openxmlformats.org/markup-compatibility/2006">
              <mc:Choice xmlns:v="urn:schemas-microsoft-com:vml" Requires="v">
                <p:oleObj name="Equation" r:id="rId9" spid="_x0000_s192595" imgH="393529" imgW="698197" progId="Equation.3">
                  <p:embed/>
                </p:oleObj>
              </mc:Choice>
              <mc:Fallback>
                <p:oleObj name="Equation" r:id="rId9" imgH="393529" imgW="698197" progId="Equation.3">
                  <p:embed/>
                  <p:pic>
                    <p:nvPicPr>
                      <p:cNvPr id="2097187" name="Picture 34"/>
                      <p:cNvPicPr>
                        <a:picLocks noChangeAspect="1" noChangeArrowheads="1"/>
                      </p:cNvPicPr>
                      <p:nvPr/>
                    </p:nvPicPr>
                    <p:blipFill>
                      <a:blip xmlns:r="http://schemas.openxmlformats.org/officeDocument/2006/relationships" r:embed="rId10">
                        <a:lum bright="100000"/>
                      </a:blip>
                      <a:srcRect/>
                      <a:stretch>
                        <a:fillRect/>
                      </a:stretch>
                    </p:blipFill>
                    <p:spPr bwMode="auto">
                      <a:xfrm>
                        <a:off x="5867400" y="2209800"/>
                        <a:ext cx="1905000" cy="914400"/>
                      </a:xfrm>
                      <a:prstGeom prst="rect"/>
                      <a:noFill/>
                    </p:spPr>
                  </p:pic>
                </p:oleObj>
              </mc:Fallback>
            </mc:AlternateContent>
          </a:graphicData>
        </a:graphic>
      </p:graphicFrame>
      <p:sp>
        <p:nvSpPr>
          <p:cNvPr id="1049219" name="Rectangle 35"/>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347" name="Object 36"/>
          <p:cNvGraphicFramePr>
            <a:graphicFrameLocks noChangeAspect="1"/>
          </p:cNvGraphicFramePr>
          <p:nvPr/>
        </p:nvGraphicFramePr>
        <p:xfrm>
          <a:off x="5943600" y="4038600"/>
          <a:ext cx="2209800" cy="838200"/>
        </p:xfrm>
        <a:graphic>
          <a:graphicData uri="http://schemas.openxmlformats.org/presentationml/2006/ole">
            <mc:AlternateContent xmlns:mc="http://schemas.openxmlformats.org/markup-compatibility/2006">
              <mc:Choice xmlns:v="urn:schemas-microsoft-com:vml" Requires="v">
                <p:oleObj name="Equation" r:id="rId11" spid="_x0000_s192596" imgH="393529" imgW="863225" progId="Equation.3">
                  <p:embed/>
                </p:oleObj>
              </mc:Choice>
              <mc:Fallback>
                <p:oleObj name="Equation" r:id="rId11" imgH="393529" imgW="863225" progId="Equation.3">
                  <p:embed/>
                  <p:pic>
                    <p:nvPicPr>
                      <p:cNvPr id="2097188" name="Picture 36"/>
                      <p:cNvPicPr>
                        <a:picLocks noChangeAspect="1" noChangeArrowheads="1"/>
                      </p:cNvPicPr>
                      <p:nvPr/>
                    </p:nvPicPr>
                    <p:blipFill>
                      <a:blip xmlns:r="http://schemas.openxmlformats.org/officeDocument/2006/relationships" r:embed="rId12">
                        <a:lum bright="100000"/>
                      </a:blip>
                      <a:srcRect/>
                      <a:stretch>
                        <a:fillRect/>
                      </a:stretch>
                    </p:blipFill>
                    <p:spPr bwMode="auto">
                      <a:xfrm>
                        <a:off x="5943600" y="4038600"/>
                        <a:ext cx="2209800" cy="83820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341"/>
                                        </p:tgtEl>
                                        <p:attrNameLst>
                                          <p:attrName>style.visibility</p:attrName>
                                        </p:attrNameLst>
                                      </p:cBhvr>
                                      <p:to>
                                        <p:strVal val="visible"/>
                                      </p:to>
                                    </p:set>
                                    <p:anim calcmode="lin" valueType="num">
                                      <p:cBhvr>
                                        <p:cTn dur="500" fill="hold" id="7"/>
                                        <p:tgtEl>
                                          <p:spTgt spid="4194341"/>
                                        </p:tgtEl>
                                        <p:attrNameLst>
                                          <p:attrName>ppt_w</p:attrName>
                                        </p:attrNameLst>
                                      </p:cBhvr>
                                      <p:tavLst>
                                        <p:tav tm="0">
                                          <p:val>
                                            <p:fltVal val="0.0"/>
                                          </p:val>
                                        </p:tav>
                                        <p:tav tm="100000">
                                          <p:val>
                                            <p:strVal val="#ppt_w"/>
                                          </p:val>
                                        </p:tav>
                                      </p:tavLst>
                                    </p:anim>
                                    <p:anim calcmode="lin" valueType="num">
                                      <p:cBhvr>
                                        <p:cTn dur="500" fill="hold" id="8"/>
                                        <p:tgtEl>
                                          <p:spTgt spid="4194341"/>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346"/>
                                        </p:tgtEl>
                                        <p:attrNameLst>
                                          <p:attrName>style.visibility</p:attrName>
                                        </p:attrNameLst>
                                      </p:cBhvr>
                                      <p:to>
                                        <p:strVal val="visible"/>
                                      </p:to>
                                    </p:set>
                                    <p:anim calcmode="lin" valueType="num">
                                      <p:cBhvr>
                                        <p:cTn dur="500" fill="hold" id="11"/>
                                        <p:tgtEl>
                                          <p:spTgt spid="4194346"/>
                                        </p:tgtEl>
                                        <p:attrNameLst>
                                          <p:attrName>ppt_w</p:attrName>
                                        </p:attrNameLst>
                                      </p:cBhvr>
                                      <p:tavLst>
                                        <p:tav tm="0">
                                          <p:val>
                                            <p:fltVal val="0.0"/>
                                          </p:val>
                                        </p:tav>
                                        <p:tav tm="100000">
                                          <p:val>
                                            <p:strVal val="#ppt_w"/>
                                          </p:val>
                                        </p:tav>
                                      </p:tavLst>
                                    </p:anim>
                                    <p:anim calcmode="lin" valueType="num">
                                      <p:cBhvr>
                                        <p:cTn dur="500" fill="hold" id="12"/>
                                        <p:tgtEl>
                                          <p:spTgt spid="4194346"/>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347"/>
                                        </p:tgtEl>
                                        <p:attrNameLst>
                                          <p:attrName>style.visibility</p:attrName>
                                        </p:attrNameLst>
                                      </p:cBhvr>
                                      <p:to>
                                        <p:strVal val="visible"/>
                                      </p:to>
                                    </p:set>
                                    <p:anim calcmode="lin" valueType="num">
                                      <p:cBhvr>
                                        <p:cTn dur="500" fill="hold" id="15"/>
                                        <p:tgtEl>
                                          <p:spTgt spid="4194347"/>
                                        </p:tgtEl>
                                        <p:attrNameLst>
                                          <p:attrName>ppt_w</p:attrName>
                                        </p:attrNameLst>
                                      </p:cBhvr>
                                      <p:tavLst>
                                        <p:tav tm="0">
                                          <p:val>
                                            <p:fltVal val="0.0"/>
                                          </p:val>
                                        </p:tav>
                                        <p:tav tm="100000">
                                          <p:val>
                                            <p:strVal val="#ppt_w"/>
                                          </p:val>
                                        </p:tav>
                                      </p:tavLst>
                                    </p:anim>
                                    <p:anim calcmode="lin" valueType="num">
                                      <p:cBhvr>
                                        <p:cTn dur="500" fill="hold" id="16"/>
                                        <p:tgtEl>
                                          <p:spTgt spid="4194347"/>
                                        </p:tgtEl>
                                        <p:attrNameLst>
                                          <p:attrName>ppt_h</p:attrName>
                                        </p:attrNameLst>
                                      </p:cBhvr>
                                      <p:tavLst>
                                        <p:tav tm="0">
                                          <p:val>
                                            <p:fltVal val="0.0"/>
                                          </p:val>
                                        </p:tav>
                                        <p:tav tm="100000">
                                          <p:val>
                                            <p:strVal val="#ppt_h"/>
                                          </p:val>
                                        </p:tav>
                                      </p:tavLst>
                                    </p:anim>
                                  </p:childTnLst>
                                </p:cTn>
                              </p:par>
                              <p:par>
                                <p:cTn fill="hold" id="17" nodeType="withEffect" presetClass="entr" presetID="23" presetSubtype="16">
                                  <p:stCondLst>
                                    <p:cond delay="0"/>
                                  </p:stCondLst>
                                  <p:childTnLst>
                                    <p:set>
                                      <p:cBhvr>
                                        <p:cTn dur="1" fill="hold" id="18">
                                          <p:stCondLst>
                                            <p:cond delay="0"/>
                                          </p:stCondLst>
                                        </p:cTn>
                                        <p:tgtEl>
                                          <p:spTgt spid="4194344"/>
                                        </p:tgtEl>
                                        <p:attrNameLst>
                                          <p:attrName>style.visibility</p:attrName>
                                        </p:attrNameLst>
                                      </p:cBhvr>
                                      <p:to>
                                        <p:strVal val="visible"/>
                                      </p:to>
                                    </p:set>
                                    <p:anim calcmode="lin" valueType="num">
                                      <p:cBhvr>
                                        <p:cTn dur="500" fill="hold" id="19"/>
                                        <p:tgtEl>
                                          <p:spTgt spid="4194344"/>
                                        </p:tgtEl>
                                        <p:attrNameLst>
                                          <p:attrName>ppt_w</p:attrName>
                                        </p:attrNameLst>
                                      </p:cBhvr>
                                      <p:tavLst>
                                        <p:tav tm="0">
                                          <p:val>
                                            <p:fltVal val="0.0"/>
                                          </p:val>
                                        </p:tav>
                                        <p:tav tm="100000">
                                          <p:val>
                                            <p:strVal val="#ppt_w"/>
                                          </p:val>
                                        </p:tav>
                                      </p:tavLst>
                                    </p:anim>
                                    <p:anim calcmode="lin" valueType="num">
                                      <p:cBhvr>
                                        <p:cTn dur="500" fill="hold" id="20"/>
                                        <p:tgtEl>
                                          <p:spTgt spid="4194344"/>
                                        </p:tgtEl>
                                        <p:attrNameLst>
                                          <p:attrName>ppt_h</p:attrName>
                                        </p:attrNameLst>
                                      </p:cBhvr>
                                      <p:tavLst>
                                        <p:tav tm="0">
                                          <p:val>
                                            <p:fltVal val="0.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4194345"/>
                                        </p:tgtEl>
                                        <p:attrNameLst>
                                          <p:attrName>style.visibility</p:attrName>
                                        </p:attrNameLst>
                                      </p:cBhvr>
                                      <p:to>
                                        <p:strVal val="visible"/>
                                      </p:to>
                                    </p:set>
                                    <p:anim calcmode="lin" valueType="num">
                                      <p:cBhvr>
                                        <p:cTn dur="500" fill="hold" id="23"/>
                                        <p:tgtEl>
                                          <p:spTgt spid="4194345"/>
                                        </p:tgtEl>
                                        <p:attrNameLst>
                                          <p:attrName>ppt_w</p:attrName>
                                        </p:attrNameLst>
                                      </p:cBhvr>
                                      <p:tavLst>
                                        <p:tav tm="0">
                                          <p:val>
                                            <p:fltVal val="0.0"/>
                                          </p:val>
                                        </p:tav>
                                        <p:tav tm="100000">
                                          <p:val>
                                            <p:strVal val="#ppt_w"/>
                                          </p:val>
                                        </p:tav>
                                      </p:tavLst>
                                    </p:anim>
                                    <p:anim calcmode="lin" valueType="num">
                                      <p:cBhvr>
                                        <p:cTn dur="500" fill="hold" id="24"/>
                                        <p:tgtEl>
                                          <p:spTgt spid="4194345"/>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568" name=""/>
        <p:cNvGrpSpPr/>
        <p:nvPr/>
      </p:nvGrpSpPr>
      <p:grpSpPr>
        <a:xfrm>
          <a:off x="0" y="0"/>
          <a:ext cx="0" cy="0"/>
          <a:chOff x="0" y="0"/>
          <a:chExt cx="0" cy="0"/>
        </a:xfrm>
      </p:grpSpPr>
      <p:sp>
        <p:nvSpPr>
          <p:cNvPr id="1049223" name="Rectangle 2"/>
          <p:cNvSpPr>
            <a:spLocks noGrp="1" noChangeArrowheads="1"/>
          </p:cNvSpPr>
          <p:nvPr>
            <p:ph type="title"/>
          </p:nvPr>
        </p:nvSpPr>
        <p:spPr/>
        <p:txBody>
          <a:bodyPr/>
          <a:p>
            <a:pPr rtl="1"/>
            <a:r>
              <a:rPr b="1" sz="4000" lang="fa-IR"/>
              <a:t>ب: از راه میانگین فرضی </a:t>
            </a:r>
            <a:endParaRPr b="1" sz="4000" lang="en-US"/>
          </a:p>
        </p:txBody>
      </p:sp>
      <p:sp>
        <p:nvSpPr>
          <p:cNvPr id="1049224" name="Rectangle 3"/>
          <p:cNvSpPr>
            <a:spLocks noGrp="1" noChangeArrowheads="1"/>
          </p:cNvSpPr>
          <p:nvPr>
            <p:ph type="body" idx="1"/>
          </p:nvPr>
        </p:nvSpPr>
        <p:spPr>
          <a:xfrm>
            <a:off x="457200" y="1828800"/>
            <a:ext cx="8229600" cy="4530725"/>
          </a:xfrm>
        </p:spPr>
        <p:txBody>
          <a:bodyPr/>
          <a:p>
            <a:pPr algn="r" rtl="1">
              <a:buFont typeface="Wingdings" pitchFamily="2" charset="2"/>
              <a:buNone/>
            </a:pPr>
            <a:r>
              <a:rPr b="1" lang="fa-IR"/>
              <a:t>  1- پیدا کردن طبقه ای که دارای بزرگترین فراوانی است.</a:t>
            </a:r>
          </a:p>
          <a:p>
            <a:pPr algn="r" rtl="1">
              <a:buFont typeface="Wingdings" pitchFamily="2" charset="2"/>
              <a:buNone/>
            </a:pPr>
            <a:r>
              <a:rPr b="1" lang="fa-IR"/>
              <a:t>  2- تشکیل ستون </a:t>
            </a:r>
            <a:r>
              <a:rPr b="1" lang="en-US"/>
              <a:t>X‘</a:t>
            </a:r>
            <a:r>
              <a:rPr b="1" lang="fa-IR"/>
              <a:t> و قرار دادن صفر در جلوی طبقه ای که میانگین درآن فرض شده است.</a:t>
            </a:r>
          </a:p>
          <a:p>
            <a:pPr algn="r" rtl="1">
              <a:buFont typeface="Wingdings" pitchFamily="2" charset="2"/>
              <a:buNone/>
            </a:pPr>
            <a:r>
              <a:rPr b="1" lang="fa-IR"/>
              <a:t>  3- طبقات بزرگتر با علامت مثبت و طبقات کوچکتر با علامت منفی مشخص می شوند.</a:t>
            </a:r>
          </a:p>
          <a:p>
            <a:pPr algn="r" rtl="1">
              <a:buFont typeface="Wingdings" pitchFamily="2" charset="2"/>
              <a:buNone/>
            </a:pPr>
            <a:r>
              <a:rPr b="1" lang="fa-IR"/>
              <a:t>  4- ضرب ستونهای </a:t>
            </a:r>
            <a:r>
              <a:rPr b="1" lang="en-US"/>
              <a:t>f</a:t>
            </a:r>
            <a:r>
              <a:rPr b="1" lang="fa-IR"/>
              <a:t> و </a:t>
            </a:r>
            <a:r>
              <a:rPr b="1" lang="en-US"/>
              <a:t>X‘</a:t>
            </a:r>
            <a:r>
              <a:rPr b="1" lang="fa-IR"/>
              <a:t> </a:t>
            </a:r>
          </a:p>
          <a:p>
            <a:pPr algn="r" rtl="1">
              <a:buFont typeface="Wingdings" pitchFamily="2" charset="2"/>
              <a:buNone/>
            </a:pPr>
            <a:r>
              <a:rPr b="1" lang="fa-IR"/>
              <a:t>  5- جایگزین مقادیر در فرمول.</a:t>
            </a:r>
            <a:endParaRPr b="1" lang="en-US"/>
          </a:p>
        </p:txBody>
      </p:sp>
    </p:spTree>
  </p:cSld>
  <p:clrMapOvr>
    <a:masterClrMapping/>
  </p:clrMapOvr>
  <p:transition xmlns:p14="http://schemas.microsoft.com/office/powerpoint/2010/main" spd="med"/>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571" name=""/>
        <p:cNvGrpSpPr/>
        <p:nvPr/>
      </p:nvGrpSpPr>
      <p:grpSpPr>
        <a:xfrm>
          <a:off x="0" y="0"/>
          <a:ext cx="0" cy="0"/>
          <a:chOff x="0" y="0"/>
          <a:chExt cx="0" cy="0"/>
        </a:xfrm>
      </p:grpSpPr>
      <p:sp>
        <p:nvSpPr>
          <p:cNvPr id="1049228" name="Rectangle 2"/>
          <p:cNvSpPr>
            <a:spLocks noGrp="1" noChangeArrowheads="1"/>
          </p:cNvSpPr>
          <p:nvPr>
            <p:ph type="title"/>
          </p:nvPr>
        </p:nvSpPr>
        <p:spPr/>
        <p:txBody>
          <a:bodyPr/>
          <a:p>
            <a:pPr rtl="1"/>
            <a:r>
              <a:rPr lang="fa-IR"/>
              <a:t>مثال:</a:t>
            </a:r>
            <a:endParaRPr lang="en-US"/>
          </a:p>
        </p:txBody>
      </p:sp>
      <p:sp>
        <p:nvSpPr>
          <p:cNvPr id="1049229" name="Rectangle 3"/>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348" name="Object 4"/>
          <p:cNvGraphicFramePr>
            <a:graphicFrameLocks noChangeAspect="1"/>
          </p:cNvGraphicFramePr>
          <p:nvPr/>
        </p:nvGraphicFramePr>
        <p:xfrm>
          <a:off x="4876800" y="2057400"/>
          <a:ext cx="3505200" cy="914400"/>
        </p:xfrm>
        <a:graphic>
          <a:graphicData uri="http://schemas.openxmlformats.org/presentationml/2006/ole">
            <mc:AlternateContent xmlns:mc="http://schemas.openxmlformats.org/markup-compatibility/2006">
              <mc:Choice xmlns:v="urn:schemas-microsoft-com:vml" Requires="v">
                <p:oleObj name="Equation" r:id="rId1" spid="_x0000_s196680" imgH="393700" imgW="1295400" progId="Equation.3">
                  <p:embed/>
                </p:oleObj>
              </mc:Choice>
              <mc:Fallback>
                <p:oleObj name="Equation" r:id="rId1" imgH="393700" imgW="1295400" progId="Equation.3">
                  <p:embed/>
                  <p:pic>
                    <p:nvPicPr>
                      <p:cNvPr id="2097189"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4876800" y="2057400"/>
                        <a:ext cx="3505200" cy="914400"/>
                      </a:xfrm>
                      <a:prstGeom prst="rect"/>
                      <a:noFill/>
                    </p:spPr>
                  </p:pic>
                </p:oleObj>
              </mc:Fallback>
            </mc:AlternateContent>
          </a:graphicData>
        </a:graphic>
      </p:graphicFrame>
      <p:sp>
        <p:nvSpPr>
          <p:cNvPr id="1049230" name="Rectangle 5"/>
          <p:cNvSpPr>
            <a:spLocks noChangeArrowheads="1"/>
          </p:cNvSpPr>
          <p:nvPr/>
        </p:nvSpPr>
        <p:spPr bwMode="auto">
          <a:xfrm>
            <a:off x="0" y="3624263"/>
            <a:ext cx="9144000" cy="0"/>
          </a:xfrm>
          <a:prstGeom prst="rect"/>
          <a:noFill/>
          <a:ln w="9525">
            <a:noFill/>
            <a:miter lim="800000"/>
            <a:headEnd/>
            <a:tailEnd/>
          </a:ln>
          <a:effectLst/>
        </p:spPr>
        <p:txBody>
          <a:bodyPr anchor="ctr" wrap="none">
            <a:spAutoFit/>
          </a:bodyPr>
          <a:p>
            <a:endParaRPr lang="en-US"/>
          </a:p>
        </p:txBody>
      </p:sp>
      <p:sp>
        <p:nvSpPr>
          <p:cNvPr id="1049231" name="Rectangle 6"/>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349" name="Object 7"/>
          <p:cNvGraphicFramePr>
            <a:graphicFrameLocks noChangeAspect="1"/>
          </p:cNvGraphicFramePr>
          <p:nvPr/>
        </p:nvGraphicFramePr>
        <p:xfrm>
          <a:off x="5029200" y="3505200"/>
          <a:ext cx="3429000" cy="990600"/>
        </p:xfrm>
        <a:graphic>
          <a:graphicData uri="http://schemas.openxmlformats.org/presentationml/2006/ole">
            <mc:AlternateContent xmlns:mc="http://schemas.openxmlformats.org/markup-compatibility/2006">
              <mc:Choice xmlns:v="urn:schemas-microsoft-com:vml" Requires="v">
                <p:oleObj name="Equation" r:id="rId3" spid="_x0000_s196681" imgH="393700" imgW="1384300" progId="Equation.3">
                  <p:embed/>
                </p:oleObj>
              </mc:Choice>
              <mc:Fallback>
                <p:oleObj name="Equation" r:id="rId3" imgH="393700" imgW="1384300" progId="Equation.3">
                  <p:embed/>
                  <p:pic>
                    <p:nvPicPr>
                      <p:cNvPr id="2097190" name="Picture 7"/>
                      <p:cNvPicPr>
                        <a:picLocks noChangeAspect="1" noChangeArrowheads="1"/>
                      </p:cNvPicPr>
                      <p:nvPr/>
                    </p:nvPicPr>
                    <p:blipFill>
                      <a:blip xmlns:r="http://schemas.openxmlformats.org/officeDocument/2006/relationships" r:embed="rId4">
                        <a:lum bright="100000"/>
                      </a:blip>
                      <a:srcRect/>
                      <a:stretch>
                        <a:fillRect/>
                      </a:stretch>
                    </p:blipFill>
                    <p:spPr bwMode="auto">
                      <a:xfrm>
                        <a:off x="5029200" y="3505200"/>
                        <a:ext cx="3429000" cy="990600"/>
                      </a:xfrm>
                      <a:prstGeom prst="rect"/>
                      <a:noFill/>
                    </p:spPr>
                  </p:pic>
                </p:oleObj>
              </mc:Fallback>
            </mc:AlternateContent>
          </a:graphicData>
        </a:graphic>
      </p:graphicFrame>
      <p:sp>
        <p:nvSpPr>
          <p:cNvPr id="1049232" name="Rectangle 8"/>
          <p:cNvSpPr>
            <a:spLocks noChangeArrowheads="1"/>
          </p:cNvSpPr>
          <p:nvPr/>
        </p:nvSpPr>
        <p:spPr bwMode="auto">
          <a:xfrm>
            <a:off x="4114800" y="5029200"/>
            <a:ext cx="4832350" cy="366713"/>
          </a:xfrm>
          <a:prstGeom prst="rect"/>
          <a:noFill/>
          <a:ln w="9525">
            <a:noFill/>
            <a:miter lim="800000"/>
            <a:headEnd/>
            <a:tailEnd/>
          </a:ln>
          <a:effectLst/>
        </p:spPr>
        <p:txBody>
          <a:bodyPr anchor="ctr" wrap="none">
            <a:spAutoFit/>
          </a:bodyPr>
          <a:p>
            <a:r>
              <a:rPr b="1" lang="en-US"/>
              <a:t>M' = </a:t>
            </a:r>
            <a:r>
              <a:rPr b="1" lang="fa-IR"/>
              <a:t>نقطه میانی طبقه ای که میانگین در آن فرض می شود</a:t>
            </a:r>
            <a:endParaRPr b="1" lang="en-US"/>
          </a:p>
        </p:txBody>
      </p:sp>
      <p:graphicFrame>
        <p:nvGraphicFramePr>
          <p:cNvPr id="4194350" name="Group 9"/>
          <p:cNvGraphicFramePr>
            <a:graphicFrameLocks noGrp="1"/>
          </p:cNvGraphicFramePr>
          <p:nvPr>
            <p:ph idx="1"/>
          </p:nvPr>
        </p:nvGraphicFramePr>
        <p:xfrm>
          <a:off x="228600" y="1600200"/>
          <a:ext cx="3810000" cy="4149090"/>
        </p:xfrm>
        <a:graphic>
          <a:graphicData uri="http://schemas.openxmlformats.org/drawingml/2006/table">
            <a:tbl>
              <a:tblPr/>
              <a:tblGrid>
                <a:gridCol w="1295400"/>
                <a:gridCol w="723900"/>
                <a:gridCol w="895350"/>
                <a:gridCol w="895350"/>
              </a:tblGrid>
              <a:tr h="552450">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r>
                        <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2647950">
                <a:tc>
                  <a:txBody>
                    <a:bodyPr/>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3- 1</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6- 4</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9- 7</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12- 10</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15- 13</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18- 16</a:t>
                      </a: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9</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8</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10</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7</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9</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7</a:t>
                      </a: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2-</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0</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2+</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3+</a:t>
                      </a: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18-</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8-</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0</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7</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18</a:t>
                      </a:r>
                    </a:p>
                    <a:p>
                      <a:pPr algn="ctr" defTabSz="914400" eaLnBrk="1" fontAlgn="base" hangingPunct="1" indent="0" latinLnBrk="0" lvl="0" marL="0" marR="0" rtl="1">
                        <a:lnSpc>
                          <a:spcPct val="100000"/>
                        </a:lnSpc>
                        <a:spcBef>
                          <a:spcPct val="20000"/>
                        </a:spcBef>
                        <a:spcAft>
                          <a:spcPct val="0"/>
                        </a:spcAft>
                        <a:buClr>
                          <a:schemeClr val="hlink"/>
                        </a:buClr>
                        <a:buSzPct val="60000"/>
                        <a:buFont typeface="Wingdings" pitchFamily="2" charset="2"/>
                        <a:buNone/>
                      </a:pPr>
                      <a:r>
                        <a:rPr baseline="0" b="0" cap="none" sz="2800" i="0" kumimoji="0" lang="fa-IR" normalizeH="0" strike="noStrike" u="none" smtClean="0">
                          <a:ln>
                            <a:noFill/>
                          </a:ln>
                          <a:solidFill>
                            <a:schemeClr val="tx1"/>
                          </a:solidFill>
                          <a:effectLst>
                            <a:outerShdw algn="tl" blurRad="38100" dir="2700000" dist="38100">
                              <a:srgbClr val="000000"/>
                            </a:outerShdw>
                          </a:effectLst>
                          <a:latin typeface="Verdana" pitchFamily="34" charset="0"/>
                          <a:cs typeface="Arial" charset="0"/>
                        </a:rPr>
                        <a:t>21</a:t>
                      </a: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342900">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49233" name="Rectangle 31"/>
          <p:cNvSpPr>
            <a:spLocks noChangeArrowheads="1"/>
          </p:cNvSpPr>
          <p:nvPr/>
        </p:nvSpPr>
        <p:spPr bwMode="auto">
          <a:xfrm>
            <a:off x="0" y="3348038"/>
            <a:ext cx="9144000" cy="0"/>
          </a:xfrm>
          <a:prstGeom prst="rect"/>
          <a:noFill/>
          <a:ln w="9525">
            <a:noFill/>
            <a:miter lim="800000"/>
            <a:headEnd/>
            <a:tailEnd/>
          </a:ln>
          <a:effectLst/>
        </p:spPr>
        <p:txBody>
          <a:bodyPr anchor="ctr" wrap="none">
            <a:spAutoFit/>
          </a:bodyPr>
          <a:p>
            <a:endParaRPr lang="en-US"/>
          </a:p>
        </p:txBody>
      </p:sp>
      <p:graphicFrame>
        <p:nvGraphicFramePr>
          <p:cNvPr id="4194351" name="Object 32"/>
          <p:cNvGraphicFramePr>
            <a:graphicFrameLocks noChangeAspect="1"/>
          </p:cNvGraphicFramePr>
          <p:nvPr/>
        </p:nvGraphicFramePr>
        <p:xfrm>
          <a:off x="2438400" y="1676400"/>
          <a:ext cx="533400" cy="357188"/>
        </p:xfrm>
        <a:graphic>
          <a:graphicData uri="http://schemas.openxmlformats.org/presentationml/2006/ole">
            <mc:AlternateContent xmlns:mc="http://schemas.openxmlformats.org/markup-compatibility/2006">
              <mc:Choice xmlns:v="urn:schemas-microsoft-com:vml" Requires="v">
                <p:oleObj name="Equation" r:id="rId5" spid="_x0000_s196682" imgH="164885" imgW="215619" progId="Equation.3">
                  <p:embed/>
                </p:oleObj>
              </mc:Choice>
              <mc:Fallback>
                <p:oleObj name="Equation" r:id="rId5" imgH="164885" imgW="215619" progId="Equation.3">
                  <p:embed/>
                  <p:pic>
                    <p:nvPicPr>
                      <p:cNvPr id="2097191" name="Picture 32"/>
                      <p:cNvPicPr>
                        <a:picLocks noChangeAspect="1" noChangeArrowheads="1"/>
                      </p:cNvPicPr>
                      <p:nvPr/>
                    </p:nvPicPr>
                    <p:blipFill>
                      <a:blip xmlns:r="http://schemas.openxmlformats.org/officeDocument/2006/relationships" r:embed="rId6">
                        <a:lum bright="100000"/>
                      </a:blip>
                      <a:srcRect/>
                      <a:stretch>
                        <a:fillRect/>
                      </a:stretch>
                    </p:blipFill>
                    <p:spPr bwMode="auto">
                      <a:xfrm>
                        <a:off x="2438400" y="1676400"/>
                        <a:ext cx="533400" cy="357188"/>
                      </a:xfrm>
                      <a:prstGeom prst="rect"/>
                      <a:noFill/>
                    </p:spPr>
                  </p:pic>
                </p:oleObj>
              </mc:Fallback>
            </mc:AlternateContent>
          </a:graphicData>
        </a:graphic>
      </p:graphicFrame>
      <p:sp>
        <p:nvSpPr>
          <p:cNvPr id="1049234" name="Rectangle 33"/>
          <p:cNvSpPr>
            <a:spLocks noChangeArrowheads="1"/>
          </p:cNvSpPr>
          <p:nvPr/>
        </p:nvSpPr>
        <p:spPr bwMode="auto">
          <a:xfrm>
            <a:off x="152400" y="3200400"/>
            <a:ext cx="9144000" cy="0"/>
          </a:xfrm>
          <a:prstGeom prst="rect"/>
          <a:noFill/>
          <a:ln w="9525">
            <a:noFill/>
            <a:miter lim="800000"/>
            <a:headEnd/>
            <a:tailEnd/>
          </a:ln>
          <a:effectLst/>
        </p:spPr>
        <p:txBody>
          <a:bodyPr anchor="ctr" wrap="none">
            <a:spAutoFit/>
          </a:bodyPr>
          <a:p>
            <a:endParaRPr lang="en-US"/>
          </a:p>
        </p:txBody>
      </p:sp>
      <p:graphicFrame>
        <p:nvGraphicFramePr>
          <p:cNvPr id="4194352" name="Object 34"/>
          <p:cNvGraphicFramePr>
            <a:graphicFrameLocks noChangeAspect="1"/>
          </p:cNvGraphicFramePr>
          <p:nvPr/>
        </p:nvGraphicFramePr>
        <p:xfrm>
          <a:off x="3200400" y="1676400"/>
          <a:ext cx="685800" cy="390525"/>
        </p:xfrm>
        <a:graphic>
          <a:graphicData uri="http://schemas.openxmlformats.org/presentationml/2006/ole">
            <mc:AlternateContent xmlns:mc="http://schemas.openxmlformats.org/markup-compatibility/2006">
              <mc:Choice xmlns:v="urn:schemas-microsoft-com:vml" Requires="v">
                <p:oleObj name="Equation" r:id="rId7" spid="_x0000_s196683" imgH="164957" imgW="304536" progId="Equation.3">
                  <p:embed/>
                </p:oleObj>
              </mc:Choice>
              <mc:Fallback>
                <p:oleObj name="Equation" r:id="rId7" imgH="164957" imgW="304536" progId="Equation.3">
                  <p:embed/>
                  <p:pic>
                    <p:nvPicPr>
                      <p:cNvPr id="2097192" name="Picture 34"/>
                      <p:cNvPicPr>
                        <a:picLocks noChangeAspect="1" noChangeArrowheads="1"/>
                      </p:cNvPicPr>
                      <p:nvPr/>
                    </p:nvPicPr>
                    <p:blipFill>
                      <a:blip xmlns:r="http://schemas.openxmlformats.org/officeDocument/2006/relationships" r:embed="rId8">
                        <a:lum bright="100000"/>
                      </a:blip>
                      <a:srcRect/>
                      <a:stretch>
                        <a:fillRect/>
                      </a:stretch>
                    </p:blipFill>
                    <p:spPr bwMode="auto">
                      <a:xfrm>
                        <a:off x="3200400" y="1676400"/>
                        <a:ext cx="685800" cy="390525"/>
                      </a:xfrm>
                      <a:prstGeom prst="rect"/>
                      <a:noFill/>
                    </p:spPr>
                  </p:pic>
                </p:oleObj>
              </mc:Fallback>
            </mc:AlternateContent>
          </a:graphicData>
        </a:graphic>
      </p:graphicFrame>
      <p:sp>
        <p:nvSpPr>
          <p:cNvPr id="1049235" name="Rectangle 35"/>
          <p:cNvSpPr>
            <a:spLocks noChangeArrowheads="1"/>
          </p:cNvSpPr>
          <p:nvPr/>
        </p:nvSpPr>
        <p:spPr bwMode="auto">
          <a:xfrm>
            <a:off x="0" y="3348038"/>
            <a:ext cx="9144000" cy="0"/>
          </a:xfrm>
          <a:prstGeom prst="rect"/>
          <a:noFill/>
          <a:ln w="9525">
            <a:noFill/>
            <a:miter lim="800000"/>
            <a:headEnd/>
            <a:tailEnd/>
          </a:ln>
          <a:effectLst/>
        </p:spPr>
        <p:txBody>
          <a:bodyPr anchor="ctr" wrap="none">
            <a:spAutoFit/>
          </a:bodyPr>
          <a:p>
            <a:endParaRPr lang="en-US"/>
          </a:p>
        </p:txBody>
      </p:sp>
      <p:graphicFrame>
        <p:nvGraphicFramePr>
          <p:cNvPr id="4194353" name="Object 36"/>
          <p:cNvGraphicFramePr>
            <a:graphicFrameLocks noChangeAspect="1"/>
          </p:cNvGraphicFramePr>
          <p:nvPr/>
        </p:nvGraphicFramePr>
        <p:xfrm>
          <a:off x="3200400" y="5284788"/>
          <a:ext cx="762000" cy="361950"/>
        </p:xfrm>
        <a:graphic>
          <a:graphicData uri="http://schemas.openxmlformats.org/presentationml/2006/ole">
            <mc:AlternateContent xmlns:mc="http://schemas.openxmlformats.org/markup-compatibility/2006">
              <mc:Choice xmlns:v="urn:schemas-microsoft-com:vml" Requires="v">
                <p:oleObj name="Equation" r:id="rId9" spid="_x0000_s196684" imgH="165028" imgW="418918" progId="Equation.3">
                  <p:embed/>
                </p:oleObj>
              </mc:Choice>
              <mc:Fallback>
                <p:oleObj name="Equation" r:id="rId9" imgH="165028" imgW="418918" progId="Equation.3">
                  <p:embed/>
                  <p:pic>
                    <p:nvPicPr>
                      <p:cNvPr id="2097193" name="Picture 36"/>
                      <p:cNvPicPr>
                        <a:picLocks noChangeAspect="1" noChangeArrowheads="1"/>
                      </p:cNvPicPr>
                      <p:nvPr/>
                    </p:nvPicPr>
                    <p:blipFill>
                      <a:blip xmlns:r="http://schemas.openxmlformats.org/officeDocument/2006/relationships" r:embed="rId10">
                        <a:lum bright="100000"/>
                      </a:blip>
                      <a:srcRect/>
                      <a:stretch>
                        <a:fillRect/>
                      </a:stretch>
                    </p:blipFill>
                    <p:spPr bwMode="auto">
                      <a:xfrm>
                        <a:off x="3200400" y="5284788"/>
                        <a:ext cx="762000" cy="36195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350"/>
                                        </p:tgtEl>
                                        <p:attrNameLst>
                                          <p:attrName>style.visibility</p:attrName>
                                        </p:attrNameLst>
                                      </p:cBhvr>
                                      <p:to>
                                        <p:strVal val="visible"/>
                                      </p:to>
                                    </p:set>
                                    <p:anim calcmode="lin" valueType="num">
                                      <p:cBhvr>
                                        <p:cTn dur="1000" fill="hold" id="7"/>
                                        <p:tgtEl>
                                          <p:spTgt spid="4194350"/>
                                        </p:tgtEl>
                                        <p:attrNameLst>
                                          <p:attrName>ppt_w</p:attrName>
                                        </p:attrNameLst>
                                      </p:cBhvr>
                                      <p:tavLst>
                                        <p:tav tm="0">
                                          <p:val>
                                            <p:fltVal val="0.0"/>
                                          </p:val>
                                        </p:tav>
                                        <p:tav tm="100000">
                                          <p:val>
                                            <p:strVal val="#ppt_w"/>
                                          </p:val>
                                        </p:tav>
                                      </p:tavLst>
                                    </p:anim>
                                    <p:anim calcmode="lin" valueType="num">
                                      <p:cBhvr>
                                        <p:cTn dur="1000" fill="hold" id="8"/>
                                        <p:tgtEl>
                                          <p:spTgt spid="4194350"/>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348"/>
                                        </p:tgtEl>
                                        <p:attrNameLst>
                                          <p:attrName>style.visibility</p:attrName>
                                        </p:attrNameLst>
                                      </p:cBhvr>
                                      <p:to>
                                        <p:strVal val="visible"/>
                                      </p:to>
                                    </p:set>
                                    <p:anim calcmode="lin" valueType="num">
                                      <p:cBhvr>
                                        <p:cTn dur="1000" fill="hold" id="11"/>
                                        <p:tgtEl>
                                          <p:spTgt spid="4194348"/>
                                        </p:tgtEl>
                                        <p:attrNameLst>
                                          <p:attrName>ppt_w</p:attrName>
                                        </p:attrNameLst>
                                      </p:cBhvr>
                                      <p:tavLst>
                                        <p:tav tm="0">
                                          <p:val>
                                            <p:fltVal val="0.0"/>
                                          </p:val>
                                        </p:tav>
                                        <p:tav tm="100000">
                                          <p:val>
                                            <p:strVal val="#ppt_w"/>
                                          </p:val>
                                        </p:tav>
                                      </p:tavLst>
                                    </p:anim>
                                    <p:anim calcmode="lin" valueType="num">
                                      <p:cBhvr>
                                        <p:cTn dur="1000" fill="hold" id="12"/>
                                        <p:tgtEl>
                                          <p:spTgt spid="4194348"/>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349"/>
                                        </p:tgtEl>
                                        <p:attrNameLst>
                                          <p:attrName>style.visibility</p:attrName>
                                        </p:attrNameLst>
                                      </p:cBhvr>
                                      <p:to>
                                        <p:strVal val="visible"/>
                                      </p:to>
                                    </p:set>
                                    <p:anim calcmode="lin" valueType="num">
                                      <p:cBhvr>
                                        <p:cTn dur="1000" fill="hold" id="15"/>
                                        <p:tgtEl>
                                          <p:spTgt spid="4194349"/>
                                        </p:tgtEl>
                                        <p:attrNameLst>
                                          <p:attrName>ppt_w</p:attrName>
                                        </p:attrNameLst>
                                      </p:cBhvr>
                                      <p:tavLst>
                                        <p:tav tm="0">
                                          <p:val>
                                            <p:fltVal val="0.0"/>
                                          </p:val>
                                        </p:tav>
                                        <p:tav tm="100000">
                                          <p:val>
                                            <p:strVal val="#ppt_w"/>
                                          </p:val>
                                        </p:tav>
                                      </p:tavLst>
                                    </p:anim>
                                    <p:anim calcmode="lin" valueType="num">
                                      <p:cBhvr>
                                        <p:cTn dur="1000" fill="hold" id="16"/>
                                        <p:tgtEl>
                                          <p:spTgt spid="4194349"/>
                                        </p:tgtEl>
                                        <p:attrNameLst>
                                          <p:attrName>ppt_h</p:attrName>
                                        </p:attrNameLst>
                                      </p:cBhvr>
                                      <p:tavLst>
                                        <p:tav tm="0">
                                          <p:val>
                                            <p:fltVal val="0.0"/>
                                          </p:val>
                                        </p:tav>
                                        <p:tav tm="100000">
                                          <p:val>
                                            <p:strVal val="#ppt_h"/>
                                          </p:val>
                                        </p:tav>
                                      </p:tavLst>
                                    </p:anim>
                                  </p:childTnLst>
                                </p:cTn>
                              </p:par>
                              <p:par>
                                <p:cTn fill="hold" grpId="0" id="17" nodeType="withEffect" presetClass="entr" presetID="23" presetSubtype="16">
                                  <p:stCondLst>
                                    <p:cond delay="0"/>
                                  </p:stCondLst>
                                  <p:childTnLst>
                                    <p:set>
                                      <p:cBhvr>
                                        <p:cTn dur="1" fill="hold" id="18">
                                          <p:stCondLst>
                                            <p:cond delay="0"/>
                                          </p:stCondLst>
                                        </p:cTn>
                                        <p:tgtEl>
                                          <p:spTgt spid="1049232"/>
                                        </p:tgtEl>
                                        <p:attrNameLst>
                                          <p:attrName>style.visibility</p:attrName>
                                        </p:attrNameLst>
                                      </p:cBhvr>
                                      <p:to>
                                        <p:strVal val="visible"/>
                                      </p:to>
                                    </p:set>
                                    <p:anim calcmode="lin" valueType="num">
                                      <p:cBhvr>
                                        <p:cTn dur="1000" fill="hold" id="19"/>
                                        <p:tgtEl>
                                          <p:spTgt spid="1049232"/>
                                        </p:tgtEl>
                                        <p:attrNameLst>
                                          <p:attrName>ppt_w</p:attrName>
                                        </p:attrNameLst>
                                      </p:cBhvr>
                                      <p:tavLst>
                                        <p:tav tm="0">
                                          <p:val>
                                            <p:fltVal val="0.0"/>
                                          </p:val>
                                        </p:tav>
                                        <p:tav tm="100000">
                                          <p:val>
                                            <p:strVal val="#ppt_w"/>
                                          </p:val>
                                        </p:tav>
                                      </p:tavLst>
                                    </p:anim>
                                    <p:anim calcmode="lin" valueType="num">
                                      <p:cBhvr>
                                        <p:cTn dur="1000" fill="hold" id="20"/>
                                        <p:tgtEl>
                                          <p:spTgt spid="1049232"/>
                                        </p:tgtEl>
                                        <p:attrNameLst>
                                          <p:attrName>ppt_h</p:attrName>
                                        </p:attrNameLst>
                                      </p:cBhvr>
                                      <p:tavLst>
                                        <p:tav tm="0">
                                          <p:val>
                                            <p:fltVal val="0.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4194353"/>
                                        </p:tgtEl>
                                        <p:attrNameLst>
                                          <p:attrName>style.visibility</p:attrName>
                                        </p:attrNameLst>
                                      </p:cBhvr>
                                      <p:to>
                                        <p:strVal val="visible"/>
                                      </p:to>
                                    </p:set>
                                    <p:anim calcmode="lin" valueType="num">
                                      <p:cBhvr>
                                        <p:cTn dur="1000" fill="hold" id="23"/>
                                        <p:tgtEl>
                                          <p:spTgt spid="4194353"/>
                                        </p:tgtEl>
                                        <p:attrNameLst>
                                          <p:attrName>ppt_w</p:attrName>
                                        </p:attrNameLst>
                                      </p:cBhvr>
                                      <p:tavLst>
                                        <p:tav tm="0">
                                          <p:val>
                                            <p:fltVal val="0.0"/>
                                          </p:val>
                                        </p:tav>
                                        <p:tav tm="100000">
                                          <p:val>
                                            <p:strVal val="#ppt_w"/>
                                          </p:val>
                                        </p:tav>
                                      </p:tavLst>
                                    </p:anim>
                                    <p:anim calcmode="lin" valueType="num">
                                      <p:cBhvr>
                                        <p:cTn dur="1000" fill="hold" id="24"/>
                                        <p:tgtEl>
                                          <p:spTgt spid="4194353"/>
                                        </p:tgtEl>
                                        <p:attrNameLst>
                                          <p:attrName>ppt_h</p:attrName>
                                        </p:attrNameLst>
                                      </p:cBhvr>
                                      <p:tavLst>
                                        <p:tav tm="0">
                                          <p:val>
                                            <p:fltVal val="0.0"/>
                                          </p:val>
                                        </p:tav>
                                        <p:tav tm="100000">
                                          <p:val>
                                            <p:strVal val="#ppt_h"/>
                                          </p:val>
                                        </p:tav>
                                      </p:tavLst>
                                    </p:anim>
                                  </p:childTnLst>
                                </p:cTn>
                              </p:par>
                              <p:par>
                                <p:cTn fill="hold" id="25" nodeType="withEffect" presetClass="entr" presetID="23" presetSubtype="16">
                                  <p:stCondLst>
                                    <p:cond delay="0"/>
                                  </p:stCondLst>
                                  <p:childTnLst>
                                    <p:set>
                                      <p:cBhvr>
                                        <p:cTn dur="1" fill="hold" id="26">
                                          <p:stCondLst>
                                            <p:cond delay="0"/>
                                          </p:stCondLst>
                                        </p:cTn>
                                        <p:tgtEl>
                                          <p:spTgt spid="4194351"/>
                                        </p:tgtEl>
                                        <p:attrNameLst>
                                          <p:attrName>style.visibility</p:attrName>
                                        </p:attrNameLst>
                                      </p:cBhvr>
                                      <p:to>
                                        <p:strVal val="visible"/>
                                      </p:to>
                                    </p:set>
                                    <p:anim calcmode="lin" valueType="num">
                                      <p:cBhvr>
                                        <p:cTn dur="1000" fill="hold" id="27"/>
                                        <p:tgtEl>
                                          <p:spTgt spid="4194351"/>
                                        </p:tgtEl>
                                        <p:attrNameLst>
                                          <p:attrName>ppt_w</p:attrName>
                                        </p:attrNameLst>
                                      </p:cBhvr>
                                      <p:tavLst>
                                        <p:tav tm="0">
                                          <p:val>
                                            <p:fltVal val="0.0"/>
                                          </p:val>
                                        </p:tav>
                                        <p:tav tm="100000">
                                          <p:val>
                                            <p:strVal val="#ppt_w"/>
                                          </p:val>
                                        </p:tav>
                                      </p:tavLst>
                                    </p:anim>
                                    <p:anim calcmode="lin" valueType="num">
                                      <p:cBhvr>
                                        <p:cTn dur="1000" fill="hold" id="28"/>
                                        <p:tgtEl>
                                          <p:spTgt spid="4194351"/>
                                        </p:tgtEl>
                                        <p:attrNameLst>
                                          <p:attrName>ppt_h</p:attrName>
                                        </p:attrNameLst>
                                      </p:cBhvr>
                                      <p:tavLst>
                                        <p:tav tm="0">
                                          <p:val>
                                            <p:fltVal val="0.0"/>
                                          </p:val>
                                        </p:tav>
                                        <p:tav tm="100000">
                                          <p:val>
                                            <p:strVal val="#ppt_h"/>
                                          </p:val>
                                        </p:tav>
                                      </p:tavLst>
                                    </p:anim>
                                  </p:childTnLst>
                                </p:cTn>
                              </p:par>
                              <p:par>
                                <p:cTn fill="hold" id="29" nodeType="withEffect" presetClass="entr" presetID="23" presetSubtype="16">
                                  <p:stCondLst>
                                    <p:cond delay="0"/>
                                  </p:stCondLst>
                                  <p:childTnLst>
                                    <p:set>
                                      <p:cBhvr>
                                        <p:cTn dur="1" fill="hold" id="30">
                                          <p:stCondLst>
                                            <p:cond delay="0"/>
                                          </p:stCondLst>
                                        </p:cTn>
                                        <p:tgtEl>
                                          <p:spTgt spid="4194352"/>
                                        </p:tgtEl>
                                        <p:attrNameLst>
                                          <p:attrName>style.visibility</p:attrName>
                                        </p:attrNameLst>
                                      </p:cBhvr>
                                      <p:to>
                                        <p:strVal val="visible"/>
                                      </p:to>
                                    </p:set>
                                    <p:anim calcmode="lin" valueType="num">
                                      <p:cBhvr>
                                        <p:cTn dur="1000" fill="hold" id="31"/>
                                        <p:tgtEl>
                                          <p:spTgt spid="4194352"/>
                                        </p:tgtEl>
                                        <p:attrNameLst>
                                          <p:attrName>ppt_w</p:attrName>
                                        </p:attrNameLst>
                                      </p:cBhvr>
                                      <p:tavLst>
                                        <p:tav tm="0">
                                          <p:val>
                                            <p:fltVal val="0.0"/>
                                          </p:val>
                                        </p:tav>
                                        <p:tav tm="100000">
                                          <p:val>
                                            <p:strVal val="#ppt_w"/>
                                          </p:val>
                                        </p:tav>
                                      </p:tavLst>
                                    </p:anim>
                                    <p:anim calcmode="lin" valueType="num">
                                      <p:cBhvr>
                                        <p:cTn dur="1000" fill="hold" id="32"/>
                                        <p:tgtEl>
                                          <p:spTgt spid="4194352"/>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3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574" name=""/>
        <p:cNvGrpSpPr/>
        <p:nvPr/>
      </p:nvGrpSpPr>
      <p:grpSpPr>
        <a:xfrm>
          <a:off x="0" y="0"/>
          <a:ext cx="0" cy="0"/>
          <a:chOff x="0" y="0"/>
          <a:chExt cx="0" cy="0"/>
        </a:xfrm>
      </p:grpSpPr>
      <p:sp>
        <p:nvSpPr>
          <p:cNvPr id="1049239" name="Rectangle 2"/>
          <p:cNvSpPr>
            <a:spLocks noGrp="1" noChangeArrowheads="1"/>
          </p:cNvSpPr>
          <p:nvPr>
            <p:ph type="title"/>
          </p:nvPr>
        </p:nvSpPr>
        <p:spPr/>
        <p:txBody>
          <a:bodyPr/>
          <a:p>
            <a:pPr rtl="1"/>
            <a:r>
              <a:rPr b="1" sz="4000" lang="fa-IR"/>
              <a:t>میانگین مرکب(میانگین میانگین ها)</a:t>
            </a:r>
            <a:endParaRPr b="1" sz="4000" lang="en-US"/>
          </a:p>
        </p:txBody>
      </p:sp>
      <p:sp>
        <p:nvSpPr>
          <p:cNvPr id="1049240" name="Rectangle 3"/>
          <p:cNvSpPr>
            <a:spLocks noGrp="1" noChangeArrowheads="1"/>
          </p:cNvSpPr>
          <p:nvPr>
            <p:ph type="body" idx="1"/>
          </p:nvPr>
        </p:nvSpPr>
        <p:spPr>
          <a:xfrm>
            <a:off x="457200" y="1600200"/>
            <a:ext cx="8229600" cy="2667000"/>
          </a:xfrm>
        </p:spPr>
        <p:txBody>
          <a:bodyPr/>
          <a:p>
            <a:pPr algn="just" rtl="1">
              <a:buFont typeface="Wingdings" pitchFamily="2" charset="2"/>
              <a:buNone/>
            </a:pPr>
            <a:r>
              <a:rPr b="1" lang="en-US"/>
              <a:t>  </a:t>
            </a:r>
            <a:r>
              <a:rPr b="1" lang="fa-IR"/>
              <a:t>دو روش برای محاسبه میانگین مرکب وجود دارد.</a:t>
            </a:r>
          </a:p>
          <a:p>
            <a:pPr algn="just" rtl="1">
              <a:buFont typeface="Wingdings" pitchFamily="2" charset="2"/>
              <a:buNone/>
            </a:pPr>
            <a:r>
              <a:rPr b="1" lang="en-US"/>
              <a:t>  </a:t>
            </a:r>
            <a:r>
              <a:rPr b="1" lang="fa-IR"/>
              <a:t>الف: در صورتی که حجم هر یک از نمونه ها یا تعداد اعضای هر یک از گروهها مساوی باشد. میانگین مرکب عبارتست از مجموع میانگین ها تقسیم بر تعداد گروه ها (میانگین ها)</a:t>
            </a:r>
            <a:endParaRPr b="1" lang="en-US"/>
          </a:p>
        </p:txBody>
      </p:sp>
      <p:sp>
        <p:nvSpPr>
          <p:cNvPr id="1049241" name="Rectangle 4"/>
          <p:cNvSpPr>
            <a:spLocks noChangeArrowheads="1"/>
          </p:cNvSpPr>
          <p:nvPr/>
        </p:nvSpPr>
        <p:spPr bwMode="auto">
          <a:xfrm>
            <a:off x="0" y="3171825"/>
            <a:ext cx="9144000" cy="0"/>
          </a:xfrm>
          <a:prstGeom prst="rect"/>
          <a:noFill/>
          <a:ln w="9525">
            <a:noFill/>
            <a:miter lim="800000"/>
            <a:headEnd/>
            <a:tailEnd/>
          </a:ln>
          <a:effectLst/>
        </p:spPr>
        <p:txBody>
          <a:bodyPr anchor="ctr" wrap="none">
            <a:spAutoFit/>
          </a:bodyPr>
          <a:p>
            <a:endParaRPr lang="en-US"/>
          </a:p>
        </p:txBody>
      </p:sp>
      <p:sp>
        <p:nvSpPr>
          <p:cNvPr id="1049242" name="Rectangle 5"/>
          <p:cNvSpPr>
            <a:spLocks noChangeArrowheads="1"/>
          </p:cNvSpPr>
          <p:nvPr/>
        </p:nvSpPr>
        <p:spPr bwMode="auto">
          <a:xfrm>
            <a:off x="0" y="3319463"/>
            <a:ext cx="9144000" cy="0"/>
          </a:xfrm>
          <a:prstGeom prst="rect"/>
          <a:noFill/>
          <a:ln w="9525">
            <a:noFill/>
            <a:miter lim="800000"/>
            <a:headEnd/>
            <a:tailEnd/>
          </a:ln>
          <a:effectLst/>
        </p:spPr>
        <p:txBody>
          <a:bodyPr anchor="ctr" wrap="none">
            <a:spAutoFit/>
          </a:bodyPr>
          <a:p>
            <a:endParaRPr lang="en-US"/>
          </a:p>
        </p:txBody>
      </p:sp>
      <p:grpSp>
        <p:nvGrpSpPr>
          <p:cNvPr id="575" name="Group 6"/>
          <p:cNvGrpSpPr/>
          <p:nvPr/>
        </p:nvGrpSpPr>
        <p:grpSpPr bwMode="auto">
          <a:xfrm>
            <a:off x="990600" y="4038600"/>
            <a:ext cx="5943600" cy="1860550"/>
            <a:chOff x="624" y="2544"/>
            <a:chExt cx="3744" cy="1172"/>
          </a:xfrm>
        </p:grpSpPr>
        <p:graphicFrame>
          <p:nvGraphicFramePr>
            <p:cNvPr id="4194354" name="Object 7"/>
            <p:cNvGraphicFramePr>
              <a:graphicFrameLocks noChangeAspect="1"/>
            </p:cNvGraphicFramePr>
            <p:nvPr/>
          </p:nvGraphicFramePr>
          <p:xfrm>
            <a:off x="624" y="2544"/>
            <a:ext cx="1248" cy="612"/>
          </p:xfrm>
          <a:graphic>
            <a:graphicData uri="http://schemas.openxmlformats.org/presentationml/2006/ole">
              <mc:AlternateContent xmlns:mc="http://schemas.openxmlformats.org/markup-compatibility/2006">
                <mc:Choice xmlns:v="urn:schemas-microsoft-com:vml" Requires="v">
                  <p:oleObj name="Equation" r:id="rId1" spid="_x0000_s198679" imgH="606537" imgW="974135" progId="Equation.3">
                    <p:embed/>
                  </p:oleObj>
                </mc:Choice>
                <mc:Fallback>
                  <p:oleObj name="Equation" r:id="rId1" imgH="606537" imgW="974135" progId="Equation.3">
                    <p:embed/>
                    <p:pic>
                      <p:nvPicPr>
                        <p:cNvPr id="2097194" name="Picture 7"/>
                        <p:cNvPicPr>
                          <a:picLocks noChangeAspect="1" noChangeArrowheads="1"/>
                        </p:cNvPicPr>
                        <p:nvPr/>
                      </p:nvPicPr>
                      <p:blipFill>
                        <a:blip xmlns:r="http://schemas.openxmlformats.org/officeDocument/2006/relationships" r:embed="rId2">
                          <a:lum bright="100000"/>
                        </a:blip>
                        <a:srcRect/>
                        <a:stretch>
                          <a:fillRect/>
                        </a:stretch>
                      </p:blipFill>
                      <p:spPr bwMode="auto">
                        <a:xfrm>
                          <a:off x="624" y="2544"/>
                          <a:ext cx="1248" cy="612"/>
                        </a:xfrm>
                        <a:prstGeom prst="rect"/>
                        <a:noFill/>
                      </p:spPr>
                    </p:pic>
                  </p:oleObj>
                </mc:Fallback>
              </mc:AlternateContent>
            </a:graphicData>
          </a:graphic>
        </p:graphicFrame>
        <p:graphicFrame>
          <p:nvGraphicFramePr>
            <p:cNvPr id="4194355" name="Object 8"/>
            <p:cNvGraphicFramePr>
              <a:graphicFrameLocks noChangeAspect="1"/>
            </p:cNvGraphicFramePr>
            <p:nvPr/>
          </p:nvGraphicFramePr>
          <p:xfrm>
            <a:off x="672" y="3264"/>
            <a:ext cx="336" cy="330"/>
          </p:xfrm>
          <a:graphic>
            <a:graphicData uri="http://schemas.openxmlformats.org/presentationml/2006/ole">
              <mc:AlternateContent xmlns:mc="http://schemas.openxmlformats.org/markup-compatibility/2006">
                <mc:Choice xmlns:v="urn:schemas-microsoft-com:vml" Requires="v">
                  <p:oleObj name="Equation" r:id="rId3" spid="_x0000_s198680" imgH="215713" imgW="241091" progId="Equation.3">
                    <p:embed/>
                  </p:oleObj>
                </mc:Choice>
                <mc:Fallback>
                  <p:oleObj name="Equation" r:id="rId3" imgH="215713" imgW="241091" progId="Equation.3">
                    <p:embed/>
                    <p:pic>
                      <p:nvPicPr>
                        <p:cNvPr id="2097195" name="Picture 8"/>
                        <p:cNvPicPr>
                          <a:picLocks noChangeAspect="1" noChangeArrowheads="1"/>
                        </p:cNvPicPr>
                        <p:nvPr/>
                      </p:nvPicPr>
                      <p:blipFill>
                        <a:blip xmlns:r="http://schemas.openxmlformats.org/officeDocument/2006/relationships" r:embed="rId4">
                          <a:lum bright="100000"/>
                        </a:blip>
                        <a:srcRect/>
                        <a:stretch>
                          <a:fillRect/>
                        </a:stretch>
                      </p:blipFill>
                      <p:spPr bwMode="auto">
                        <a:xfrm>
                          <a:off x="672" y="3264"/>
                          <a:ext cx="336" cy="330"/>
                        </a:xfrm>
                        <a:prstGeom prst="rect"/>
                        <a:noFill/>
                      </p:spPr>
                    </p:pic>
                  </p:oleObj>
                </mc:Fallback>
              </mc:AlternateContent>
            </a:graphicData>
          </a:graphic>
        </p:graphicFrame>
        <p:sp>
          <p:nvSpPr>
            <p:cNvPr id="1049243" name="Rectangle 9"/>
            <p:cNvSpPr>
              <a:spLocks noChangeArrowheads="1"/>
            </p:cNvSpPr>
            <p:nvPr/>
          </p:nvSpPr>
          <p:spPr bwMode="auto">
            <a:xfrm>
              <a:off x="1008" y="3360"/>
              <a:ext cx="1488" cy="288"/>
            </a:xfrm>
            <a:prstGeom prst="rect"/>
            <a:noFill/>
            <a:ln w="9525">
              <a:noFill/>
              <a:miter lim="800000"/>
              <a:headEnd/>
              <a:tailEnd/>
            </a:ln>
            <a:effectLst/>
          </p:spPr>
          <p:txBody>
            <a:bodyPr anchor="ctr">
              <a:spAutoFit/>
            </a:bodyPr>
            <a:p>
              <a:r>
                <a:rPr b="1" sz="2400" lang="en-US"/>
                <a:t>=</a:t>
              </a:r>
              <a:r>
                <a:rPr b="1" sz="2400" lang="fa-IR"/>
                <a:t> میانگین مرکب</a:t>
              </a:r>
              <a:endParaRPr b="1" sz="2400" lang="en-US"/>
            </a:p>
          </p:txBody>
        </p:sp>
        <p:sp>
          <p:nvSpPr>
            <p:cNvPr id="1049244" name="Rectangle 10"/>
            <p:cNvSpPr>
              <a:spLocks noChangeArrowheads="1"/>
            </p:cNvSpPr>
            <p:nvPr/>
          </p:nvSpPr>
          <p:spPr bwMode="auto">
            <a:xfrm>
              <a:off x="2736" y="3428"/>
              <a:ext cx="1632" cy="288"/>
            </a:xfrm>
            <a:prstGeom prst="rect"/>
            <a:noFill/>
            <a:ln w="9525">
              <a:noFill/>
              <a:miter lim="800000"/>
              <a:headEnd/>
              <a:tailEnd/>
            </a:ln>
            <a:effectLst/>
          </p:spPr>
          <p:txBody>
            <a:bodyPr anchor="ctr">
              <a:spAutoFit/>
            </a:bodyPr>
            <a:p>
              <a:r>
                <a:rPr b="1" sz="2400" lang="en-US"/>
                <a:t>N= </a:t>
              </a:r>
              <a:r>
                <a:rPr b="1" sz="2400" lang="fa-IR"/>
                <a:t>تعداد میانگین ها</a:t>
              </a:r>
              <a:endParaRPr b="1" sz="2400" lang="en-US"/>
            </a:p>
          </p:txBody>
        </p:sp>
      </p:gr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575"/>
                                        </p:tgtEl>
                                        <p:attrNameLst>
                                          <p:attrName>style.visibility</p:attrName>
                                        </p:attrNameLst>
                                      </p:cBhvr>
                                      <p:to>
                                        <p:strVal val="visible"/>
                                      </p:to>
                                    </p:set>
                                    <p:anim calcmode="lin" valueType="num">
                                      <p:cBhvr>
                                        <p:cTn dur="1000" fill="hold" id="7"/>
                                        <p:tgtEl>
                                          <p:spTgt spid="575"/>
                                        </p:tgtEl>
                                        <p:attrNameLst>
                                          <p:attrName>ppt_w</p:attrName>
                                        </p:attrNameLst>
                                      </p:cBhvr>
                                      <p:tavLst>
                                        <p:tav tm="0">
                                          <p:val>
                                            <p:fltVal val="0.0"/>
                                          </p:val>
                                        </p:tav>
                                        <p:tav tm="100000">
                                          <p:val>
                                            <p:strVal val="#ppt_w"/>
                                          </p:val>
                                        </p:tav>
                                      </p:tavLst>
                                    </p:anim>
                                    <p:anim calcmode="lin" valueType="num">
                                      <p:cBhvr>
                                        <p:cTn dur="1000" fill="hold" id="8"/>
                                        <p:tgtEl>
                                          <p:spTgt spid="575"/>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578" name=""/>
        <p:cNvGrpSpPr/>
        <p:nvPr/>
      </p:nvGrpSpPr>
      <p:grpSpPr>
        <a:xfrm>
          <a:off x="0" y="0"/>
          <a:ext cx="0" cy="0"/>
          <a:chOff x="0" y="0"/>
          <a:chExt cx="0" cy="0"/>
        </a:xfrm>
      </p:grpSpPr>
      <p:sp>
        <p:nvSpPr>
          <p:cNvPr id="1049248" name="Rectangle 2"/>
          <p:cNvSpPr>
            <a:spLocks noGrp="1" noChangeArrowheads="1"/>
          </p:cNvSpPr>
          <p:nvPr>
            <p:ph type="title"/>
          </p:nvPr>
        </p:nvSpPr>
        <p:spPr/>
        <p:txBody>
          <a:bodyPr/>
          <a:p>
            <a:pPr rtl="1"/>
            <a:r>
              <a:rPr lang="fa-IR"/>
              <a:t>مثال:</a:t>
            </a:r>
            <a:endParaRPr lang="en-US"/>
          </a:p>
        </p:txBody>
      </p:sp>
      <p:sp>
        <p:nvSpPr>
          <p:cNvPr id="1049249" name="Rectangle 3"/>
          <p:cNvSpPr>
            <a:spLocks noChangeArrowheads="1"/>
          </p:cNvSpPr>
          <p:nvPr/>
        </p:nvSpPr>
        <p:spPr bwMode="auto">
          <a:xfrm>
            <a:off x="4024313" y="2528888"/>
            <a:ext cx="525462" cy="0"/>
          </a:xfrm>
          <a:prstGeom prst="rect"/>
          <a:noFill/>
          <a:ln w="9525">
            <a:noFill/>
            <a:miter lim="800000"/>
            <a:headEnd/>
            <a:tailEnd/>
          </a:ln>
          <a:effectLst/>
        </p:spPr>
        <p:txBody>
          <a:bodyPr wrap="none">
            <a:spAutoFit/>
          </a:bodyPr>
          <a:p>
            <a:endParaRPr lang="en-US"/>
          </a:p>
        </p:txBody>
      </p:sp>
      <p:graphicFrame>
        <p:nvGraphicFramePr>
          <p:cNvPr id="4194356" name="Object 4"/>
          <p:cNvGraphicFramePr>
            <a:graphicFrameLocks noChangeAspect="1"/>
          </p:cNvGraphicFramePr>
          <p:nvPr/>
        </p:nvGraphicFramePr>
        <p:xfrm>
          <a:off x="914400" y="2057400"/>
          <a:ext cx="527050" cy="457200"/>
        </p:xfrm>
        <a:graphic>
          <a:graphicData uri="http://schemas.openxmlformats.org/presentationml/2006/ole">
            <mc:AlternateContent xmlns:mc="http://schemas.openxmlformats.org/markup-compatibility/2006">
              <mc:Choice xmlns:v="urn:schemas-microsoft-com:vml" Requires="v">
                <p:oleObj name="Equation" r:id="rId1" spid="_x0000_s200737" imgH="202936" imgW="177569" progId="Equation.3">
                  <p:embed/>
                </p:oleObj>
              </mc:Choice>
              <mc:Fallback>
                <p:oleObj name="Equation" r:id="rId1" imgH="202936" imgW="177569" progId="Equation.3">
                  <p:embed/>
                  <p:pic>
                    <p:nvPicPr>
                      <p:cNvPr id="2097196"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914400" y="2057400"/>
                        <a:ext cx="527050" cy="457200"/>
                      </a:xfrm>
                      <a:prstGeom prst="rect"/>
                      <a:noFill/>
                    </p:spPr>
                  </p:pic>
                </p:oleObj>
              </mc:Fallback>
            </mc:AlternateContent>
          </a:graphicData>
        </a:graphic>
      </p:graphicFrame>
      <p:graphicFrame>
        <p:nvGraphicFramePr>
          <p:cNvPr id="4194357" name="Group 5"/>
          <p:cNvGraphicFramePr>
            <a:graphicFrameLocks noGrp="1"/>
          </p:cNvGraphicFramePr>
          <p:nvPr/>
        </p:nvGraphicFramePr>
        <p:xfrm>
          <a:off x="685800" y="1981200"/>
          <a:ext cx="1676400" cy="3028950"/>
        </p:xfrm>
        <a:graphic>
          <a:graphicData uri="http://schemas.openxmlformats.org/drawingml/2006/table">
            <a:tbl>
              <a:tblPr/>
              <a:tblGrid>
                <a:gridCol w="830263"/>
                <a:gridCol w="846137"/>
              </a:tblGrid>
              <a:tr h="838200">
                <a:tc>
                  <a:txBody>
                    <a:bodyPr/>
                    <a:p>
                      <a:pPr algn="l"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1">
                        <a:lnSpc>
                          <a:spcPct val="100000"/>
                        </a:lnSpc>
                        <a:spcBef>
                          <a:spcPct val="0"/>
                        </a:spcBef>
                        <a:spcAft>
                          <a:spcPct val="0"/>
                        </a:spcAft>
                        <a:buClrTx/>
                        <a:buSzTx/>
                        <a:buFontTx/>
                        <a:buNone/>
                      </a:pPr>
                      <a:r>
                        <a:rPr baseline="0" b="1" cap="none" sz="3200" i="0" kumimoji="0" lang="en-US" normalizeH="0" strike="noStrike" u="none" smtClean="0">
                          <a:ln>
                            <a:noFill/>
                          </a:ln>
                          <a:solidFill>
                            <a:schemeClr val="tx1"/>
                          </a:solidFill>
                          <a:effectLst/>
                          <a:latin typeface="Times New Roman" pitchFamily="18" charset="0"/>
                          <a:cs typeface="Times New Roman" pitchFamily="18" charset="0"/>
                        </a:rPr>
                        <a:t>N</a:t>
                      </a: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 </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2190750">
                <a:tc>
                  <a:txBody>
                    <a:bodyPr/>
                    <a:p>
                      <a:pPr algn="l" defTabSz="914400" eaLnBrk="1" fontAlgn="base" hangingPunct="1" indent="0" latinLnBrk="0" lvl="0" marL="0" marR="0" rtl="0">
                        <a:lnSpc>
                          <a:spcPct val="100000"/>
                        </a:lnSpc>
                        <a:spcBef>
                          <a:spcPct val="0"/>
                        </a:spcBef>
                        <a:spcAft>
                          <a:spcPct val="0"/>
                        </a:spcAft>
                        <a:buClrTx/>
                        <a:buSzTx/>
                        <a:buFontTx/>
                        <a:buNone/>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10</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0" latinLnBrk="0" lvl="0" marL="0" marR="0" rtl="0">
                        <a:lnSpc>
                          <a:spcPct val="100000"/>
                        </a:lnSpc>
                        <a:spcBef>
                          <a:spcPct val="0"/>
                        </a:spcBef>
                        <a:spcAft>
                          <a:spcPct val="0"/>
                        </a:spcAft>
                        <a:buClrTx/>
                        <a:buSzTx/>
                        <a:buFontTx/>
                        <a:buNone/>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15</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0" latinLnBrk="0" lvl="0" marL="0" marR="0" rtl="0">
                        <a:lnSpc>
                          <a:spcPct val="100000"/>
                        </a:lnSpc>
                        <a:spcBef>
                          <a:spcPct val="0"/>
                        </a:spcBef>
                        <a:spcAft>
                          <a:spcPct val="0"/>
                        </a:spcAft>
                        <a:buClrTx/>
                        <a:buSzTx/>
                        <a:buFontTx/>
                        <a:buNone/>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20</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l" defTabSz="914400" eaLnBrk="1" fontAlgn="base" hangingPunct="1" indent="0" latinLnBrk="0" lvl="0" marL="0" marR="0" rtl="0">
                        <a:lnSpc>
                          <a:spcPct val="100000"/>
                        </a:lnSpc>
                        <a:spcBef>
                          <a:spcPct val="0"/>
                        </a:spcBef>
                        <a:spcAft>
                          <a:spcPct val="0"/>
                        </a:spcAft>
                        <a:buClrTx/>
                        <a:buSzTx/>
                        <a:buFontTx/>
                        <a:buNone/>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10</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0" latinLnBrk="0" lvl="0" marL="0" marR="0" rtl="0">
                        <a:lnSpc>
                          <a:spcPct val="100000"/>
                        </a:lnSpc>
                        <a:spcBef>
                          <a:spcPct val="0"/>
                        </a:spcBef>
                        <a:spcAft>
                          <a:spcPct val="0"/>
                        </a:spcAft>
                        <a:buClrTx/>
                        <a:buSzTx/>
                        <a:buFontTx/>
                        <a:buNone/>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10</a:t>
                      </a: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l" defTabSz="914400" eaLnBrk="0" fontAlgn="base" hangingPunct="0" indent="0" latinLnBrk="0" lvl="0" marL="0" marR="0" rtl="0">
                        <a:lnSpc>
                          <a:spcPct val="100000"/>
                        </a:lnSpc>
                        <a:spcBef>
                          <a:spcPct val="0"/>
                        </a:spcBef>
                        <a:spcAft>
                          <a:spcPct val="0"/>
                        </a:spcAft>
                        <a:buClrTx/>
                        <a:buSzTx/>
                        <a:buFontTx/>
                        <a:buNone/>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10</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49250" name="Rectangle 16"/>
          <p:cNvSpPr>
            <a:spLocks noChangeArrowheads="1"/>
          </p:cNvSpPr>
          <p:nvPr/>
        </p:nvSpPr>
        <p:spPr bwMode="auto">
          <a:xfrm>
            <a:off x="838200" y="4953000"/>
            <a:ext cx="762000" cy="579438"/>
          </a:xfrm>
          <a:prstGeom prst="rect"/>
          <a:noFill/>
          <a:ln w="9525">
            <a:noFill/>
            <a:miter lim="800000"/>
            <a:headEnd/>
            <a:tailEnd/>
          </a:ln>
          <a:effectLst/>
        </p:spPr>
        <p:txBody>
          <a:bodyPr anchor="ctr">
            <a:spAutoFit/>
          </a:bodyPr>
          <a:p>
            <a:r>
              <a:rPr b="1" sz="3200" lang="fa-IR">
                <a:cs typeface="Times New Roman" pitchFamily="18" charset="0"/>
              </a:rPr>
              <a:t>45</a:t>
            </a:r>
            <a:endParaRPr b="1" sz="3200" lang="en-US">
              <a:latin typeface="Arial" charset="0"/>
            </a:endParaRPr>
          </a:p>
        </p:txBody>
      </p:sp>
      <p:sp>
        <p:nvSpPr>
          <p:cNvPr id="1049251" name="Rectangle 17"/>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358" name="Object 18"/>
          <p:cNvGraphicFramePr>
            <a:graphicFrameLocks noChangeAspect="1"/>
          </p:cNvGraphicFramePr>
          <p:nvPr/>
        </p:nvGraphicFramePr>
        <p:xfrm>
          <a:off x="3810000" y="3200400"/>
          <a:ext cx="2286000" cy="1066800"/>
        </p:xfrm>
        <a:graphic>
          <a:graphicData uri="http://schemas.openxmlformats.org/presentationml/2006/ole">
            <mc:AlternateContent xmlns:mc="http://schemas.openxmlformats.org/markup-compatibility/2006">
              <mc:Choice xmlns:v="urn:schemas-microsoft-com:vml" Requires="v">
                <p:oleObj name="Equation" r:id="rId3" spid="_x0000_s200738" imgH="393529" imgW="888614" progId="Equation.3">
                  <p:embed/>
                </p:oleObj>
              </mc:Choice>
              <mc:Fallback>
                <p:oleObj name="Equation" r:id="rId3" imgH="393529" imgW="888614" progId="Equation.3">
                  <p:embed/>
                  <p:pic>
                    <p:nvPicPr>
                      <p:cNvPr id="2097197" name="Picture 18"/>
                      <p:cNvPicPr>
                        <a:picLocks noChangeAspect="1" noChangeArrowheads="1"/>
                      </p:cNvPicPr>
                      <p:nvPr/>
                    </p:nvPicPr>
                    <p:blipFill>
                      <a:blip xmlns:r="http://schemas.openxmlformats.org/officeDocument/2006/relationships" r:embed="rId4">
                        <a:lum bright="100000"/>
                      </a:blip>
                      <a:srcRect/>
                      <a:stretch>
                        <a:fillRect/>
                      </a:stretch>
                    </p:blipFill>
                    <p:spPr bwMode="auto">
                      <a:xfrm>
                        <a:off x="3810000" y="3200400"/>
                        <a:ext cx="2286000" cy="106680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Ph="1" nodeType="clickEffect" presetClass="entr" presetID="23" presetSubtype="16">
                                  <p:stCondLst>
                                    <p:cond delay="0"/>
                                  </p:stCondLst>
                                  <p:endCondLst>
                                    <p:cond evt="begin" delay="0">
                                      <p:tn val="5"/>
                                    </p:cond>
                                  </p:endCondLst>
                                  <p:childTnLst>
                                    <p:set>
                                      <p:cBhvr>
                                        <p:cTn dur="1" fill="hold" id="6">
                                          <p:stCondLst>
                                            <p:cond delay="0"/>
                                          </p:stCondLst>
                                        </p:cTn>
                                        <p:tgtEl>
                                          <p:spTgt spid="1049249"/>
                                        </p:tgtEl>
                                        <p:attrNameLst>
                                          <p:attrName>style.visibility</p:attrName>
                                        </p:attrNameLst>
                                      </p:cBhvr>
                                      <p:to>
                                        <p:strVal val="visible"/>
                                      </p:to>
                                    </p:set>
                                    <p:anim calcmode="lin" valueType="num">
                                      <p:cBhvr>
                                        <p:cTn dur="1000" fill="hold" id="7"/>
                                        <p:tgtEl>
                                          <p:spTgt spid="1049249"/>
                                        </p:tgtEl>
                                        <p:attrNameLst>
                                          <p:attrName>ppt_w</p:attrName>
                                        </p:attrNameLst>
                                      </p:cBhvr>
                                      <p:tavLst>
                                        <p:tav tm="0">
                                          <p:val>
                                            <p:fltVal val="0.0"/>
                                          </p:val>
                                        </p:tav>
                                        <p:tav tm="100000">
                                          <p:val>
                                            <p:strVal val="#ppt_w"/>
                                          </p:val>
                                        </p:tav>
                                      </p:tavLst>
                                    </p:anim>
                                    <p:anim calcmode="lin" valueType="num">
                                      <p:cBhvr>
                                        <p:cTn dur="1000" fill="hold" id="8"/>
                                        <p:tgtEl>
                                          <p:spTgt spid="1049249"/>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356"/>
                                        </p:tgtEl>
                                        <p:attrNameLst>
                                          <p:attrName>style.visibility</p:attrName>
                                        </p:attrNameLst>
                                      </p:cBhvr>
                                      <p:to>
                                        <p:strVal val="visible"/>
                                      </p:to>
                                    </p:set>
                                    <p:anim calcmode="lin" valueType="num">
                                      <p:cBhvr>
                                        <p:cTn dur="1000" fill="hold" id="11"/>
                                        <p:tgtEl>
                                          <p:spTgt spid="4194356"/>
                                        </p:tgtEl>
                                        <p:attrNameLst>
                                          <p:attrName>ppt_w</p:attrName>
                                        </p:attrNameLst>
                                      </p:cBhvr>
                                      <p:tavLst>
                                        <p:tav tm="0">
                                          <p:val>
                                            <p:fltVal val="0.0"/>
                                          </p:val>
                                        </p:tav>
                                        <p:tav tm="100000">
                                          <p:val>
                                            <p:strVal val="#ppt_w"/>
                                          </p:val>
                                        </p:tav>
                                      </p:tavLst>
                                    </p:anim>
                                    <p:anim calcmode="lin" valueType="num">
                                      <p:cBhvr>
                                        <p:cTn dur="1000" fill="hold" id="12"/>
                                        <p:tgtEl>
                                          <p:spTgt spid="4194356"/>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357"/>
                                        </p:tgtEl>
                                        <p:attrNameLst>
                                          <p:attrName>style.visibility</p:attrName>
                                        </p:attrNameLst>
                                      </p:cBhvr>
                                      <p:to>
                                        <p:strVal val="visible"/>
                                      </p:to>
                                    </p:set>
                                    <p:anim calcmode="lin" valueType="num">
                                      <p:cBhvr>
                                        <p:cTn dur="1000" fill="hold" id="15"/>
                                        <p:tgtEl>
                                          <p:spTgt spid="4194357"/>
                                        </p:tgtEl>
                                        <p:attrNameLst>
                                          <p:attrName>ppt_w</p:attrName>
                                        </p:attrNameLst>
                                      </p:cBhvr>
                                      <p:tavLst>
                                        <p:tav tm="0">
                                          <p:val>
                                            <p:fltVal val="0.0"/>
                                          </p:val>
                                        </p:tav>
                                        <p:tav tm="100000">
                                          <p:val>
                                            <p:strVal val="#ppt_w"/>
                                          </p:val>
                                        </p:tav>
                                      </p:tavLst>
                                    </p:anim>
                                    <p:anim calcmode="lin" valueType="num">
                                      <p:cBhvr>
                                        <p:cTn dur="1000" fill="hold" id="16"/>
                                        <p:tgtEl>
                                          <p:spTgt spid="4194357"/>
                                        </p:tgtEl>
                                        <p:attrNameLst>
                                          <p:attrName>ppt_h</p:attrName>
                                        </p:attrNameLst>
                                      </p:cBhvr>
                                      <p:tavLst>
                                        <p:tav tm="0">
                                          <p:val>
                                            <p:fltVal val="0.0"/>
                                          </p:val>
                                        </p:tav>
                                        <p:tav tm="100000">
                                          <p:val>
                                            <p:strVal val="#ppt_h"/>
                                          </p:val>
                                        </p:tav>
                                      </p:tavLst>
                                    </p:anim>
                                  </p:childTnLst>
                                </p:cTn>
                              </p:par>
                              <p:par>
                                <p:cTn fill="hold" grpId="0" id="17" nodeType="withEffect" presetClass="entr" presetID="23" presetSubtype="16">
                                  <p:stCondLst>
                                    <p:cond delay="0"/>
                                  </p:stCondLst>
                                  <p:childTnLst>
                                    <p:set>
                                      <p:cBhvr>
                                        <p:cTn dur="1" fill="hold" id="18">
                                          <p:stCondLst>
                                            <p:cond delay="0"/>
                                          </p:stCondLst>
                                        </p:cTn>
                                        <p:tgtEl>
                                          <p:spTgt spid="1049250"/>
                                        </p:tgtEl>
                                        <p:attrNameLst>
                                          <p:attrName>style.visibility</p:attrName>
                                        </p:attrNameLst>
                                      </p:cBhvr>
                                      <p:to>
                                        <p:strVal val="visible"/>
                                      </p:to>
                                    </p:set>
                                    <p:anim calcmode="lin" valueType="num">
                                      <p:cBhvr>
                                        <p:cTn dur="1000" fill="hold" id="19"/>
                                        <p:tgtEl>
                                          <p:spTgt spid="1049250"/>
                                        </p:tgtEl>
                                        <p:attrNameLst>
                                          <p:attrName>ppt_w</p:attrName>
                                        </p:attrNameLst>
                                      </p:cBhvr>
                                      <p:tavLst>
                                        <p:tav tm="0">
                                          <p:val>
                                            <p:fltVal val="0.0"/>
                                          </p:val>
                                        </p:tav>
                                        <p:tav tm="100000">
                                          <p:val>
                                            <p:strVal val="#ppt_w"/>
                                          </p:val>
                                        </p:tav>
                                      </p:tavLst>
                                    </p:anim>
                                    <p:anim calcmode="lin" valueType="num">
                                      <p:cBhvr>
                                        <p:cTn dur="1000" fill="hold" id="20"/>
                                        <p:tgtEl>
                                          <p:spTgt spid="1049250"/>
                                        </p:tgtEl>
                                        <p:attrNameLst>
                                          <p:attrName>ppt_h</p:attrName>
                                        </p:attrNameLst>
                                      </p:cBhvr>
                                      <p:tavLst>
                                        <p:tav tm="0">
                                          <p:val>
                                            <p:fltVal val="0.0"/>
                                          </p:val>
                                        </p:tav>
                                        <p:tav tm="100000">
                                          <p:val>
                                            <p:strVal val="#ppt_h"/>
                                          </p:val>
                                        </p:tav>
                                      </p:tavLst>
                                    </p:anim>
                                  </p:childTnLst>
                                </p:cTn>
                              </p:par>
                              <p:par>
                                <p:cTn fill="hold" id="21" nodeType="withEffect" presetClass="entr" presetID="23" presetSubtype="16">
                                  <p:stCondLst>
                                    <p:cond delay="0"/>
                                  </p:stCondLst>
                                  <p:childTnLst>
                                    <p:set>
                                      <p:cBhvr>
                                        <p:cTn dur="1" fill="hold" id="22">
                                          <p:stCondLst>
                                            <p:cond delay="0"/>
                                          </p:stCondLst>
                                        </p:cTn>
                                        <p:tgtEl>
                                          <p:spTgt spid="4194358"/>
                                        </p:tgtEl>
                                        <p:attrNameLst>
                                          <p:attrName>style.visibility</p:attrName>
                                        </p:attrNameLst>
                                      </p:cBhvr>
                                      <p:to>
                                        <p:strVal val="visible"/>
                                      </p:to>
                                    </p:set>
                                    <p:anim calcmode="lin" valueType="num">
                                      <p:cBhvr>
                                        <p:cTn dur="1000" fill="hold" id="23"/>
                                        <p:tgtEl>
                                          <p:spTgt spid="4194358"/>
                                        </p:tgtEl>
                                        <p:attrNameLst>
                                          <p:attrName>ppt_w</p:attrName>
                                        </p:attrNameLst>
                                      </p:cBhvr>
                                      <p:tavLst>
                                        <p:tav tm="0">
                                          <p:val>
                                            <p:fltVal val="0.0"/>
                                          </p:val>
                                        </p:tav>
                                        <p:tav tm="100000">
                                          <p:val>
                                            <p:strVal val="#ppt_w"/>
                                          </p:val>
                                        </p:tav>
                                      </p:tavLst>
                                    </p:anim>
                                    <p:anim calcmode="lin" valueType="num">
                                      <p:cBhvr>
                                        <p:cTn dur="1000" fill="hold" id="24"/>
                                        <p:tgtEl>
                                          <p:spTgt spid="4194358"/>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49" grpId="0" animBg="1"/>
      <p:bldP spid="104925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581" name=""/>
        <p:cNvGrpSpPr/>
        <p:nvPr/>
      </p:nvGrpSpPr>
      <p:grpSpPr>
        <a:xfrm>
          <a:off x="0" y="0"/>
          <a:ext cx="0" cy="0"/>
          <a:chOff x="0" y="0"/>
          <a:chExt cx="0" cy="0"/>
        </a:xfrm>
      </p:grpSpPr>
      <p:sp>
        <p:nvSpPr>
          <p:cNvPr id="1049255" name="Rectangle 2"/>
          <p:cNvSpPr>
            <a:spLocks noGrp="1" noChangeArrowheads="1"/>
          </p:cNvSpPr>
          <p:nvPr>
            <p:ph type="title"/>
          </p:nvPr>
        </p:nvSpPr>
        <p:spPr>
          <a:xfrm>
            <a:off x="457200" y="762000"/>
            <a:ext cx="8229600" cy="1139825"/>
          </a:xfrm>
        </p:spPr>
        <p:txBody>
          <a:bodyPr/>
          <a:p>
            <a:pPr rtl="1"/>
            <a:r>
              <a:rPr b="1" sz="3200" lang="fa-IR"/>
              <a:t>ب: در صورتی که گروه ها دارای حجم نامساوی باشند</a:t>
            </a:r>
            <a:endParaRPr b="1" sz="3200" lang="en-US"/>
          </a:p>
        </p:txBody>
      </p:sp>
      <p:sp>
        <p:nvSpPr>
          <p:cNvPr id="1049256" name="Rectangle 3"/>
          <p:cNvSpPr>
            <a:spLocks noChangeArrowheads="1"/>
          </p:cNvSpPr>
          <p:nvPr/>
        </p:nvSpPr>
        <p:spPr bwMode="auto">
          <a:xfrm>
            <a:off x="0" y="3219450"/>
            <a:ext cx="9144000" cy="0"/>
          </a:xfrm>
          <a:prstGeom prst="rect"/>
          <a:noFill/>
          <a:ln w="9525">
            <a:noFill/>
            <a:miter lim="800000"/>
            <a:headEnd/>
            <a:tailEnd/>
          </a:ln>
          <a:effectLst/>
        </p:spPr>
        <p:txBody>
          <a:bodyPr anchor="ctr" wrap="none">
            <a:spAutoFit/>
          </a:bodyPr>
          <a:p>
            <a:endParaRPr lang="en-US"/>
          </a:p>
        </p:txBody>
      </p:sp>
      <p:graphicFrame>
        <p:nvGraphicFramePr>
          <p:cNvPr id="4194359" name="Object 4"/>
          <p:cNvGraphicFramePr>
            <a:graphicFrameLocks noChangeAspect="1"/>
          </p:cNvGraphicFramePr>
          <p:nvPr/>
        </p:nvGraphicFramePr>
        <p:xfrm>
          <a:off x="1219200" y="2590800"/>
          <a:ext cx="2209800" cy="990600"/>
        </p:xfrm>
        <a:graphic>
          <a:graphicData uri="http://schemas.openxmlformats.org/presentationml/2006/ole">
            <mc:AlternateContent xmlns:mc="http://schemas.openxmlformats.org/markup-compatibility/2006">
              <mc:Choice xmlns:v="urn:schemas-microsoft-com:vml" Requires="v">
                <p:oleObj name="Equation" r:id="rId1" spid="_x0000_s202764" imgH="419100" imgW="736600" progId="Equation.3">
                  <p:embed/>
                </p:oleObj>
              </mc:Choice>
              <mc:Fallback>
                <p:oleObj name="Equation" r:id="rId1" imgH="419100" imgW="736600" progId="Equation.3">
                  <p:embed/>
                  <p:pic>
                    <p:nvPicPr>
                      <p:cNvPr id="2097198" name="Picture 4"/>
                      <p:cNvPicPr>
                        <a:picLocks noChangeAspect="1" noChangeArrowheads="1"/>
                      </p:cNvPicPr>
                      <p:nvPr/>
                    </p:nvPicPr>
                    <p:blipFill>
                      <a:blip xmlns:r="http://schemas.openxmlformats.org/officeDocument/2006/relationships" r:embed="rId2">
                        <a:lum bright="100000"/>
                      </a:blip>
                      <a:srcRect/>
                      <a:stretch>
                        <a:fillRect/>
                      </a:stretch>
                    </p:blipFill>
                    <p:spPr bwMode="auto">
                      <a:xfrm>
                        <a:off x="1219200" y="2590800"/>
                        <a:ext cx="2209800" cy="990600"/>
                      </a:xfrm>
                      <a:prstGeom prst="rect"/>
                      <a:noFill/>
                    </p:spPr>
                  </p:pic>
                </p:oleObj>
              </mc:Fallback>
            </mc:AlternateContent>
          </a:graphicData>
        </a:graphic>
      </p:graphicFrame>
      <p:sp>
        <p:nvSpPr>
          <p:cNvPr id="1049257" name="Rectangle 5"/>
          <p:cNvSpPr>
            <a:spLocks noChangeArrowheads="1"/>
          </p:cNvSpPr>
          <p:nvPr/>
        </p:nvSpPr>
        <p:spPr bwMode="auto">
          <a:xfrm>
            <a:off x="4419600" y="2819400"/>
            <a:ext cx="4038600" cy="579438"/>
          </a:xfrm>
          <a:prstGeom prst="rect"/>
          <a:noFill/>
          <a:ln w="9525">
            <a:noFill/>
            <a:miter lim="800000"/>
            <a:headEnd/>
            <a:tailEnd/>
          </a:ln>
          <a:effectLst/>
        </p:spPr>
        <p:txBody>
          <a:bodyPr anchor="ctr">
            <a:spAutoFit/>
          </a:bodyPr>
          <a:p>
            <a:pPr>
              <a:tabLst>
                <a:tab algn="l" pos="2378075"/>
              </a:tabLst>
            </a:pPr>
            <a:r>
              <a:rPr b="1" sz="3200" lang="en-US"/>
              <a:t>n =</a:t>
            </a:r>
            <a:r>
              <a:rPr b="1" sz="3200" lang="fa-IR"/>
              <a:t>تعدا فراوانی هر گروه</a:t>
            </a:r>
            <a:r>
              <a:rPr lang="en-US"/>
              <a:t> </a:t>
            </a:r>
          </a:p>
        </p:txBody>
      </p:sp>
      <p:sp>
        <p:nvSpPr>
          <p:cNvPr id="1049258" name="Rectangle 6"/>
          <p:cNvSpPr>
            <a:spLocks noChangeArrowheads="1"/>
          </p:cNvSpPr>
          <p:nvPr/>
        </p:nvSpPr>
        <p:spPr bwMode="auto">
          <a:xfrm>
            <a:off x="4495800" y="4084638"/>
            <a:ext cx="3733800" cy="579437"/>
          </a:xfrm>
          <a:prstGeom prst="rect"/>
          <a:noFill/>
          <a:ln w="9525">
            <a:noFill/>
            <a:miter lim="800000"/>
            <a:headEnd/>
            <a:tailEnd/>
          </a:ln>
          <a:effectLst/>
        </p:spPr>
        <p:txBody>
          <a:bodyPr anchor="ctr">
            <a:spAutoFit/>
          </a:bodyPr>
          <a:p>
            <a:pPr>
              <a:tabLst>
                <a:tab algn="l" pos="2378075"/>
              </a:tabLst>
            </a:pPr>
            <a:r>
              <a:rPr b="1" sz="3200" lang="en-US"/>
              <a:t>N =  </a:t>
            </a:r>
            <a:r>
              <a:rPr b="1" sz="3200" lang="fa-IR"/>
              <a:t>تعداد کل فراوانی</a:t>
            </a:r>
            <a:endParaRPr b="1" sz="3200" lang="en-US"/>
          </a:p>
        </p:txBody>
      </p:sp>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359"/>
                                        </p:tgtEl>
                                        <p:attrNameLst>
                                          <p:attrName>style.visibility</p:attrName>
                                        </p:attrNameLst>
                                      </p:cBhvr>
                                      <p:to>
                                        <p:strVal val="visible"/>
                                      </p:to>
                                    </p:set>
                                    <p:anim calcmode="lin" valueType="num">
                                      <p:cBhvr>
                                        <p:cTn dur="1000" fill="hold" id="7"/>
                                        <p:tgtEl>
                                          <p:spTgt spid="4194359"/>
                                        </p:tgtEl>
                                        <p:attrNameLst>
                                          <p:attrName>ppt_w</p:attrName>
                                        </p:attrNameLst>
                                      </p:cBhvr>
                                      <p:tavLst>
                                        <p:tav tm="0">
                                          <p:val>
                                            <p:fltVal val="0.0"/>
                                          </p:val>
                                        </p:tav>
                                        <p:tav tm="100000">
                                          <p:val>
                                            <p:strVal val="#ppt_w"/>
                                          </p:val>
                                        </p:tav>
                                      </p:tavLst>
                                    </p:anim>
                                    <p:anim calcmode="lin" valueType="num">
                                      <p:cBhvr>
                                        <p:cTn dur="1000" fill="hold" id="8"/>
                                        <p:tgtEl>
                                          <p:spTgt spid="4194359"/>
                                        </p:tgtEl>
                                        <p:attrNameLst>
                                          <p:attrName>ppt_h</p:attrName>
                                        </p:attrNameLst>
                                      </p:cBhvr>
                                      <p:tavLst>
                                        <p:tav tm="0">
                                          <p:val>
                                            <p:fltVal val="0.0"/>
                                          </p:val>
                                        </p:tav>
                                        <p:tav tm="100000">
                                          <p:val>
                                            <p:strVal val="#ppt_h"/>
                                          </p:val>
                                        </p:tav>
                                      </p:tavLst>
                                    </p:anim>
                                  </p:childTnLst>
                                </p:cTn>
                              </p:par>
                              <p:par>
                                <p:cTn fill="hold" grpId="0" id="9" nodeType="withEffect" presetClass="entr" presetID="23" presetSubtype="16">
                                  <p:stCondLst>
                                    <p:cond delay="0"/>
                                  </p:stCondLst>
                                  <p:childTnLst>
                                    <p:set>
                                      <p:cBhvr>
                                        <p:cTn dur="1" fill="hold" id="10">
                                          <p:stCondLst>
                                            <p:cond delay="0"/>
                                          </p:stCondLst>
                                        </p:cTn>
                                        <p:tgtEl>
                                          <p:spTgt spid="1049257"/>
                                        </p:tgtEl>
                                        <p:attrNameLst>
                                          <p:attrName>style.visibility</p:attrName>
                                        </p:attrNameLst>
                                      </p:cBhvr>
                                      <p:to>
                                        <p:strVal val="visible"/>
                                      </p:to>
                                    </p:set>
                                    <p:anim calcmode="lin" valueType="num">
                                      <p:cBhvr>
                                        <p:cTn dur="1000" fill="hold" id="11"/>
                                        <p:tgtEl>
                                          <p:spTgt spid="1049257"/>
                                        </p:tgtEl>
                                        <p:attrNameLst>
                                          <p:attrName>ppt_w</p:attrName>
                                        </p:attrNameLst>
                                      </p:cBhvr>
                                      <p:tavLst>
                                        <p:tav tm="0">
                                          <p:val>
                                            <p:fltVal val="0.0"/>
                                          </p:val>
                                        </p:tav>
                                        <p:tav tm="100000">
                                          <p:val>
                                            <p:strVal val="#ppt_w"/>
                                          </p:val>
                                        </p:tav>
                                      </p:tavLst>
                                    </p:anim>
                                    <p:anim calcmode="lin" valueType="num">
                                      <p:cBhvr>
                                        <p:cTn dur="1000" fill="hold" id="12"/>
                                        <p:tgtEl>
                                          <p:spTgt spid="1049257"/>
                                        </p:tgtEl>
                                        <p:attrNameLst>
                                          <p:attrName>ppt_h</p:attrName>
                                        </p:attrNameLst>
                                      </p:cBhvr>
                                      <p:tavLst>
                                        <p:tav tm="0">
                                          <p:val>
                                            <p:fltVal val="0.0"/>
                                          </p:val>
                                        </p:tav>
                                        <p:tav tm="100000">
                                          <p:val>
                                            <p:strVal val="#ppt_h"/>
                                          </p:val>
                                        </p:tav>
                                      </p:tavLst>
                                    </p:anim>
                                  </p:childTnLst>
                                </p:cTn>
                              </p:par>
                              <p:par>
                                <p:cTn fill="hold" grpId="0" id="13" nodeType="withEffect" presetClass="entr" presetID="23" presetSubtype="16">
                                  <p:stCondLst>
                                    <p:cond delay="0"/>
                                  </p:stCondLst>
                                  <p:childTnLst>
                                    <p:set>
                                      <p:cBhvr>
                                        <p:cTn dur="1" fill="hold" id="14">
                                          <p:stCondLst>
                                            <p:cond delay="0"/>
                                          </p:stCondLst>
                                        </p:cTn>
                                        <p:tgtEl>
                                          <p:spTgt spid="1049258"/>
                                        </p:tgtEl>
                                        <p:attrNameLst>
                                          <p:attrName>style.visibility</p:attrName>
                                        </p:attrNameLst>
                                      </p:cBhvr>
                                      <p:to>
                                        <p:strVal val="visible"/>
                                      </p:to>
                                    </p:set>
                                    <p:anim calcmode="lin" valueType="num">
                                      <p:cBhvr>
                                        <p:cTn dur="1000" fill="hold" id="15"/>
                                        <p:tgtEl>
                                          <p:spTgt spid="1049258"/>
                                        </p:tgtEl>
                                        <p:attrNameLst>
                                          <p:attrName>ppt_w</p:attrName>
                                        </p:attrNameLst>
                                      </p:cBhvr>
                                      <p:tavLst>
                                        <p:tav tm="0">
                                          <p:val>
                                            <p:fltVal val="0.0"/>
                                          </p:val>
                                        </p:tav>
                                        <p:tav tm="100000">
                                          <p:val>
                                            <p:strVal val="#ppt_w"/>
                                          </p:val>
                                        </p:tav>
                                      </p:tavLst>
                                    </p:anim>
                                    <p:anim calcmode="lin" valueType="num">
                                      <p:cBhvr>
                                        <p:cTn dur="1000" fill="hold" id="16"/>
                                        <p:tgtEl>
                                          <p:spTgt spid="1049258"/>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57" grpId="0"/>
      <p:bldP spid="104925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584" name=""/>
        <p:cNvGrpSpPr/>
        <p:nvPr/>
      </p:nvGrpSpPr>
      <p:grpSpPr>
        <a:xfrm>
          <a:off x="0" y="0"/>
          <a:ext cx="0" cy="0"/>
          <a:chOff x="0" y="0"/>
          <a:chExt cx="0" cy="0"/>
        </a:xfrm>
      </p:grpSpPr>
      <p:sp>
        <p:nvSpPr>
          <p:cNvPr id="1049262" name="Rectangle 2"/>
          <p:cNvSpPr>
            <a:spLocks noGrp="1" noChangeArrowheads="1"/>
          </p:cNvSpPr>
          <p:nvPr>
            <p:ph type="title"/>
          </p:nvPr>
        </p:nvSpPr>
        <p:spPr/>
        <p:txBody>
          <a:bodyPr/>
          <a:p>
            <a:pPr rtl="1"/>
            <a:r>
              <a:rPr b="1" sz="4000" lang="fa-IR"/>
              <a:t>مثال:</a:t>
            </a:r>
            <a:endParaRPr b="1" sz="4000" lang="en-US"/>
          </a:p>
        </p:txBody>
      </p:sp>
      <p:graphicFrame>
        <p:nvGraphicFramePr>
          <p:cNvPr id="4194360" name="Object 3"/>
          <p:cNvGraphicFramePr>
            <a:graphicFrameLocks noChangeAspect="1"/>
          </p:cNvGraphicFramePr>
          <p:nvPr/>
        </p:nvGraphicFramePr>
        <p:xfrm>
          <a:off x="1295400" y="1600200"/>
          <a:ext cx="381000" cy="581025"/>
        </p:xfrm>
        <a:graphic>
          <a:graphicData uri="http://schemas.openxmlformats.org/presentationml/2006/ole">
            <mc:AlternateContent xmlns:mc="http://schemas.openxmlformats.org/markup-compatibility/2006">
              <mc:Choice xmlns:v="urn:schemas-microsoft-com:vml" Requires="v">
                <p:oleObj name="Equation" r:id="rId1" spid="_x0000_s204857" imgH="202936" imgW="177569" progId="Equation.3">
                  <p:embed/>
                </p:oleObj>
              </mc:Choice>
              <mc:Fallback>
                <p:oleObj name="Equation" r:id="rId1" imgH="202936" imgW="177569" progId="Equation.3">
                  <p:embed/>
                  <p:pic>
                    <p:nvPicPr>
                      <p:cNvPr id="2097199" name="Picture 3"/>
                      <p:cNvPicPr>
                        <a:picLocks noChangeAspect="1" noChangeArrowheads="1"/>
                      </p:cNvPicPr>
                      <p:nvPr/>
                    </p:nvPicPr>
                    <p:blipFill>
                      <a:blip xmlns:r="http://schemas.openxmlformats.org/officeDocument/2006/relationships" r:embed="rId2">
                        <a:lum bright="100000"/>
                      </a:blip>
                      <a:srcRect/>
                      <a:stretch>
                        <a:fillRect/>
                      </a:stretch>
                    </p:blipFill>
                    <p:spPr bwMode="auto">
                      <a:xfrm>
                        <a:off x="1295400" y="1600200"/>
                        <a:ext cx="381000" cy="581025"/>
                      </a:xfrm>
                      <a:prstGeom prst="rect"/>
                      <a:noFill/>
                    </p:spPr>
                  </p:pic>
                </p:oleObj>
              </mc:Fallback>
            </mc:AlternateContent>
          </a:graphicData>
        </a:graphic>
      </p:graphicFrame>
      <p:graphicFrame>
        <p:nvGraphicFramePr>
          <p:cNvPr id="4194361" name="Object 4"/>
          <p:cNvGraphicFramePr>
            <a:graphicFrameLocks noChangeAspect="1"/>
          </p:cNvGraphicFramePr>
          <p:nvPr/>
        </p:nvGraphicFramePr>
        <p:xfrm>
          <a:off x="1981200" y="1676400"/>
          <a:ext cx="322263" cy="533400"/>
        </p:xfrm>
        <a:graphic>
          <a:graphicData uri="http://schemas.openxmlformats.org/presentationml/2006/ole">
            <mc:AlternateContent xmlns:mc="http://schemas.openxmlformats.org/markup-compatibility/2006">
              <mc:Choice xmlns:v="urn:schemas-microsoft-com:vml" Requires="v">
                <p:oleObj name="Equation" r:id="rId3" spid="_x0000_s204858" imgH="139518" imgW="126835" progId="Equation.3">
                  <p:embed/>
                </p:oleObj>
              </mc:Choice>
              <mc:Fallback>
                <p:oleObj name="Equation" r:id="rId3" imgH="139518" imgW="126835" progId="Equation.3">
                  <p:embed/>
                  <p:pic>
                    <p:nvPicPr>
                      <p:cNvPr id="2097200" name="Picture 4"/>
                      <p:cNvPicPr>
                        <a:picLocks noChangeAspect="1" noChangeArrowheads="1"/>
                      </p:cNvPicPr>
                      <p:nvPr/>
                    </p:nvPicPr>
                    <p:blipFill>
                      <a:blip xmlns:r="http://schemas.openxmlformats.org/officeDocument/2006/relationships" r:embed="rId4">
                        <a:lum bright="100000"/>
                      </a:blip>
                      <a:srcRect/>
                      <a:stretch>
                        <a:fillRect/>
                      </a:stretch>
                    </p:blipFill>
                    <p:spPr bwMode="auto">
                      <a:xfrm>
                        <a:off x="1981200" y="1676400"/>
                        <a:ext cx="322263" cy="533400"/>
                      </a:xfrm>
                      <a:prstGeom prst="rect"/>
                      <a:noFill/>
                    </p:spPr>
                  </p:pic>
                </p:oleObj>
              </mc:Fallback>
            </mc:AlternateContent>
          </a:graphicData>
        </a:graphic>
      </p:graphicFrame>
      <p:graphicFrame>
        <p:nvGraphicFramePr>
          <p:cNvPr id="4194362" name="Object 5"/>
          <p:cNvGraphicFramePr>
            <a:graphicFrameLocks noChangeAspect="1"/>
          </p:cNvGraphicFramePr>
          <p:nvPr/>
        </p:nvGraphicFramePr>
        <p:xfrm>
          <a:off x="2743200" y="1524000"/>
          <a:ext cx="533400" cy="652463"/>
        </p:xfrm>
        <a:graphic>
          <a:graphicData uri="http://schemas.openxmlformats.org/presentationml/2006/ole">
            <mc:AlternateContent xmlns:mc="http://schemas.openxmlformats.org/markup-compatibility/2006">
              <mc:Choice xmlns:v="urn:schemas-microsoft-com:vml" Requires="v">
                <p:oleObj name="Equation" r:id="rId5" spid="_x0000_s204859" imgH="215713" imgW="241091" progId="Equation.3">
                  <p:embed/>
                </p:oleObj>
              </mc:Choice>
              <mc:Fallback>
                <p:oleObj name="Equation" r:id="rId5" imgH="215713" imgW="241091" progId="Equation.3">
                  <p:embed/>
                  <p:pic>
                    <p:nvPicPr>
                      <p:cNvPr id="2097201" name="Picture 5"/>
                      <p:cNvPicPr>
                        <a:picLocks noChangeAspect="1" noChangeArrowheads="1"/>
                      </p:cNvPicPr>
                      <p:nvPr/>
                    </p:nvPicPr>
                    <p:blipFill>
                      <a:blip xmlns:r="http://schemas.openxmlformats.org/officeDocument/2006/relationships" r:embed="rId6">
                        <a:lum bright="100000"/>
                      </a:blip>
                      <a:srcRect/>
                      <a:stretch>
                        <a:fillRect/>
                      </a:stretch>
                    </p:blipFill>
                    <p:spPr bwMode="auto">
                      <a:xfrm>
                        <a:off x="2743200" y="1524000"/>
                        <a:ext cx="533400" cy="652463"/>
                      </a:xfrm>
                      <a:prstGeom prst="rect"/>
                      <a:noFill/>
                    </p:spPr>
                  </p:pic>
                </p:oleObj>
              </mc:Fallback>
            </mc:AlternateContent>
          </a:graphicData>
        </a:graphic>
      </p:graphicFrame>
      <p:sp>
        <p:nvSpPr>
          <p:cNvPr id="1049263" name="Rectangle 6"/>
          <p:cNvSpPr>
            <a:spLocks noChangeArrowheads="1"/>
          </p:cNvSpPr>
          <p:nvPr/>
        </p:nvSpPr>
        <p:spPr bwMode="auto">
          <a:xfrm>
            <a:off x="3852863" y="2255838"/>
            <a:ext cx="525462" cy="0"/>
          </a:xfrm>
          <a:prstGeom prst="rect"/>
          <a:noFill/>
          <a:ln w="9525">
            <a:noFill/>
            <a:miter lim="800000"/>
            <a:headEnd/>
            <a:tailEnd/>
          </a:ln>
          <a:effectLst/>
        </p:spPr>
        <p:txBody>
          <a:bodyPr wrap="none">
            <a:spAutoFit/>
          </a:bodyPr>
          <a:p>
            <a:endParaRPr lang="en-US"/>
          </a:p>
        </p:txBody>
      </p:sp>
      <p:sp>
        <p:nvSpPr>
          <p:cNvPr id="1049264" name="Rectangle 7"/>
          <p:cNvSpPr>
            <a:spLocks noChangeArrowheads="1"/>
          </p:cNvSpPr>
          <p:nvPr/>
        </p:nvSpPr>
        <p:spPr bwMode="auto">
          <a:xfrm>
            <a:off x="3852863" y="2255838"/>
            <a:ext cx="457200" cy="0"/>
          </a:xfrm>
          <a:prstGeom prst="rect"/>
          <a:noFill/>
          <a:ln w="9525">
            <a:noFill/>
            <a:miter lim="800000"/>
            <a:headEnd/>
            <a:tailEnd/>
          </a:ln>
          <a:effectLst/>
        </p:spPr>
        <p:txBody>
          <a:bodyPr wrap="none">
            <a:spAutoFit/>
          </a:bodyPr>
          <a:p>
            <a:endParaRPr lang="en-US"/>
          </a:p>
        </p:txBody>
      </p:sp>
      <p:sp>
        <p:nvSpPr>
          <p:cNvPr id="1049265" name="Rectangle 8"/>
          <p:cNvSpPr>
            <a:spLocks noChangeArrowheads="1"/>
          </p:cNvSpPr>
          <p:nvPr/>
        </p:nvSpPr>
        <p:spPr bwMode="auto">
          <a:xfrm>
            <a:off x="3852863" y="2255838"/>
            <a:ext cx="457200" cy="0"/>
          </a:xfrm>
          <a:prstGeom prst="rect"/>
          <a:noFill/>
          <a:ln w="9525">
            <a:noFill/>
            <a:miter lim="800000"/>
            <a:headEnd/>
            <a:tailEnd/>
          </a:ln>
          <a:effectLst/>
        </p:spPr>
        <p:txBody>
          <a:bodyPr wrap="none">
            <a:spAutoFit/>
          </a:bodyPr>
          <a:p>
            <a:endParaRPr lang="en-US"/>
          </a:p>
        </p:txBody>
      </p:sp>
      <p:graphicFrame>
        <p:nvGraphicFramePr>
          <p:cNvPr id="4194363" name="Group 9"/>
          <p:cNvGraphicFramePr>
            <a:graphicFrameLocks noGrp="1"/>
          </p:cNvGraphicFramePr>
          <p:nvPr/>
        </p:nvGraphicFramePr>
        <p:xfrm>
          <a:off x="838200" y="1524000"/>
          <a:ext cx="2590800" cy="4041140"/>
        </p:xfrm>
        <a:graphic>
          <a:graphicData uri="http://schemas.openxmlformats.org/drawingml/2006/table">
            <a:tbl>
              <a:tblPr/>
              <a:tblGrid>
                <a:gridCol w="938213"/>
                <a:gridCol w="661987"/>
                <a:gridCol w="990600"/>
              </a:tblGrid>
              <a:tr h="803275">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0" cap="none" sz="28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1841500">
                <a:tc>
                  <a:txBody>
                    <a:bodyPr/>
                    <a:p>
                      <a:pPr algn="ctr" defTabSz="914400" eaLnBrk="1" fontAlgn="base" hangingPunct="1" indent="0" latinLnBrk="0" lvl="0" marL="0" marR="0" rtl="0">
                        <a:lnSpc>
                          <a:spcPct val="100000"/>
                        </a:lnSpc>
                        <a:spcBef>
                          <a:spcPct val="0"/>
                        </a:spcBef>
                        <a:spcAft>
                          <a:spcPct val="0"/>
                        </a:spcAft>
                        <a:buClrTx/>
                        <a:buSzTx/>
                        <a:buFontTx/>
                        <a:buNone/>
                        <a:tabLst>
                          <a:tab algn="l" pos="2378075"/>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10</a:t>
                      </a:r>
                    </a:p>
                    <a:p>
                      <a:pPr algn="ctr" defTabSz="914400" eaLnBrk="1" fontAlgn="base" hangingPunct="1" indent="0" latinLnBrk="0" lvl="0" marL="0" marR="0" rtl="0">
                        <a:lnSpc>
                          <a:spcPct val="100000"/>
                        </a:lnSpc>
                        <a:spcBef>
                          <a:spcPct val="0"/>
                        </a:spcBef>
                        <a:spcAft>
                          <a:spcPct val="0"/>
                        </a:spcAft>
                        <a:buClrTx/>
                        <a:buSzTx/>
                        <a:buFontTx/>
                        <a:buNone/>
                        <a:tabLst>
                          <a:tab algn="l" pos="2378075"/>
                        </a:tabLst>
                      </a:pP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2378075"/>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12</a:t>
                      </a:r>
                    </a:p>
                    <a:p>
                      <a:pPr algn="ctr" defTabSz="914400" eaLnBrk="0" fontAlgn="base" hangingPunct="0" indent="0" latinLnBrk="0" lvl="0" marL="0" marR="0" rtl="0">
                        <a:lnSpc>
                          <a:spcPct val="100000"/>
                        </a:lnSpc>
                        <a:spcBef>
                          <a:spcPct val="0"/>
                        </a:spcBef>
                        <a:spcAft>
                          <a:spcPct val="0"/>
                        </a:spcAft>
                        <a:buClrTx/>
                        <a:buSzTx/>
                        <a:buFontTx/>
                        <a:buNone/>
                        <a:tabLst>
                          <a:tab algn="l" pos="2378075"/>
                        </a:tabLst>
                      </a:pP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2378075"/>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16</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2378075"/>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5</a:t>
                      </a:r>
                    </a:p>
                    <a:p>
                      <a:pPr algn="ctr" defTabSz="914400" eaLnBrk="1" fontAlgn="base" hangingPunct="1" indent="0" latinLnBrk="0" lvl="0" marL="0" marR="0" rtl="0">
                        <a:lnSpc>
                          <a:spcPct val="100000"/>
                        </a:lnSpc>
                        <a:spcBef>
                          <a:spcPct val="0"/>
                        </a:spcBef>
                        <a:spcAft>
                          <a:spcPct val="0"/>
                        </a:spcAft>
                        <a:buClrTx/>
                        <a:buSzTx/>
                        <a:buFontTx/>
                        <a:buNone/>
                        <a:tabLst>
                          <a:tab algn="l" pos="2378075"/>
                        </a:tabLst>
                      </a:pP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2378075"/>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8</a:t>
                      </a:r>
                    </a:p>
                    <a:p>
                      <a:pPr algn="ctr" defTabSz="914400" eaLnBrk="0" fontAlgn="base" hangingPunct="0" indent="0" latinLnBrk="0" lvl="0" marL="0" marR="0" rtl="0">
                        <a:lnSpc>
                          <a:spcPct val="100000"/>
                        </a:lnSpc>
                        <a:spcBef>
                          <a:spcPct val="0"/>
                        </a:spcBef>
                        <a:spcAft>
                          <a:spcPct val="0"/>
                        </a:spcAft>
                        <a:buClrTx/>
                        <a:buSzTx/>
                        <a:buFontTx/>
                        <a:buNone/>
                        <a:tabLst>
                          <a:tab algn="l" pos="2378075"/>
                        </a:tabLst>
                      </a:pP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2378075"/>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10</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2378075"/>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50</a:t>
                      </a:r>
                    </a:p>
                    <a:p>
                      <a:pPr algn="ctr" defTabSz="914400" eaLnBrk="1" fontAlgn="base" hangingPunct="1" indent="0" latinLnBrk="0" lvl="0" marL="0" marR="0" rtl="0">
                        <a:lnSpc>
                          <a:spcPct val="100000"/>
                        </a:lnSpc>
                        <a:spcBef>
                          <a:spcPct val="0"/>
                        </a:spcBef>
                        <a:spcAft>
                          <a:spcPct val="0"/>
                        </a:spcAft>
                        <a:buClrTx/>
                        <a:buSzTx/>
                        <a:buFontTx/>
                        <a:buNone/>
                        <a:tabLst>
                          <a:tab algn="l" pos="2378075"/>
                        </a:tabLst>
                      </a:pP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2378075"/>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96</a:t>
                      </a:r>
                    </a:p>
                    <a:p>
                      <a:pPr algn="ctr" defTabSz="914400" eaLnBrk="0" fontAlgn="base" hangingPunct="0" indent="0" latinLnBrk="0" lvl="0" marL="0" marR="0" rtl="0">
                        <a:lnSpc>
                          <a:spcPct val="100000"/>
                        </a:lnSpc>
                        <a:spcBef>
                          <a:spcPct val="0"/>
                        </a:spcBef>
                        <a:spcAft>
                          <a:spcPct val="0"/>
                        </a:spcAft>
                        <a:buClrTx/>
                        <a:buSzTx/>
                        <a:buFontTx/>
                        <a:buNone/>
                        <a:tabLst>
                          <a:tab algn="l" pos="2378075"/>
                        </a:tabLst>
                      </a:pPr>
                      <a:endParaRPr baseline="0" b="1" cap="none" sz="3200" i="0" kumimoji="0" lang="en-US" normalizeH="0" strike="noStrike" u="none" smtClean="0">
                        <a:ln>
                          <a:noFill/>
                        </a:ln>
                        <a:solidFill>
                          <a:schemeClr val="tx1"/>
                        </a:solidFill>
                        <a:effectLst/>
                        <a:latin typeface="Times New Roman" pitchFamily="18" charset="0"/>
                        <a:cs typeface="Times New Roman" pitchFamily="18" charset="0"/>
                      </a:endParaRPr>
                    </a:p>
                    <a:p>
                      <a:pPr algn="ctr" defTabSz="914400" eaLnBrk="0" fontAlgn="base" hangingPunct="0" indent="0" latinLnBrk="0" lvl="0" marL="0" marR="0" rtl="0">
                        <a:lnSpc>
                          <a:spcPct val="100000"/>
                        </a:lnSpc>
                        <a:spcBef>
                          <a:spcPct val="0"/>
                        </a:spcBef>
                        <a:spcAft>
                          <a:spcPct val="0"/>
                        </a:spcAft>
                        <a:buClrTx/>
                        <a:buSzTx/>
                        <a:buFontTx/>
                        <a:buNone/>
                        <a:tabLst>
                          <a:tab algn="l" pos="2378075"/>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160</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708025">
                <a:tc>
                  <a:txBody>
                    <a:bodyPr/>
                    <a:p>
                      <a:pPr algn="ctr" defTabSz="914400" eaLnBrk="1" fontAlgn="base" hangingPunct="1" indent="0" latinLnBrk="0" lvl="0" marL="0" marR="0" rtl="0">
                        <a:lnSpc>
                          <a:spcPct val="100000"/>
                        </a:lnSpc>
                        <a:spcBef>
                          <a:spcPct val="20000"/>
                        </a:spcBef>
                        <a:spcAft>
                          <a:spcPct val="0"/>
                        </a:spcAft>
                        <a:buClr>
                          <a:schemeClr val="hlink"/>
                        </a:buClr>
                        <a:buSzPct val="60000"/>
                        <a:buFont typeface="Wingdings" pitchFamily="2" charset="2"/>
                        <a:buNone/>
                      </a:pPr>
                      <a:endParaRPr baseline="0" b="1" cap="none" sz="3200" i="0" kumimoji="0" lang="en-US" normalizeH="0" strike="noStrike" u="none" smtClean="0">
                        <a:ln>
                          <a:noFill/>
                        </a:ln>
                        <a:solidFill>
                          <a:schemeClr val="tx1"/>
                        </a:solidFill>
                        <a:effectLst>
                          <a:outerShdw algn="tl" blurRad="38100" dir="2700000" dist="38100">
                            <a:srgbClr val="000000"/>
                          </a:outerShdw>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2378075"/>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23</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p>
                      <a:pPr algn="ctr" defTabSz="914400" eaLnBrk="1" fontAlgn="base" hangingPunct="1" indent="0" latinLnBrk="0" lvl="0" marL="0" marR="0" rtl="0">
                        <a:lnSpc>
                          <a:spcPct val="100000"/>
                        </a:lnSpc>
                        <a:spcBef>
                          <a:spcPct val="0"/>
                        </a:spcBef>
                        <a:spcAft>
                          <a:spcPct val="0"/>
                        </a:spcAft>
                        <a:buClrTx/>
                        <a:buSzTx/>
                        <a:buFontTx/>
                        <a:buNone/>
                        <a:tabLst>
                          <a:tab algn="l" pos="2378075"/>
                        </a:tabLst>
                      </a:pPr>
                      <a:r>
                        <a:rPr baseline="0" b="1" cap="none" sz="3200" i="0" kumimoji="0" lang="fa-IR" normalizeH="0" strike="noStrike" u="none" smtClean="0">
                          <a:ln>
                            <a:noFill/>
                          </a:ln>
                          <a:solidFill>
                            <a:schemeClr val="tx1"/>
                          </a:solidFill>
                          <a:effectLst/>
                          <a:latin typeface="Times New Roman" pitchFamily="18" charset="0"/>
                          <a:cs typeface="Times New Roman" pitchFamily="18" charset="0"/>
                        </a:rPr>
                        <a:t>306</a:t>
                      </a:r>
                      <a:endParaRPr baseline="0" b="1" cap="none" sz="3200" i="0" kumimoji="0" lang="en-US" normalizeH="0" strike="noStrike" u="none"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
        <p:nvSpPr>
          <p:cNvPr id="1049266" name="Rectangle 27"/>
          <p:cNvSpPr>
            <a:spLocks noChangeArrowheads="1"/>
          </p:cNvSpPr>
          <p:nvPr/>
        </p:nvSpPr>
        <p:spPr bwMode="auto">
          <a:xfrm>
            <a:off x="0" y="3233738"/>
            <a:ext cx="9144000" cy="0"/>
          </a:xfrm>
          <a:prstGeom prst="rect"/>
          <a:noFill/>
          <a:ln w="9525">
            <a:noFill/>
            <a:miter lim="800000"/>
            <a:headEnd/>
            <a:tailEnd/>
          </a:ln>
          <a:effectLst/>
        </p:spPr>
        <p:txBody>
          <a:bodyPr anchor="ctr" wrap="none">
            <a:spAutoFit/>
          </a:bodyPr>
          <a:p>
            <a:endParaRPr lang="en-US"/>
          </a:p>
        </p:txBody>
      </p:sp>
      <p:graphicFrame>
        <p:nvGraphicFramePr>
          <p:cNvPr id="4194364" name="Object 28"/>
          <p:cNvGraphicFramePr>
            <a:graphicFrameLocks noChangeAspect="1"/>
          </p:cNvGraphicFramePr>
          <p:nvPr/>
        </p:nvGraphicFramePr>
        <p:xfrm>
          <a:off x="4724400" y="2590800"/>
          <a:ext cx="3276600" cy="1219200"/>
        </p:xfrm>
        <a:graphic>
          <a:graphicData uri="http://schemas.openxmlformats.org/presentationml/2006/ole">
            <mc:AlternateContent xmlns:mc="http://schemas.openxmlformats.org/markup-compatibility/2006">
              <mc:Choice xmlns:v="urn:schemas-microsoft-com:vml" Requires="v">
                <p:oleObj name="Equation" r:id="rId7" spid="_x0000_s204860" imgH="393529" imgW="1129810" progId="Equation.3">
                  <p:embed/>
                </p:oleObj>
              </mc:Choice>
              <mc:Fallback>
                <p:oleObj name="Equation" r:id="rId7" imgH="393529" imgW="1129810" progId="Equation.3">
                  <p:embed/>
                  <p:pic>
                    <p:nvPicPr>
                      <p:cNvPr id="2097202" name="Picture 28"/>
                      <p:cNvPicPr>
                        <a:picLocks noChangeAspect="1" noChangeArrowheads="1"/>
                      </p:cNvPicPr>
                      <p:nvPr/>
                    </p:nvPicPr>
                    <p:blipFill>
                      <a:blip xmlns:r="http://schemas.openxmlformats.org/officeDocument/2006/relationships" r:embed="rId8">
                        <a:lum bright="100000"/>
                      </a:blip>
                      <a:srcRect/>
                      <a:stretch>
                        <a:fillRect/>
                      </a:stretch>
                    </p:blipFill>
                    <p:spPr bwMode="auto">
                      <a:xfrm>
                        <a:off x="4724400" y="2590800"/>
                        <a:ext cx="3276600" cy="1219200"/>
                      </a:xfrm>
                      <a:prstGeom prst="rect"/>
                      <a:noFill/>
                    </p:spPr>
                  </p:pic>
                </p:oleObj>
              </mc:Fallback>
            </mc:AlternateContent>
          </a:graphicData>
        </a:graphic>
      </p:graphicFrame>
    </p:spTree>
  </p:cSld>
  <p:clrMapOvr>
    <a:masterClrMapping/>
  </p:clrMapOvr>
  <p:transition xmlns:p14="http://schemas.microsoft.com/office/powerpoint/2010/main" spd="med"/>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23" presetSubtype="16">
                                  <p:stCondLst>
                                    <p:cond delay="0"/>
                                  </p:stCondLst>
                                  <p:childTnLst>
                                    <p:set>
                                      <p:cBhvr>
                                        <p:cTn dur="1" fill="hold" id="6">
                                          <p:stCondLst>
                                            <p:cond delay="0"/>
                                          </p:stCondLst>
                                        </p:cTn>
                                        <p:tgtEl>
                                          <p:spTgt spid="4194360"/>
                                        </p:tgtEl>
                                        <p:attrNameLst>
                                          <p:attrName>style.visibility</p:attrName>
                                        </p:attrNameLst>
                                      </p:cBhvr>
                                      <p:to>
                                        <p:strVal val="visible"/>
                                      </p:to>
                                    </p:set>
                                    <p:anim calcmode="lin" valueType="num">
                                      <p:cBhvr>
                                        <p:cTn dur="1000" fill="hold" id="7"/>
                                        <p:tgtEl>
                                          <p:spTgt spid="4194360"/>
                                        </p:tgtEl>
                                        <p:attrNameLst>
                                          <p:attrName>ppt_w</p:attrName>
                                        </p:attrNameLst>
                                      </p:cBhvr>
                                      <p:tavLst>
                                        <p:tav tm="0">
                                          <p:val>
                                            <p:fltVal val="0.0"/>
                                          </p:val>
                                        </p:tav>
                                        <p:tav tm="100000">
                                          <p:val>
                                            <p:strVal val="#ppt_w"/>
                                          </p:val>
                                        </p:tav>
                                      </p:tavLst>
                                    </p:anim>
                                    <p:anim calcmode="lin" valueType="num">
                                      <p:cBhvr>
                                        <p:cTn dur="1000" fill="hold" id="8"/>
                                        <p:tgtEl>
                                          <p:spTgt spid="4194360"/>
                                        </p:tgtEl>
                                        <p:attrNameLst>
                                          <p:attrName>ppt_h</p:attrName>
                                        </p:attrNameLst>
                                      </p:cBhvr>
                                      <p:tavLst>
                                        <p:tav tm="0">
                                          <p:val>
                                            <p:fltVal val="0.0"/>
                                          </p:val>
                                        </p:tav>
                                        <p:tav tm="100000">
                                          <p:val>
                                            <p:strVal val="#ppt_h"/>
                                          </p:val>
                                        </p:tav>
                                      </p:tavLst>
                                    </p:anim>
                                  </p:childTnLst>
                                </p:cTn>
                              </p:par>
                              <p:par>
                                <p:cTn fill="hold" id="9" nodeType="withEffect" presetClass="entr" presetID="23" presetSubtype="16">
                                  <p:stCondLst>
                                    <p:cond delay="0"/>
                                  </p:stCondLst>
                                  <p:childTnLst>
                                    <p:set>
                                      <p:cBhvr>
                                        <p:cTn dur="1" fill="hold" id="10">
                                          <p:stCondLst>
                                            <p:cond delay="0"/>
                                          </p:stCondLst>
                                        </p:cTn>
                                        <p:tgtEl>
                                          <p:spTgt spid="4194361"/>
                                        </p:tgtEl>
                                        <p:attrNameLst>
                                          <p:attrName>style.visibility</p:attrName>
                                        </p:attrNameLst>
                                      </p:cBhvr>
                                      <p:to>
                                        <p:strVal val="visible"/>
                                      </p:to>
                                    </p:set>
                                    <p:anim calcmode="lin" valueType="num">
                                      <p:cBhvr>
                                        <p:cTn dur="1000" fill="hold" id="11"/>
                                        <p:tgtEl>
                                          <p:spTgt spid="4194361"/>
                                        </p:tgtEl>
                                        <p:attrNameLst>
                                          <p:attrName>ppt_w</p:attrName>
                                        </p:attrNameLst>
                                      </p:cBhvr>
                                      <p:tavLst>
                                        <p:tav tm="0">
                                          <p:val>
                                            <p:fltVal val="0.0"/>
                                          </p:val>
                                        </p:tav>
                                        <p:tav tm="100000">
                                          <p:val>
                                            <p:strVal val="#ppt_w"/>
                                          </p:val>
                                        </p:tav>
                                      </p:tavLst>
                                    </p:anim>
                                    <p:anim calcmode="lin" valueType="num">
                                      <p:cBhvr>
                                        <p:cTn dur="1000" fill="hold" id="12"/>
                                        <p:tgtEl>
                                          <p:spTgt spid="4194361"/>
                                        </p:tgtEl>
                                        <p:attrNameLst>
                                          <p:attrName>ppt_h</p:attrName>
                                        </p:attrNameLst>
                                      </p:cBhvr>
                                      <p:tavLst>
                                        <p:tav tm="0">
                                          <p:val>
                                            <p:fltVal val="0.0"/>
                                          </p:val>
                                        </p:tav>
                                        <p:tav tm="100000">
                                          <p:val>
                                            <p:strVal val="#ppt_h"/>
                                          </p:val>
                                        </p:tav>
                                      </p:tavLst>
                                    </p:anim>
                                  </p:childTnLst>
                                </p:cTn>
                              </p:par>
                              <p:par>
                                <p:cTn fill="hold" id="13" nodeType="withEffect" presetClass="entr" presetID="23" presetSubtype="16">
                                  <p:stCondLst>
                                    <p:cond delay="0"/>
                                  </p:stCondLst>
                                  <p:childTnLst>
                                    <p:set>
                                      <p:cBhvr>
                                        <p:cTn dur="1" fill="hold" id="14">
                                          <p:stCondLst>
                                            <p:cond delay="0"/>
                                          </p:stCondLst>
                                        </p:cTn>
                                        <p:tgtEl>
                                          <p:spTgt spid="4194362"/>
                                        </p:tgtEl>
                                        <p:attrNameLst>
                                          <p:attrName>style.visibility</p:attrName>
                                        </p:attrNameLst>
                                      </p:cBhvr>
                                      <p:to>
                                        <p:strVal val="visible"/>
                                      </p:to>
                                    </p:set>
                                    <p:anim calcmode="lin" valueType="num">
                                      <p:cBhvr>
                                        <p:cTn dur="1000" fill="hold" id="15"/>
                                        <p:tgtEl>
                                          <p:spTgt spid="4194362"/>
                                        </p:tgtEl>
                                        <p:attrNameLst>
                                          <p:attrName>ppt_w</p:attrName>
                                        </p:attrNameLst>
                                      </p:cBhvr>
                                      <p:tavLst>
                                        <p:tav tm="0">
                                          <p:val>
                                            <p:fltVal val="0.0"/>
                                          </p:val>
                                        </p:tav>
                                        <p:tav tm="100000">
                                          <p:val>
                                            <p:strVal val="#ppt_w"/>
                                          </p:val>
                                        </p:tav>
                                      </p:tavLst>
                                    </p:anim>
                                    <p:anim calcmode="lin" valueType="num">
                                      <p:cBhvr>
                                        <p:cTn dur="1000" fill="hold" id="16"/>
                                        <p:tgtEl>
                                          <p:spTgt spid="4194362"/>
                                        </p:tgtEl>
                                        <p:attrNameLst>
                                          <p:attrName>ppt_h</p:attrName>
                                        </p:attrNameLst>
                                      </p:cBhvr>
                                      <p:tavLst>
                                        <p:tav tm="0">
                                          <p:val>
                                            <p:fltVal val="0.0"/>
                                          </p:val>
                                        </p:tav>
                                        <p:tav tm="100000">
                                          <p:val>
                                            <p:strVal val="#ppt_h"/>
                                          </p:val>
                                        </p:tav>
                                      </p:tavLst>
                                    </p:anim>
                                  </p:childTnLst>
                                </p:cTn>
                              </p:par>
                              <p:par>
                                <p:cTn fill="hold" grpId="0" id="17" nodePh="1" nodeType="withEffect" presetClass="entr" presetID="23" presetSubtype="16">
                                  <p:stCondLst>
                                    <p:cond delay="0"/>
                                  </p:stCondLst>
                                  <p:endCondLst>
                                    <p:cond evt="begin" delay="0">
                                      <p:tn val="17"/>
                                    </p:cond>
                                  </p:endCondLst>
                                  <p:childTnLst>
                                    <p:set>
                                      <p:cBhvr>
                                        <p:cTn dur="1" fill="hold" id="18">
                                          <p:stCondLst>
                                            <p:cond delay="0"/>
                                          </p:stCondLst>
                                        </p:cTn>
                                        <p:tgtEl>
                                          <p:spTgt spid="1049263"/>
                                        </p:tgtEl>
                                        <p:attrNameLst>
                                          <p:attrName>style.visibility</p:attrName>
                                        </p:attrNameLst>
                                      </p:cBhvr>
                                      <p:to>
                                        <p:strVal val="visible"/>
                                      </p:to>
                                    </p:set>
                                    <p:anim calcmode="lin" valueType="num">
                                      <p:cBhvr>
                                        <p:cTn dur="1000" fill="hold" id="19"/>
                                        <p:tgtEl>
                                          <p:spTgt spid="1049263"/>
                                        </p:tgtEl>
                                        <p:attrNameLst>
                                          <p:attrName>ppt_w</p:attrName>
                                        </p:attrNameLst>
                                      </p:cBhvr>
                                      <p:tavLst>
                                        <p:tav tm="0">
                                          <p:val>
                                            <p:fltVal val="0.0"/>
                                          </p:val>
                                        </p:tav>
                                        <p:tav tm="100000">
                                          <p:val>
                                            <p:strVal val="#ppt_w"/>
                                          </p:val>
                                        </p:tav>
                                      </p:tavLst>
                                    </p:anim>
                                    <p:anim calcmode="lin" valueType="num">
                                      <p:cBhvr>
                                        <p:cTn dur="1000" fill="hold" id="20"/>
                                        <p:tgtEl>
                                          <p:spTgt spid="1049263"/>
                                        </p:tgtEl>
                                        <p:attrNameLst>
                                          <p:attrName>ppt_h</p:attrName>
                                        </p:attrNameLst>
                                      </p:cBhvr>
                                      <p:tavLst>
                                        <p:tav tm="0">
                                          <p:val>
                                            <p:fltVal val="0.0"/>
                                          </p:val>
                                        </p:tav>
                                        <p:tav tm="100000">
                                          <p:val>
                                            <p:strVal val="#ppt_h"/>
                                          </p:val>
                                        </p:tav>
                                      </p:tavLst>
                                    </p:anim>
                                  </p:childTnLst>
                                </p:cTn>
                              </p:par>
                              <p:par>
                                <p:cTn fill="hold" grpId="0" id="21" nodePh="1" nodeType="withEffect" presetClass="entr" presetID="23" presetSubtype="16">
                                  <p:stCondLst>
                                    <p:cond delay="0"/>
                                  </p:stCondLst>
                                  <p:endCondLst>
                                    <p:cond evt="begin" delay="0">
                                      <p:tn val="21"/>
                                    </p:cond>
                                  </p:endCondLst>
                                  <p:childTnLst>
                                    <p:set>
                                      <p:cBhvr>
                                        <p:cTn dur="1" fill="hold" id="22">
                                          <p:stCondLst>
                                            <p:cond delay="0"/>
                                          </p:stCondLst>
                                        </p:cTn>
                                        <p:tgtEl>
                                          <p:spTgt spid="1049264"/>
                                        </p:tgtEl>
                                        <p:attrNameLst>
                                          <p:attrName>style.visibility</p:attrName>
                                        </p:attrNameLst>
                                      </p:cBhvr>
                                      <p:to>
                                        <p:strVal val="visible"/>
                                      </p:to>
                                    </p:set>
                                    <p:anim calcmode="lin" valueType="num">
                                      <p:cBhvr>
                                        <p:cTn dur="1000" fill="hold" id="23"/>
                                        <p:tgtEl>
                                          <p:spTgt spid="1049264"/>
                                        </p:tgtEl>
                                        <p:attrNameLst>
                                          <p:attrName>ppt_w</p:attrName>
                                        </p:attrNameLst>
                                      </p:cBhvr>
                                      <p:tavLst>
                                        <p:tav tm="0">
                                          <p:val>
                                            <p:fltVal val="0.0"/>
                                          </p:val>
                                        </p:tav>
                                        <p:tav tm="100000">
                                          <p:val>
                                            <p:strVal val="#ppt_w"/>
                                          </p:val>
                                        </p:tav>
                                      </p:tavLst>
                                    </p:anim>
                                    <p:anim calcmode="lin" valueType="num">
                                      <p:cBhvr>
                                        <p:cTn dur="1000" fill="hold" id="24"/>
                                        <p:tgtEl>
                                          <p:spTgt spid="1049264"/>
                                        </p:tgtEl>
                                        <p:attrNameLst>
                                          <p:attrName>ppt_h</p:attrName>
                                        </p:attrNameLst>
                                      </p:cBhvr>
                                      <p:tavLst>
                                        <p:tav tm="0">
                                          <p:val>
                                            <p:fltVal val="0.0"/>
                                          </p:val>
                                        </p:tav>
                                        <p:tav tm="100000">
                                          <p:val>
                                            <p:strVal val="#ppt_h"/>
                                          </p:val>
                                        </p:tav>
                                      </p:tavLst>
                                    </p:anim>
                                  </p:childTnLst>
                                </p:cTn>
                              </p:par>
                              <p:par>
                                <p:cTn fill="hold" grpId="0" id="25" nodePh="1" nodeType="withEffect" presetClass="entr" presetID="23" presetSubtype="16">
                                  <p:stCondLst>
                                    <p:cond delay="0"/>
                                  </p:stCondLst>
                                  <p:endCondLst>
                                    <p:cond evt="begin" delay="0">
                                      <p:tn val="25"/>
                                    </p:cond>
                                  </p:endCondLst>
                                  <p:childTnLst>
                                    <p:set>
                                      <p:cBhvr>
                                        <p:cTn dur="1" fill="hold" id="26">
                                          <p:stCondLst>
                                            <p:cond delay="0"/>
                                          </p:stCondLst>
                                        </p:cTn>
                                        <p:tgtEl>
                                          <p:spTgt spid="1049265"/>
                                        </p:tgtEl>
                                        <p:attrNameLst>
                                          <p:attrName>style.visibility</p:attrName>
                                        </p:attrNameLst>
                                      </p:cBhvr>
                                      <p:to>
                                        <p:strVal val="visible"/>
                                      </p:to>
                                    </p:set>
                                    <p:anim calcmode="lin" valueType="num">
                                      <p:cBhvr>
                                        <p:cTn dur="1000" fill="hold" id="27"/>
                                        <p:tgtEl>
                                          <p:spTgt spid="1049265"/>
                                        </p:tgtEl>
                                        <p:attrNameLst>
                                          <p:attrName>ppt_w</p:attrName>
                                        </p:attrNameLst>
                                      </p:cBhvr>
                                      <p:tavLst>
                                        <p:tav tm="0">
                                          <p:val>
                                            <p:fltVal val="0.0"/>
                                          </p:val>
                                        </p:tav>
                                        <p:tav tm="100000">
                                          <p:val>
                                            <p:strVal val="#ppt_w"/>
                                          </p:val>
                                        </p:tav>
                                      </p:tavLst>
                                    </p:anim>
                                    <p:anim calcmode="lin" valueType="num">
                                      <p:cBhvr>
                                        <p:cTn dur="1000" fill="hold" id="28"/>
                                        <p:tgtEl>
                                          <p:spTgt spid="1049265"/>
                                        </p:tgtEl>
                                        <p:attrNameLst>
                                          <p:attrName>ppt_h</p:attrName>
                                        </p:attrNameLst>
                                      </p:cBhvr>
                                      <p:tavLst>
                                        <p:tav tm="0">
                                          <p:val>
                                            <p:fltVal val="0.0"/>
                                          </p:val>
                                        </p:tav>
                                        <p:tav tm="100000">
                                          <p:val>
                                            <p:strVal val="#ppt_h"/>
                                          </p:val>
                                        </p:tav>
                                      </p:tavLst>
                                    </p:anim>
                                  </p:childTnLst>
                                </p:cTn>
                              </p:par>
                              <p:par>
                                <p:cTn fill="hold" id="29" nodeType="withEffect" presetClass="entr" presetID="23" presetSubtype="16">
                                  <p:stCondLst>
                                    <p:cond delay="0"/>
                                  </p:stCondLst>
                                  <p:childTnLst>
                                    <p:set>
                                      <p:cBhvr>
                                        <p:cTn dur="1" fill="hold" id="30">
                                          <p:stCondLst>
                                            <p:cond delay="0"/>
                                          </p:stCondLst>
                                        </p:cTn>
                                        <p:tgtEl>
                                          <p:spTgt spid="4194363"/>
                                        </p:tgtEl>
                                        <p:attrNameLst>
                                          <p:attrName>style.visibility</p:attrName>
                                        </p:attrNameLst>
                                      </p:cBhvr>
                                      <p:to>
                                        <p:strVal val="visible"/>
                                      </p:to>
                                    </p:set>
                                    <p:anim calcmode="lin" valueType="num">
                                      <p:cBhvr>
                                        <p:cTn dur="1000" fill="hold" id="31"/>
                                        <p:tgtEl>
                                          <p:spTgt spid="4194363"/>
                                        </p:tgtEl>
                                        <p:attrNameLst>
                                          <p:attrName>ppt_w</p:attrName>
                                        </p:attrNameLst>
                                      </p:cBhvr>
                                      <p:tavLst>
                                        <p:tav tm="0">
                                          <p:val>
                                            <p:fltVal val="0.0"/>
                                          </p:val>
                                        </p:tav>
                                        <p:tav tm="100000">
                                          <p:val>
                                            <p:strVal val="#ppt_w"/>
                                          </p:val>
                                        </p:tav>
                                      </p:tavLst>
                                    </p:anim>
                                    <p:anim calcmode="lin" valueType="num">
                                      <p:cBhvr>
                                        <p:cTn dur="1000" fill="hold" id="32"/>
                                        <p:tgtEl>
                                          <p:spTgt spid="4194363"/>
                                        </p:tgtEl>
                                        <p:attrNameLst>
                                          <p:attrName>ppt_h</p:attrName>
                                        </p:attrNameLst>
                                      </p:cBhvr>
                                      <p:tavLst>
                                        <p:tav tm="0">
                                          <p:val>
                                            <p:fltVal val="0.0"/>
                                          </p:val>
                                        </p:tav>
                                        <p:tav tm="100000">
                                          <p:val>
                                            <p:strVal val="#ppt_h"/>
                                          </p:val>
                                        </p:tav>
                                      </p:tavLst>
                                    </p:anim>
                                  </p:childTnLst>
                                </p:cTn>
                              </p:par>
                              <p:par>
                                <p:cTn fill="hold" id="33" nodeType="withEffect" presetClass="entr" presetID="23" presetSubtype="16">
                                  <p:stCondLst>
                                    <p:cond delay="0"/>
                                  </p:stCondLst>
                                  <p:childTnLst>
                                    <p:set>
                                      <p:cBhvr>
                                        <p:cTn dur="1" fill="hold" id="34">
                                          <p:stCondLst>
                                            <p:cond delay="0"/>
                                          </p:stCondLst>
                                        </p:cTn>
                                        <p:tgtEl>
                                          <p:spTgt spid="4194364"/>
                                        </p:tgtEl>
                                        <p:attrNameLst>
                                          <p:attrName>style.visibility</p:attrName>
                                        </p:attrNameLst>
                                      </p:cBhvr>
                                      <p:to>
                                        <p:strVal val="visible"/>
                                      </p:to>
                                    </p:set>
                                    <p:anim calcmode="lin" valueType="num">
                                      <p:cBhvr>
                                        <p:cTn dur="1000" fill="hold" id="35"/>
                                        <p:tgtEl>
                                          <p:spTgt spid="4194364"/>
                                        </p:tgtEl>
                                        <p:attrNameLst>
                                          <p:attrName>ppt_w</p:attrName>
                                        </p:attrNameLst>
                                      </p:cBhvr>
                                      <p:tavLst>
                                        <p:tav tm="0">
                                          <p:val>
                                            <p:fltVal val="0.0"/>
                                          </p:val>
                                        </p:tav>
                                        <p:tav tm="100000">
                                          <p:val>
                                            <p:strVal val="#ppt_w"/>
                                          </p:val>
                                        </p:tav>
                                      </p:tavLst>
                                    </p:anim>
                                    <p:anim calcmode="lin" valueType="num">
                                      <p:cBhvr>
                                        <p:cTn dur="1000" fill="hold" id="36"/>
                                        <p:tgtEl>
                                          <p:spTgt spid="4194364"/>
                                        </p:tgtEl>
                                        <p:attrNameLst>
                                          <p:attrName>ppt_h</p:attrName>
                                        </p:attrNameLst>
                                      </p:cBhvr>
                                      <p:tavLst>
                                        <p:tav tm="0">
                                          <p:val>
                                            <p:fltVal val="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63" grpId="0" animBg="1"/>
      <p:bldP spid="1049264" grpId="0" animBg="1"/>
      <p:bldP spid="1049265" grpId="0" animBg="1"/>
    </p:bld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ahLst/>
          <a:rect l="0" t="0" r="0" b="0"/>
          <a:pathLst/>
        </a:custGeom>
        <a:solidFill>
          <a:schemeClr val="accent1"/>
        </a:solidFill>
        <a:ln w="9525" cap="flat" cmpd="sng" algn="ctr">
          <a:solidFill>
            <a:srgbClr val="000000"/>
          </a:solidFill>
          <a:prstDash val="solid"/>
          <a:round/>
          <a:headEnd type="none" w="med" len="med"/>
          <a:tailEnd type="none" w="med" len="med"/>
        </a:ln>
        <a:effectLst/>
      </a:spPr>
      <a:bodyPr anchor="t" anchorCtr="0" bIns="45720" compatLnSpc="1" lIns="91440" numCol="1" rIns="91440" tIns="45720" vert="horz" wrap="square">
        <a:prstTxWarp prst="textNoShape"/>
      </a:bodyPr>
      <a:lstStyle>
        <a:defPPr algn="l" defTabSz="914400" eaLnBrk="1" fontAlgn="base" hangingPunct="1" indent="0" latinLnBrk="0" marL="0" marR="0" rtl="0">
          <a:lnSpc>
            <a:spcPct val="100000"/>
          </a:lnSpc>
          <a:spcBef>
            <a:spcPct val="0"/>
          </a:spcBef>
          <a:spcAft>
            <a:spcPct val="0"/>
          </a:spcAft>
          <a:buClrTx/>
          <a:buSzTx/>
          <a:buFontTx/>
          <a:buNone/>
          <a:defRPr baseline="0" b="0" cap="none" sz="1800" i="0" kumimoji="0" lang="en-US" normalizeH="0" strike="noStrike" u="none" smtClean="0">
            <a:ln>
              <a:noFill/>
            </a:ln>
            <a:solidFill>
              <a:schemeClr val="tx1"/>
            </a:solidFill>
            <a:effectLst/>
            <a:latin typeface="Verdana" pitchFamily="34" charset="0"/>
            <a:cs typeface="Arial" charset="0"/>
          </a:defRPr>
        </a:defPPr>
      </a:lstStyle>
    </a:spDef>
    <a:lnDef>
      <a:spPr bwMode="auto">
        <a:xfrm>
          <a:off x="0" y="0"/>
          <a:ext cx="1" cy="1"/>
        </a:xfrm>
        <a:custGeom>
          <a:avLst/>
          <a:ahLst/>
          <a:rect l="0" t="0" r="0" b="0"/>
          <a:pathLst/>
        </a:custGeom>
        <a:solidFill>
          <a:schemeClr val="accent1"/>
        </a:solidFill>
        <a:ln w="9525" cap="flat" cmpd="sng" algn="ctr">
          <a:solidFill>
            <a:srgbClr val="000000"/>
          </a:solidFill>
          <a:prstDash val="solid"/>
          <a:round/>
          <a:headEnd type="none" w="med" len="med"/>
          <a:tailEnd type="none" w="med" len="med"/>
        </a:ln>
        <a:effectLst/>
      </a:spPr>
      <a:bodyPr anchor="t" anchorCtr="0" bIns="45720" compatLnSpc="1" lIns="91440" numCol="1" rIns="91440" tIns="45720" vert="horz" wrap="square">
        <a:prstTxWarp prst="textNoShape"/>
      </a:bodyPr>
      <a:lstStyle>
        <a:defPPr algn="l" defTabSz="914400" eaLnBrk="1" fontAlgn="base" hangingPunct="1" indent="0" latinLnBrk="0" marL="0" marR="0" rtl="0">
          <a:lnSpc>
            <a:spcPct val="100000"/>
          </a:lnSpc>
          <a:spcBef>
            <a:spcPct val="0"/>
          </a:spcBef>
          <a:spcAft>
            <a:spcPct val="0"/>
          </a:spcAft>
          <a:buClrTx/>
          <a:buSzTx/>
          <a:buFontTx/>
          <a:buNone/>
          <a:defRPr baseline="0" b="0" cap="none" sz="1800" i="0" kumimoji="0" lang="en-US" normalizeH="0" strike="noStrike" u="none" smtClean="0">
            <a:ln>
              <a:noFill/>
            </a:ln>
            <a:solidFill>
              <a:schemeClr val="tx1"/>
            </a:solidFill>
            <a:effectLst/>
            <a:latin typeface="Verdana" pitchFamily="34" charset="0"/>
            <a:cs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آمار چیست:</dc:title>
  <dc:creator>darabi</dc:creator>
  <cp:lastModifiedBy>Chatra</cp:lastModifiedBy>
  <dcterms:created xsi:type="dcterms:W3CDTF">۲۰۰۷-۰۲-۲۷T۰۲:۳۹:۴۴Z</dcterms:created>
  <dcterms:modified xsi:type="dcterms:W3CDTF">۲۰۲۰-۱۰-۲۴T۲۰:۲۸:۲۳Z</dcterms:modified>
</cp:coreProperties>
</file>